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2" r:id="rId5"/>
    <p:sldId id="274" r:id="rId6"/>
    <p:sldId id="273"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4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04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76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53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8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3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85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3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8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66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16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11369"/>
            <a:ext cx="9144000" cy="3490175"/>
          </a:xfrm>
        </p:spPr>
        <p:txBody>
          <a:bodyPr>
            <a:normAutofit fontScale="90000"/>
          </a:bodyPr>
          <a:lstStyle/>
          <a:p>
            <a:r>
              <a:rPr lang="en-US" dirty="0" smtClean="0"/>
              <a:t/>
            </a:r>
            <a:br>
              <a:rPr lang="en-US" dirty="0" smtClean="0"/>
            </a:br>
            <a:r>
              <a:rPr lang="en-US" b="1" dirty="0" smtClean="0">
                <a:effectLst>
                  <a:outerShdw blurRad="38100" dist="38100" dir="2700000" algn="tl">
                    <a:srgbClr val="000000">
                      <a:alpha val="43137"/>
                    </a:srgbClr>
                  </a:outerShdw>
                </a:effectLst>
              </a:rPr>
              <a:t>Chapter 9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Daily Life in Ancient Egypt</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898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The Priests’ Role in Burial Practices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274801" y="1690688"/>
            <a:ext cx="5642397" cy="4781237"/>
          </a:xfrm>
          <a:prstGeom prst="rect">
            <a:avLst/>
          </a:prstGeom>
        </p:spPr>
      </p:pic>
    </p:spTree>
    <p:extLst>
      <p:ext uri="{BB962C8B-B14F-4D97-AF65-F5344CB8AC3E}">
        <p14:creationId xmlns:p14="http://schemas.microsoft.com/office/powerpoint/2010/main" val="30271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b="1" dirty="0" smtClean="0">
                <a:effectLst>
                  <a:outerShdw blurRad="38100" dist="38100" dir="2700000" algn="tl">
                    <a:srgbClr val="000000">
                      <a:alpha val="43137"/>
                    </a:srgbClr>
                  </a:outerShdw>
                </a:effectLst>
              </a:rPr>
              <a:t>Scribes were Egypt’s official writers and record keepers.</a:t>
            </a:r>
            <a:endParaRPr lang="en-US" sz="37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723526" y="1690688"/>
            <a:ext cx="6744947" cy="4916174"/>
          </a:xfrm>
          <a:prstGeom prst="rect">
            <a:avLst/>
          </a:prstGeom>
        </p:spPr>
      </p:pic>
    </p:spTree>
    <p:extLst>
      <p:ext uri="{BB962C8B-B14F-4D97-AF65-F5344CB8AC3E}">
        <p14:creationId xmlns:p14="http://schemas.microsoft.com/office/powerpoint/2010/main" val="106918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The Work of Scribes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650120" y="1690688"/>
            <a:ext cx="6891760" cy="4778877"/>
          </a:xfrm>
          <a:prstGeom prst="rect">
            <a:avLst/>
          </a:prstGeom>
        </p:spPr>
      </p:pic>
    </p:spTree>
    <p:extLst>
      <p:ext uri="{BB962C8B-B14F-4D97-AF65-F5344CB8AC3E}">
        <p14:creationId xmlns:p14="http://schemas.microsoft.com/office/powerpoint/2010/main" val="325090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rPr>
              <a:t>Artisans were highly skilled laborers who created some of the most beautiful art objects in the ancient world.  </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4328697" y="1793719"/>
            <a:ext cx="3534605" cy="4903075"/>
          </a:xfrm>
          <a:prstGeom prst="rect">
            <a:avLst/>
          </a:prstGeom>
        </p:spPr>
      </p:pic>
    </p:spTree>
    <p:extLst>
      <p:ext uri="{BB962C8B-B14F-4D97-AF65-F5344CB8AC3E}">
        <p14:creationId xmlns:p14="http://schemas.microsoft.com/office/powerpoint/2010/main" val="240610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The Daily Life and Work of Artisans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288870" y="1690688"/>
            <a:ext cx="5614260" cy="4819874"/>
          </a:xfrm>
          <a:prstGeom prst="rect">
            <a:avLst/>
          </a:prstGeom>
        </p:spPr>
      </p:pic>
    </p:spTree>
    <p:extLst>
      <p:ext uri="{BB962C8B-B14F-4D97-AF65-F5344CB8AC3E}">
        <p14:creationId xmlns:p14="http://schemas.microsoft.com/office/powerpoint/2010/main" val="99162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rPr>
              <a:t>Peasants made up the lowest and largest class in Egypt.  Peasants were unskilled farmers and monument builders.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602451" y="1819476"/>
            <a:ext cx="4987098" cy="4826225"/>
          </a:xfrm>
          <a:prstGeom prst="rect">
            <a:avLst/>
          </a:prstGeom>
        </p:spPr>
      </p:pic>
    </p:spTree>
    <p:extLst>
      <p:ext uri="{BB962C8B-B14F-4D97-AF65-F5344CB8AC3E}">
        <p14:creationId xmlns:p14="http://schemas.microsoft.com/office/powerpoint/2010/main" val="251563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The Daily Lives of Peasants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328997" y="1381595"/>
            <a:ext cx="5534006" cy="5311936"/>
          </a:xfrm>
          <a:prstGeom prst="rect">
            <a:avLst/>
          </a:prstGeom>
        </p:spPr>
      </p:pic>
    </p:spTree>
    <p:extLst>
      <p:ext uri="{BB962C8B-B14F-4D97-AF65-F5344CB8AC3E}">
        <p14:creationId xmlns:p14="http://schemas.microsoft.com/office/powerpoint/2010/main" val="158592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Summary</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39446" y="1484626"/>
            <a:ext cx="11513107" cy="4207836"/>
          </a:xfrm>
          <a:prstGeom prst="rect">
            <a:avLst/>
          </a:prstGeom>
        </p:spPr>
      </p:pic>
    </p:spTree>
    <p:extLst>
      <p:ext uri="{BB962C8B-B14F-4D97-AF65-F5344CB8AC3E}">
        <p14:creationId xmlns:p14="http://schemas.microsoft.com/office/powerpoint/2010/main" val="113580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How did social class affect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daily life in ancient Egypt?</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4577525" y="1690688"/>
            <a:ext cx="3036949" cy="4879512"/>
          </a:xfrm>
          <a:prstGeom prst="rect">
            <a:avLst/>
          </a:prstGeom>
        </p:spPr>
      </p:pic>
    </p:spTree>
    <p:extLst>
      <p:ext uri="{BB962C8B-B14F-4D97-AF65-F5344CB8AC3E}">
        <p14:creationId xmlns:p14="http://schemas.microsoft.com/office/powerpoint/2010/main" val="305340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effectLst>
                  <a:outerShdw blurRad="38100" dist="38100" dir="2700000" algn="tl">
                    <a:srgbClr val="000000">
                      <a:alpha val="43137"/>
                    </a:srgbClr>
                  </a:outerShdw>
                </a:effectLst>
              </a:rPr>
              <a:t>Ancient Egypt’s Social Pyramid</a:t>
            </a:r>
            <a:endParaRPr lang="en-US" dirty="0"/>
          </a:p>
        </p:txBody>
      </p:sp>
      <p:pic>
        <p:nvPicPr>
          <p:cNvPr id="7" name="Content Placeholder 6"/>
          <p:cNvPicPr>
            <a:picLocks noGrp="1" noChangeAspect="1"/>
          </p:cNvPicPr>
          <p:nvPr>
            <p:ph idx="1"/>
          </p:nvPr>
        </p:nvPicPr>
        <p:blipFill>
          <a:blip r:embed="rId2"/>
          <a:stretch>
            <a:fillRect/>
          </a:stretch>
        </p:blipFill>
        <p:spPr>
          <a:xfrm>
            <a:off x="2223330" y="1056472"/>
            <a:ext cx="7745339" cy="5801528"/>
          </a:xfrm>
          <a:prstGeom prst="rect">
            <a:avLst/>
          </a:prstGeom>
        </p:spPr>
      </p:pic>
    </p:spTree>
    <p:extLst>
      <p:ext uri="{BB962C8B-B14F-4D97-AF65-F5344CB8AC3E}">
        <p14:creationId xmlns:p14="http://schemas.microsoft.com/office/powerpoint/2010/main" val="35517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did social class affect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daily life in ancient Egypt?</a:t>
            </a:r>
            <a:endParaRPr lang="en-US" dirty="0"/>
          </a:p>
        </p:txBody>
      </p:sp>
      <p:sp>
        <p:nvSpPr>
          <p:cNvPr id="3" name="Content Placeholder 2"/>
          <p:cNvSpPr>
            <a:spLocks noGrp="1"/>
          </p:cNvSpPr>
          <p:nvPr>
            <p:ph idx="1"/>
          </p:nvPr>
        </p:nvSpPr>
        <p:spPr>
          <a:xfrm>
            <a:off x="5859886" y="1825625"/>
            <a:ext cx="5493913" cy="4351338"/>
          </a:xfrm>
        </p:spPr>
        <p:txBody>
          <a:bodyPr/>
          <a:lstStyle/>
          <a:p>
            <a:r>
              <a:rPr lang="en-US" dirty="0" smtClean="0"/>
              <a:t>Egyptian society was structured like a pyramid.  At very top of this social pyramid was the pharaoh, Egypt’s supreme ruler.  Egyptian religion strengthened the pharaoh’s authority.  Pharaohs were believed to be gods, and their word was law</a:t>
            </a:r>
            <a:r>
              <a:rPr lang="en-US" dirty="0" smtClean="0"/>
              <a:t>.</a:t>
            </a:r>
            <a:endParaRPr lang="en-US" dirty="0" smtClean="0"/>
          </a:p>
        </p:txBody>
      </p:sp>
      <p:pic>
        <p:nvPicPr>
          <p:cNvPr id="4" name="Content Placeholder 3"/>
          <p:cNvPicPr>
            <a:picLocks noChangeAspect="1"/>
          </p:cNvPicPr>
          <p:nvPr/>
        </p:nvPicPr>
        <p:blipFill>
          <a:blip r:embed="rId2"/>
          <a:stretch>
            <a:fillRect/>
          </a:stretch>
        </p:blipFill>
        <p:spPr>
          <a:xfrm>
            <a:off x="348918" y="1825625"/>
            <a:ext cx="5312305" cy="4935911"/>
          </a:xfrm>
          <a:prstGeom prst="rect">
            <a:avLst/>
          </a:prstGeom>
        </p:spPr>
      </p:pic>
    </p:spTree>
    <p:extLst>
      <p:ext uri="{BB962C8B-B14F-4D97-AF65-F5344CB8AC3E}">
        <p14:creationId xmlns:p14="http://schemas.microsoft.com/office/powerpoint/2010/main" val="420384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did social class affect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daily life in ancient Egypt?</a:t>
            </a:r>
            <a:endParaRPr lang="en-US" dirty="0"/>
          </a:p>
        </p:txBody>
      </p:sp>
      <p:sp>
        <p:nvSpPr>
          <p:cNvPr id="3" name="Content Placeholder 2"/>
          <p:cNvSpPr>
            <a:spLocks noGrp="1"/>
          </p:cNvSpPr>
          <p:nvPr>
            <p:ph idx="1"/>
          </p:nvPr>
        </p:nvSpPr>
        <p:spPr>
          <a:xfrm>
            <a:off x="231819" y="1825625"/>
            <a:ext cx="11732653" cy="4351338"/>
          </a:xfrm>
        </p:spPr>
        <p:txBody>
          <a:bodyPr>
            <a:normAutofit lnSpcReduction="10000"/>
          </a:bodyPr>
          <a:lstStyle/>
          <a:p>
            <a:r>
              <a:rPr lang="en-US" dirty="0"/>
              <a:t>Egypt’s social pyramid was fairly rigid.  Most people belonged to the same social class as their parents.  There was little chance of moving to a higher class.  Members of different classes may have had some things in common, but, in general, their lives were quite different.  </a:t>
            </a:r>
          </a:p>
          <a:p>
            <a:r>
              <a:rPr lang="en-US" dirty="0"/>
              <a:t>Egyptians in all social classes cherished family life.  Most Egyptians married within their social group.  Children were highly valued.  </a:t>
            </a:r>
            <a:endParaRPr lang="en-US" dirty="0" smtClean="0"/>
          </a:p>
          <a:p>
            <a:r>
              <a:rPr lang="en-US" smtClean="0"/>
              <a:t>Men and women had different roles within the family.  Men were the heads of their households.  They worked to support the family.  Fathers often began to train their sons at a young age to take on their line of work.  Women typically managed the home and raised the children.  Upper-class women had servants or slaves to help them.  Lower-class women did the work themselves.  </a:t>
            </a:r>
          </a:p>
          <a:p>
            <a:endParaRPr lang="en-US" dirty="0"/>
          </a:p>
        </p:txBody>
      </p:sp>
    </p:spTree>
    <p:extLst>
      <p:ext uri="{BB962C8B-B14F-4D97-AF65-F5344CB8AC3E}">
        <p14:creationId xmlns:p14="http://schemas.microsoft.com/office/powerpoint/2010/main" val="210126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did social class affect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daily life in ancient Egypt?</a:t>
            </a:r>
            <a:endParaRPr lang="en-US" dirty="0"/>
          </a:p>
        </p:txBody>
      </p:sp>
      <p:sp>
        <p:nvSpPr>
          <p:cNvPr id="3" name="Content Placeholder 2"/>
          <p:cNvSpPr>
            <a:spLocks noGrp="1"/>
          </p:cNvSpPr>
          <p:nvPr>
            <p:ph idx="1"/>
          </p:nvPr>
        </p:nvSpPr>
        <p:spPr>
          <a:xfrm>
            <a:off x="167425" y="1690688"/>
            <a:ext cx="11874321" cy="4929053"/>
          </a:xfrm>
        </p:spPr>
        <p:txBody>
          <a:bodyPr>
            <a:normAutofit/>
          </a:bodyPr>
          <a:lstStyle/>
          <a:p>
            <a:r>
              <a:rPr lang="en-US" dirty="0" smtClean="0"/>
              <a:t>Men </a:t>
            </a:r>
            <a:r>
              <a:rPr lang="en-US" dirty="0" smtClean="0"/>
              <a:t>were in charge of Egyptian society, but women enjoyed more freedom and rights than most women in the ancient world.  They could own land and run businesses.  They could also ask for divorces and represent themselves in legal matters.  Some women in the middle and upper classes worked as doctors, government officials, or priestesses.  Both women and men enjoyed a better quality of life the higher they were on the social pyramid.</a:t>
            </a:r>
          </a:p>
          <a:p>
            <a:r>
              <a:rPr lang="en-US" dirty="0" smtClean="0"/>
              <a:t>The Egyptians believed that their class system created a stable, well-ordered society.  Each group had its own role to play.  </a:t>
            </a:r>
            <a:endParaRPr lang="en-US" dirty="0"/>
          </a:p>
        </p:txBody>
      </p:sp>
    </p:spTree>
    <p:extLst>
      <p:ext uri="{BB962C8B-B14F-4D97-AF65-F5344CB8AC3E}">
        <p14:creationId xmlns:p14="http://schemas.microsoft.com/office/powerpoint/2010/main" val="25656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Government Officials: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Vizier, Chief Treasurer, &amp; Military General</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4586731" y="1690688"/>
            <a:ext cx="3018538" cy="5013464"/>
          </a:xfrm>
          <a:prstGeom prst="rect">
            <a:avLst/>
          </a:prstGeom>
        </p:spPr>
      </p:pic>
    </p:spTree>
    <p:extLst>
      <p:ext uri="{BB962C8B-B14F-4D97-AF65-F5344CB8AC3E}">
        <p14:creationId xmlns:p14="http://schemas.microsoft.com/office/powerpoint/2010/main" val="302122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Lives of Luxury</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549160" y="1690688"/>
            <a:ext cx="7093680" cy="4710112"/>
          </a:xfrm>
          <a:prstGeom prst="rect">
            <a:avLst/>
          </a:prstGeom>
        </p:spPr>
      </p:pic>
    </p:spTree>
    <p:extLst>
      <p:ext uri="{BB962C8B-B14F-4D97-AF65-F5344CB8AC3E}">
        <p14:creationId xmlns:p14="http://schemas.microsoft.com/office/powerpoint/2010/main" val="49804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effectLst>
                  <a:outerShdw blurRad="38100" dist="38100" dir="2700000" algn="tl">
                    <a:srgbClr val="000000">
                      <a:alpha val="43137"/>
                    </a:srgbClr>
                  </a:outerShdw>
                </a:effectLst>
              </a:rPr>
              <a:t>Priests were powerful and highly respected in society.  Priests advised the pharaoh, oversaw religious ceremonies, take care of the temple and take care of the burial practices.  </a:t>
            </a:r>
            <a:endParaRPr lang="en-US" sz="3600"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4315201" y="1973732"/>
            <a:ext cx="3561598" cy="4884268"/>
          </a:xfrm>
          <a:prstGeom prst="rect">
            <a:avLst/>
          </a:prstGeom>
        </p:spPr>
      </p:pic>
    </p:spTree>
    <p:extLst>
      <p:ext uri="{BB962C8B-B14F-4D97-AF65-F5344CB8AC3E}">
        <p14:creationId xmlns:p14="http://schemas.microsoft.com/office/powerpoint/2010/main" val="39898272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425</Words>
  <Application>Microsoft Office PowerPoint</Application>
  <PresentationFormat>Widescreen</PresentationFormat>
  <Paragraphs>23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1_Office Theme</vt:lpstr>
      <vt:lpstr> Chapter 9  Daily Life in Ancient Egypt  </vt:lpstr>
      <vt:lpstr>How did social class affect  daily life in ancient Egypt?</vt:lpstr>
      <vt:lpstr>Ancient Egypt’s Social Pyramid</vt:lpstr>
      <vt:lpstr>How did social class affect  daily life in ancient Egypt?</vt:lpstr>
      <vt:lpstr>How did social class affect  daily life in ancient Egypt?</vt:lpstr>
      <vt:lpstr>How did social class affect  daily life in ancient Egypt?</vt:lpstr>
      <vt:lpstr>Government Officials:   Vizier, Chief Treasurer, &amp; Military General</vt:lpstr>
      <vt:lpstr>Lives of Luxury</vt:lpstr>
      <vt:lpstr>Priests were powerful and highly respected in society.  Priests advised the pharaoh, oversaw religious ceremonies, take care of the temple and take care of the burial practices.  </vt:lpstr>
      <vt:lpstr>The Priests’ Role in Burial Practices</vt:lpstr>
      <vt:lpstr>Scribes were Egypt’s official writers and record keepers.</vt:lpstr>
      <vt:lpstr>The Work of Scribes</vt:lpstr>
      <vt:lpstr>Artisans were highly skilled laborers who created some of the most beautiful art objects in the ancient world.  </vt:lpstr>
      <vt:lpstr>The Daily Life and Work of Artisans</vt:lpstr>
      <vt:lpstr>Peasants made up the lowest and largest class in Egypt.  Peasants were unskilled farmers and monument builders.</vt:lpstr>
      <vt:lpstr>The Daily Lives of Peasants</vt:lpstr>
      <vt:lpstr>Summary</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9  Daily Life in Ancient Egypt  </dc:title>
  <dc:creator>Tilney Daniel</dc:creator>
  <cp:lastModifiedBy>Tilney Daniel</cp:lastModifiedBy>
  <cp:revision>11</cp:revision>
  <dcterms:created xsi:type="dcterms:W3CDTF">2015-07-27T19:19:43Z</dcterms:created>
  <dcterms:modified xsi:type="dcterms:W3CDTF">2015-08-14T00:48:30Z</dcterms:modified>
</cp:coreProperties>
</file>