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8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8"/>
        <p:cNvGrpSpPr/>
        <p:nvPr/>
      </p:nvGrpSpPr>
      <p:grpSpPr>
        <a:xfrm>
          <a:off x="0" y="0"/>
          <a:ext cx="0" cy="0"/>
          <a:chOff x="0" y="0"/>
          <a:chExt cx="0" cy="0"/>
        </a:xfrm>
      </p:grpSpPr>
      <p:sp>
        <p:nvSpPr>
          <p:cNvPr id="1039" name="Google Shape;1039;g10b00d5c734_0_9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0" name="Google Shape;1040;g10b00d5c734_0_9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3"/>
        <p:cNvGrpSpPr/>
        <p:nvPr/>
      </p:nvGrpSpPr>
      <p:grpSpPr>
        <a:xfrm>
          <a:off x="0" y="0"/>
          <a:ext cx="0" cy="0"/>
          <a:chOff x="0" y="0"/>
          <a:chExt cx="0" cy="0"/>
        </a:xfrm>
      </p:grpSpPr>
      <p:sp>
        <p:nvSpPr>
          <p:cNvPr id="1044" name="Google Shape;1044;g10b00d5c734_0_6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5" name="Google Shape;1045;g10b00d5c734_0_6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2"/>
        <p:cNvGrpSpPr/>
        <p:nvPr/>
      </p:nvGrpSpPr>
      <p:grpSpPr>
        <a:xfrm>
          <a:off x="0" y="0"/>
          <a:ext cx="0" cy="0"/>
          <a:chOff x="0" y="0"/>
          <a:chExt cx="0" cy="0"/>
        </a:xfrm>
      </p:grpSpPr>
      <p:sp>
        <p:nvSpPr>
          <p:cNvPr id="1173" name="Google Shape;1173;g10b00d5c734_0_8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4" name="Google Shape;1174;g10b00d5c734_0_8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10b00d5c734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10b00d5c734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10b00d5c73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0" name="Google Shape;600;g10b00d5c73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4"/>
        <p:cNvGrpSpPr/>
        <p:nvPr/>
      </p:nvGrpSpPr>
      <p:grpSpPr>
        <a:xfrm>
          <a:off x="0" y="0"/>
          <a:ext cx="0" cy="0"/>
          <a:chOff x="0" y="0"/>
          <a:chExt cx="0" cy="0"/>
        </a:xfrm>
      </p:grpSpPr>
      <p:sp>
        <p:nvSpPr>
          <p:cNvPr id="605" name="Google Shape;605;g10b00d5c734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6" name="Google Shape;606;g10b00d5c734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7"/>
        <p:cNvGrpSpPr/>
        <p:nvPr/>
      </p:nvGrpSpPr>
      <p:grpSpPr>
        <a:xfrm>
          <a:off x="0" y="0"/>
          <a:ext cx="0" cy="0"/>
          <a:chOff x="0" y="0"/>
          <a:chExt cx="0" cy="0"/>
        </a:xfrm>
      </p:grpSpPr>
      <p:sp>
        <p:nvSpPr>
          <p:cNvPr id="628" name="Google Shape;628;g10b00d5c734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9" name="Google Shape;629;g10b00d5c734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700" b="1">
                <a:solidFill>
                  <a:srgbClr val="454545"/>
                </a:solidFill>
                <a:highlight>
                  <a:srgbClr val="FFFFFF"/>
                </a:highlight>
                <a:latin typeface="Merriweather"/>
                <a:ea typeface="Merriweather"/>
                <a:cs typeface="Merriweather"/>
                <a:sym typeface="Merriweather"/>
              </a:rPr>
              <a:t>Build College Skills</a:t>
            </a:r>
            <a:endParaRPr sz="1700" b="1">
              <a:solidFill>
                <a:srgbClr val="454545"/>
              </a:solidFill>
              <a:highlight>
                <a:srgbClr val="FFFFFF"/>
              </a:highlight>
              <a:latin typeface="Merriweather"/>
              <a:ea typeface="Merriweather"/>
              <a:cs typeface="Merriweather"/>
              <a:sym typeface="Merriweather"/>
            </a:endParaRPr>
          </a:p>
          <a:p>
            <a:pPr marL="0" lvl="0" indent="0" algn="l" rtl="0">
              <a:lnSpc>
                <a:spcPct val="115000"/>
              </a:lnSpc>
              <a:spcBef>
                <a:spcPts val="600"/>
              </a:spcBef>
              <a:spcAft>
                <a:spcPts val="0"/>
              </a:spcAft>
              <a:buNone/>
            </a:pPr>
            <a:r>
              <a:rPr lang="en" sz="1150">
                <a:solidFill>
                  <a:srgbClr val="454545"/>
                </a:solidFill>
                <a:highlight>
                  <a:srgbClr val="FFFFFF"/>
                </a:highlight>
                <a:latin typeface="Open Sans"/>
                <a:ea typeface="Open Sans"/>
                <a:cs typeface="Open Sans"/>
                <a:sym typeface="Open Sans"/>
              </a:rPr>
              <a:t>Taking an AP course builds the skills you'll need throughout your college years. You give your mind a rigorous workout while polishing up your time management and study skills. You also get better at handling challenging issues and problems, with the support of your AP teachers. AP courses let you know what to expect during the next phase of your educational journey, and help you build the confidence to succeed.</a:t>
            </a:r>
            <a:endParaRPr sz="1150">
              <a:solidFill>
                <a:srgbClr val="454545"/>
              </a:solidFill>
              <a:highlight>
                <a:srgbClr val="FFFFFF"/>
              </a:highlight>
              <a:latin typeface="Open Sans"/>
              <a:ea typeface="Open Sans"/>
              <a:cs typeface="Open Sans"/>
              <a:sym typeface="Open Sans"/>
            </a:endParaRPr>
          </a:p>
          <a:p>
            <a:pPr marL="0" lvl="0" indent="0" algn="l" rtl="0">
              <a:lnSpc>
                <a:spcPct val="115000"/>
              </a:lnSpc>
              <a:spcBef>
                <a:spcPts val="0"/>
              </a:spcBef>
              <a:spcAft>
                <a:spcPts val="600"/>
              </a:spcAft>
              <a:buNone/>
            </a:pPr>
            <a:endParaRPr sz="1700" b="1">
              <a:solidFill>
                <a:srgbClr val="454545"/>
              </a:solidFill>
              <a:highlight>
                <a:srgbClr val="FFFFFF"/>
              </a:highlight>
              <a:latin typeface="Merriweather"/>
              <a:ea typeface="Merriweather"/>
              <a:cs typeface="Merriweather"/>
              <a:sym typeface="Merriweathe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g10b00d5c734_0_8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0" name="Google Shape;650;g10b00d5c734_0_8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10b00d5c734_0_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5" name="Google Shape;695;g10b00d5c734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10b00d5c734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2" name="Google Shape;712;g10b00d5c734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1"/>
        <p:cNvGrpSpPr/>
        <p:nvPr/>
      </p:nvGrpSpPr>
      <p:grpSpPr>
        <a:xfrm>
          <a:off x="0" y="0"/>
          <a:ext cx="0" cy="0"/>
          <a:chOff x="0" y="0"/>
          <a:chExt cx="0" cy="0"/>
        </a:xfrm>
      </p:grpSpPr>
      <p:sp>
        <p:nvSpPr>
          <p:cNvPr id="972" name="Google Shape;972;g10b00d5c734_0_4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3" name="Google Shape;973;g10b00d5c734_0_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5046213" y="-2875131"/>
            <a:ext cx="18898275" cy="9688905"/>
            <a:chOff x="-5046213" y="-2875131"/>
            <a:chExt cx="18898275" cy="9688905"/>
          </a:xfrm>
        </p:grpSpPr>
        <p:sp>
          <p:nvSpPr>
            <p:cNvPr id="10" name="Google Shape;10;p2"/>
            <p:cNvSpPr/>
            <p:nvPr/>
          </p:nvSpPr>
          <p:spPr>
            <a:xfrm rot="-2700000">
              <a:off x="-3357826" y="-1624256"/>
              <a:ext cx="5909667" cy="5725695"/>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rot="-2700000">
              <a:off x="-3887325" y="-1155957"/>
              <a:ext cx="5909667" cy="5725695"/>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900025">
              <a:off x="7778534" y="643424"/>
              <a:ext cx="5095858" cy="5472092"/>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900025">
              <a:off x="8134911" y="775434"/>
              <a:ext cx="5095858" cy="5472092"/>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5131000" y="683938"/>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251275" y="43928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95700" y="39492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2922710">
              <a:off x="7670911" y="445145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713400" y="4302950"/>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19;p2"/>
            <p:cNvGrpSpPr/>
            <p:nvPr/>
          </p:nvGrpSpPr>
          <p:grpSpPr>
            <a:xfrm>
              <a:off x="7241700" y="550202"/>
              <a:ext cx="1041686" cy="780292"/>
              <a:chOff x="7241700" y="550202"/>
              <a:chExt cx="1041686" cy="780292"/>
            </a:xfrm>
          </p:grpSpPr>
          <p:sp>
            <p:nvSpPr>
              <p:cNvPr id="20" name="Google Shape;20;p2"/>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23;p2"/>
            <p:cNvSpPr/>
            <p:nvPr/>
          </p:nvSpPr>
          <p:spPr>
            <a:xfrm rot="4748222">
              <a:off x="1255169" y="3960697"/>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449038" y="44707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2"/>
            <p:cNvGrpSpPr/>
            <p:nvPr/>
          </p:nvGrpSpPr>
          <p:grpSpPr>
            <a:xfrm>
              <a:off x="713400" y="593602"/>
              <a:ext cx="1222677" cy="831459"/>
              <a:chOff x="713400" y="593602"/>
              <a:chExt cx="1222677" cy="831459"/>
            </a:xfrm>
          </p:grpSpPr>
          <p:sp>
            <p:nvSpPr>
              <p:cNvPr id="26" name="Google Shape;26;p2"/>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2414822">
                <a:off x="1467647" y="126218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0" name="Google Shape;30;p2"/>
          <p:cNvSpPr txBox="1">
            <a:spLocks noGrp="1"/>
          </p:cNvSpPr>
          <p:nvPr>
            <p:ph type="ctrTitle"/>
          </p:nvPr>
        </p:nvSpPr>
        <p:spPr>
          <a:xfrm>
            <a:off x="1986750" y="2086605"/>
            <a:ext cx="5170500" cy="1659600"/>
          </a:xfrm>
          <a:prstGeom prst="rect">
            <a:avLst/>
          </a:prstGeom>
          <a:noFill/>
        </p:spPr>
        <p:txBody>
          <a:bodyPr spcFirstLastPara="1" wrap="square" lIns="91425" tIns="91425" rIns="91425" bIns="91425" anchor="b" anchorCtr="0">
            <a:noAutofit/>
          </a:bodyPr>
          <a:lstStyle>
            <a:lvl1pPr lvl="0" algn="ctr">
              <a:spcBef>
                <a:spcPts val="0"/>
              </a:spcBef>
              <a:spcAft>
                <a:spcPts val="0"/>
              </a:spcAft>
              <a:buClr>
                <a:schemeClr val="accent1"/>
              </a:buClr>
              <a:buSzPts val="5200"/>
              <a:buNone/>
              <a:defRPr sz="5000">
                <a:solidFill>
                  <a:schemeClr val="accent1"/>
                </a:solidFill>
              </a:defRPr>
            </a:lvl1pPr>
            <a:lvl2pPr lvl="1" algn="ctr">
              <a:spcBef>
                <a:spcPts val="0"/>
              </a:spcBef>
              <a:spcAft>
                <a:spcPts val="0"/>
              </a:spcAft>
              <a:buClr>
                <a:schemeClr val="accent1"/>
              </a:buClr>
              <a:buSzPts val="5200"/>
              <a:buNone/>
              <a:defRPr sz="5200">
                <a:solidFill>
                  <a:schemeClr val="accent1"/>
                </a:solidFill>
              </a:defRPr>
            </a:lvl2pPr>
            <a:lvl3pPr lvl="2" algn="ctr">
              <a:spcBef>
                <a:spcPts val="0"/>
              </a:spcBef>
              <a:spcAft>
                <a:spcPts val="0"/>
              </a:spcAft>
              <a:buClr>
                <a:schemeClr val="accent1"/>
              </a:buClr>
              <a:buSzPts val="5200"/>
              <a:buNone/>
              <a:defRPr sz="5200">
                <a:solidFill>
                  <a:schemeClr val="accent1"/>
                </a:solidFill>
              </a:defRPr>
            </a:lvl3pPr>
            <a:lvl4pPr lvl="3" algn="ctr">
              <a:spcBef>
                <a:spcPts val="0"/>
              </a:spcBef>
              <a:spcAft>
                <a:spcPts val="0"/>
              </a:spcAft>
              <a:buClr>
                <a:schemeClr val="accent1"/>
              </a:buClr>
              <a:buSzPts val="5200"/>
              <a:buNone/>
              <a:defRPr sz="5200">
                <a:solidFill>
                  <a:schemeClr val="accent1"/>
                </a:solidFill>
              </a:defRPr>
            </a:lvl4pPr>
            <a:lvl5pPr lvl="4" algn="ctr">
              <a:spcBef>
                <a:spcPts val="0"/>
              </a:spcBef>
              <a:spcAft>
                <a:spcPts val="0"/>
              </a:spcAft>
              <a:buClr>
                <a:schemeClr val="accent1"/>
              </a:buClr>
              <a:buSzPts val="5200"/>
              <a:buNone/>
              <a:defRPr sz="5200">
                <a:solidFill>
                  <a:schemeClr val="accent1"/>
                </a:solidFill>
              </a:defRPr>
            </a:lvl5pPr>
            <a:lvl6pPr lvl="5" algn="ctr">
              <a:spcBef>
                <a:spcPts val="0"/>
              </a:spcBef>
              <a:spcAft>
                <a:spcPts val="0"/>
              </a:spcAft>
              <a:buClr>
                <a:schemeClr val="accent1"/>
              </a:buClr>
              <a:buSzPts val="5200"/>
              <a:buNone/>
              <a:defRPr sz="5200">
                <a:solidFill>
                  <a:schemeClr val="accent1"/>
                </a:solidFill>
              </a:defRPr>
            </a:lvl6pPr>
            <a:lvl7pPr lvl="6" algn="ctr">
              <a:spcBef>
                <a:spcPts val="0"/>
              </a:spcBef>
              <a:spcAft>
                <a:spcPts val="0"/>
              </a:spcAft>
              <a:buClr>
                <a:schemeClr val="accent1"/>
              </a:buClr>
              <a:buSzPts val="5200"/>
              <a:buNone/>
              <a:defRPr sz="5200">
                <a:solidFill>
                  <a:schemeClr val="accent1"/>
                </a:solidFill>
              </a:defRPr>
            </a:lvl7pPr>
            <a:lvl8pPr lvl="7" algn="ctr">
              <a:spcBef>
                <a:spcPts val="0"/>
              </a:spcBef>
              <a:spcAft>
                <a:spcPts val="0"/>
              </a:spcAft>
              <a:buClr>
                <a:schemeClr val="accent1"/>
              </a:buClr>
              <a:buSzPts val="5200"/>
              <a:buNone/>
              <a:defRPr sz="5200">
                <a:solidFill>
                  <a:schemeClr val="accent1"/>
                </a:solidFill>
              </a:defRPr>
            </a:lvl8pPr>
            <a:lvl9pPr lvl="8" algn="ctr">
              <a:spcBef>
                <a:spcPts val="0"/>
              </a:spcBef>
              <a:spcAft>
                <a:spcPts val="0"/>
              </a:spcAft>
              <a:buClr>
                <a:schemeClr val="accent1"/>
              </a:buClr>
              <a:buSzPts val="5200"/>
              <a:buNone/>
              <a:defRPr sz="5200">
                <a:solidFill>
                  <a:schemeClr val="accent1"/>
                </a:solidFill>
              </a:defRPr>
            </a:lvl9pPr>
          </a:lstStyle>
          <a:p>
            <a:endParaRPr/>
          </a:p>
        </p:txBody>
      </p:sp>
      <p:sp>
        <p:nvSpPr>
          <p:cNvPr id="31" name="Google Shape;31;p2"/>
          <p:cNvSpPr txBox="1">
            <a:spLocks noGrp="1"/>
          </p:cNvSpPr>
          <p:nvPr>
            <p:ph type="subTitle" idx="1"/>
          </p:nvPr>
        </p:nvSpPr>
        <p:spPr>
          <a:xfrm>
            <a:off x="1986750" y="3916480"/>
            <a:ext cx="5170500" cy="378300"/>
          </a:xfrm>
          <a:prstGeom prst="rect">
            <a:avLst/>
          </a:prstGeom>
          <a:solidFill>
            <a:schemeClr val="accent1"/>
          </a:solidFill>
        </p:spPr>
        <p:txBody>
          <a:bodyPr spcFirstLastPara="1" wrap="square" lIns="91425" tIns="91425" rIns="91425" bIns="91425" anchor="ctr" anchorCtr="0">
            <a:noAutofit/>
          </a:bodyPr>
          <a:lstStyle>
            <a:lvl1pPr lvl="0" algn="ctr">
              <a:lnSpc>
                <a:spcPct val="100000"/>
              </a:lnSpc>
              <a:spcBef>
                <a:spcPts val="0"/>
              </a:spcBef>
              <a:spcAft>
                <a:spcPts val="0"/>
              </a:spcAft>
              <a:buClr>
                <a:schemeClr val="dk1"/>
              </a:buClr>
              <a:buSzPts val="2800"/>
              <a:buNone/>
              <a:defRPr sz="1800">
                <a:solidFill>
                  <a:schemeClr val="lt2"/>
                </a:solidFill>
              </a:defRPr>
            </a:lvl1pPr>
            <a:lvl2pPr lvl="1" algn="ctr">
              <a:lnSpc>
                <a:spcPct val="100000"/>
              </a:lnSpc>
              <a:spcBef>
                <a:spcPts val="0"/>
              </a:spcBef>
              <a:spcAft>
                <a:spcPts val="0"/>
              </a:spcAft>
              <a:buClr>
                <a:schemeClr val="dk1"/>
              </a:buClr>
              <a:buSzPts val="2800"/>
              <a:buNone/>
              <a:defRPr sz="2800">
                <a:solidFill>
                  <a:schemeClr val="dk1"/>
                </a:solidFill>
              </a:defRPr>
            </a:lvl2pPr>
            <a:lvl3pPr lvl="2" algn="ctr">
              <a:lnSpc>
                <a:spcPct val="100000"/>
              </a:lnSpc>
              <a:spcBef>
                <a:spcPts val="0"/>
              </a:spcBef>
              <a:spcAft>
                <a:spcPts val="0"/>
              </a:spcAft>
              <a:buClr>
                <a:schemeClr val="dk1"/>
              </a:buClr>
              <a:buSzPts val="2800"/>
              <a:buNone/>
              <a:defRPr sz="2800">
                <a:solidFill>
                  <a:schemeClr val="dk1"/>
                </a:solidFill>
              </a:defRPr>
            </a:lvl3pPr>
            <a:lvl4pPr lvl="3" algn="ctr">
              <a:lnSpc>
                <a:spcPct val="100000"/>
              </a:lnSpc>
              <a:spcBef>
                <a:spcPts val="0"/>
              </a:spcBef>
              <a:spcAft>
                <a:spcPts val="0"/>
              </a:spcAft>
              <a:buClr>
                <a:schemeClr val="dk1"/>
              </a:buClr>
              <a:buSzPts val="2800"/>
              <a:buNone/>
              <a:defRPr sz="2800">
                <a:solidFill>
                  <a:schemeClr val="dk1"/>
                </a:solidFill>
              </a:defRPr>
            </a:lvl4pPr>
            <a:lvl5pPr lvl="4" algn="ctr">
              <a:lnSpc>
                <a:spcPct val="100000"/>
              </a:lnSpc>
              <a:spcBef>
                <a:spcPts val="0"/>
              </a:spcBef>
              <a:spcAft>
                <a:spcPts val="0"/>
              </a:spcAft>
              <a:buClr>
                <a:schemeClr val="dk1"/>
              </a:buClr>
              <a:buSzPts val="2800"/>
              <a:buNone/>
              <a:defRPr sz="2800">
                <a:solidFill>
                  <a:schemeClr val="dk1"/>
                </a:solidFill>
              </a:defRPr>
            </a:lvl5pPr>
            <a:lvl6pPr lvl="5" algn="ctr">
              <a:lnSpc>
                <a:spcPct val="100000"/>
              </a:lnSpc>
              <a:spcBef>
                <a:spcPts val="0"/>
              </a:spcBef>
              <a:spcAft>
                <a:spcPts val="0"/>
              </a:spcAft>
              <a:buClr>
                <a:schemeClr val="dk1"/>
              </a:buClr>
              <a:buSzPts val="2800"/>
              <a:buNone/>
              <a:defRPr sz="2800">
                <a:solidFill>
                  <a:schemeClr val="dk1"/>
                </a:solidFill>
              </a:defRPr>
            </a:lvl6pPr>
            <a:lvl7pPr lvl="6" algn="ctr">
              <a:lnSpc>
                <a:spcPct val="100000"/>
              </a:lnSpc>
              <a:spcBef>
                <a:spcPts val="0"/>
              </a:spcBef>
              <a:spcAft>
                <a:spcPts val="0"/>
              </a:spcAft>
              <a:buClr>
                <a:schemeClr val="dk1"/>
              </a:buClr>
              <a:buSzPts val="2800"/>
              <a:buNone/>
              <a:defRPr sz="2800">
                <a:solidFill>
                  <a:schemeClr val="dk1"/>
                </a:solidFill>
              </a:defRPr>
            </a:lvl7pPr>
            <a:lvl8pPr lvl="7" algn="ctr">
              <a:lnSpc>
                <a:spcPct val="100000"/>
              </a:lnSpc>
              <a:spcBef>
                <a:spcPts val="0"/>
              </a:spcBef>
              <a:spcAft>
                <a:spcPts val="0"/>
              </a:spcAft>
              <a:buClr>
                <a:schemeClr val="dk1"/>
              </a:buClr>
              <a:buSzPts val="2800"/>
              <a:buNone/>
              <a:defRPr sz="2800">
                <a:solidFill>
                  <a:schemeClr val="dk1"/>
                </a:solidFill>
              </a:defRPr>
            </a:lvl8pPr>
            <a:lvl9pPr lvl="8" algn="ctr">
              <a:lnSpc>
                <a:spcPct val="100000"/>
              </a:lnSpc>
              <a:spcBef>
                <a:spcPts val="0"/>
              </a:spcBef>
              <a:spcAft>
                <a:spcPts val="0"/>
              </a:spcAft>
              <a:buClr>
                <a:schemeClr val="dk1"/>
              </a:buClr>
              <a:buSzPts val="2800"/>
              <a:buNone/>
              <a:defRPr sz="2800">
                <a:solidFill>
                  <a:schemeClr val="dk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80"/>
        <p:cNvGrpSpPr/>
        <p:nvPr/>
      </p:nvGrpSpPr>
      <p:grpSpPr>
        <a:xfrm>
          <a:off x="0" y="0"/>
          <a:ext cx="0" cy="0"/>
          <a:chOff x="0" y="0"/>
          <a:chExt cx="0" cy="0"/>
        </a:xfrm>
      </p:grpSpPr>
      <p:grpSp>
        <p:nvGrpSpPr>
          <p:cNvPr id="181" name="Google Shape;181;p11"/>
          <p:cNvGrpSpPr/>
          <p:nvPr/>
        </p:nvGrpSpPr>
        <p:grpSpPr>
          <a:xfrm>
            <a:off x="-4288784" y="-3547125"/>
            <a:ext cx="15953048" cy="12763117"/>
            <a:chOff x="-4288784" y="-3547125"/>
            <a:chExt cx="15953048" cy="12763117"/>
          </a:xfrm>
        </p:grpSpPr>
        <p:sp>
          <p:nvSpPr>
            <p:cNvPr id="182" name="Google Shape;182;p11"/>
            <p:cNvSpPr/>
            <p:nvPr/>
          </p:nvSpPr>
          <p:spPr>
            <a:xfrm rot="4059025">
              <a:off x="-363182" y="3379464"/>
              <a:ext cx="5160117" cy="4999479"/>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rot="4059025">
              <a:off x="-57261" y="3217225"/>
              <a:ext cx="5160117" cy="4999479"/>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1"/>
            <p:cNvSpPr/>
            <p:nvPr/>
          </p:nvSpPr>
          <p:spPr>
            <a:xfrm rot="4059047">
              <a:off x="-3472247" y="-240269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1"/>
            <p:cNvSpPr/>
            <p:nvPr/>
          </p:nvSpPr>
          <p:spPr>
            <a:xfrm rot="4059047">
              <a:off x="-3121889" y="-258850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a:off x="6711800" y="217392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a:off x="7181625" y="238017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a:off x="8251275" y="43928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1"/>
            <p:cNvSpPr/>
            <p:nvPr/>
          </p:nvSpPr>
          <p:spPr>
            <a:xfrm rot="2922710">
              <a:off x="7764286" y="455630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a:off x="4884375" y="3964925"/>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 name="Google Shape;191;p11"/>
            <p:cNvGrpSpPr/>
            <p:nvPr/>
          </p:nvGrpSpPr>
          <p:grpSpPr>
            <a:xfrm>
              <a:off x="3079100" y="550202"/>
              <a:ext cx="5204286" cy="4178380"/>
              <a:chOff x="3079100" y="550202"/>
              <a:chExt cx="5204286" cy="4178380"/>
            </a:xfrm>
          </p:grpSpPr>
          <p:sp>
            <p:nvSpPr>
              <p:cNvPr id="192" name="Google Shape;192;p11"/>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a:off x="3079100" y="4479000"/>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1"/>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5" name="Google Shape;195;p11"/>
            <p:cNvSpPr/>
            <p:nvPr/>
          </p:nvSpPr>
          <p:spPr>
            <a:xfrm rot="4748222">
              <a:off x="5426144" y="362267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a:off x="5597088" y="413277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7" name="Google Shape;197;p11"/>
            <p:cNvGrpSpPr/>
            <p:nvPr/>
          </p:nvGrpSpPr>
          <p:grpSpPr>
            <a:xfrm>
              <a:off x="713400" y="593602"/>
              <a:ext cx="1222677" cy="831459"/>
              <a:chOff x="713400" y="593602"/>
              <a:chExt cx="1222677" cy="831459"/>
            </a:xfrm>
          </p:grpSpPr>
          <p:sp>
            <p:nvSpPr>
              <p:cNvPr id="198" name="Google Shape;198;p11"/>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1"/>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rot="2414822">
                <a:off x="1467647" y="126218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02" name="Google Shape;202;p11"/>
          <p:cNvSpPr txBox="1">
            <a:spLocks noGrp="1"/>
          </p:cNvSpPr>
          <p:nvPr>
            <p:ph type="title" hasCustomPrompt="1"/>
          </p:nvPr>
        </p:nvSpPr>
        <p:spPr>
          <a:xfrm>
            <a:off x="2498100" y="1098250"/>
            <a:ext cx="5932500" cy="15489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5"/>
              </a:buClr>
              <a:buSzPts val="12000"/>
              <a:buNone/>
              <a:defRPr sz="10800">
                <a:solidFill>
                  <a:schemeClr val="accent1"/>
                </a:solidFill>
              </a:defRPr>
            </a:lvl1pPr>
            <a:lvl2pPr lvl="1" algn="ctr">
              <a:spcBef>
                <a:spcPts val="0"/>
              </a:spcBef>
              <a:spcAft>
                <a:spcPts val="0"/>
              </a:spcAft>
              <a:buClr>
                <a:schemeClr val="accent5"/>
              </a:buClr>
              <a:buSzPts val="12000"/>
              <a:buNone/>
              <a:defRPr sz="12000">
                <a:solidFill>
                  <a:schemeClr val="accent5"/>
                </a:solidFill>
              </a:defRPr>
            </a:lvl2pPr>
            <a:lvl3pPr lvl="2" algn="ctr">
              <a:spcBef>
                <a:spcPts val="0"/>
              </a:spcBef>
              <a:spcAft>
                <a:spcPts val="0"/>
              </a:spcAft>
              <a:buClr>
                <a:schemeClr val="accent5"/>
              </a:buClr>
              <a:buSzPts val="12000"/>
              <a:buNone/>
              <a:defRPr sz="12000">
                <a:solidFill>
                  <a:schemeClr val="accent5"/>
                </a:solidFill>
              </a:defRPr>
            </a:lvl3pPr>
            <a:lvl4pPr lvl="3" algn="ctr">
              <a:spcBef>
                <a:spcPts val="0"/>
              </a:spcBef>
              <a:spcAft>
                <a:spcPts val="0"/>
              </a:spcAft>
              <a:buClr>
                <a:schemeClr val="accent5"/>
              </a:buClr>
              <a:buSzPts val="12000"/>
              <a:buNone/>
              <a:defRPr sz="12000">
                <a:solidFill>
                  <a:schemeClr val="accent5"/>
                </a:solidFill>
              </a:defRPr>
            </a:lvl4pPr>
            <a:lvl5pPr lvl="4" algn="ctr">
              <a:spcBef>
                <a:spcPts val="0"/>
              </a:spcBef>
              <a:spcAft>
                <a:spcPts val="0"/>
              </a:spcAft>
              <a:buClr>
                <a:schemeClr val="accent5"/>
              </a:buClr>
              <a:buSzPts val="12000"/>
              <a:buNone/>
              <a:defRPr sz="12000">
                <a:solidFill>
                  <a:schemeClr val="accent5"/>
                </a:solidFill>
              </a:defRPr>
            </a:lvl5pPr>
            <a:lvl6pPr lvl="5" algn="ctr">
              <a:spcBef>
                <a:spcPts val="0"/>
              </a:spcBef>
              <a:spcAft>
                <a:spcPts val="0"/>
              </a:spcAft>
              <a:buClr>
                <a:schemeClr val="accent5"/>
              </a:buClr>
              <a:buSzPts val="12000"/>
              <a:buNone/>
              <a:defRPr sz="12000">
                <a:solidFill>
                  <a:schemeClr val="accent5"/>
                </a:solidFill>
              </a:defRPr>
            </a:lvl6pPr>
            <a:lvl7pPr lvl="6" algn="ctr">
              <a:spcBef>
                <a:spcPts val="0"/>
              </a:spcBef>
              <a:spcAft>
                <a:spcPts val="0"/>
              </a:spcAft>
              <a:buClr>
                <a:schemeClr val="accent5"/>
              </a:buClr>
              <a:buSzPts val="12000"/>
              <a:buNone/>
              <a:defRPr sz="12000">
                <a:solidFill>
                  <a:schemeClr val="accent5"/>
                </a:solidFill>
              </a:defRPr>
            </a:lvl7pPr>
            <a:lvl8pPr lvl="7" algn="ctr">
              <a:spcBef>
                <a:spcPts val="0"/>
              </a:spcBef>
              <a:spcAft>
                <a:spcPts val="0"/>
              </a:spcAft>
              <a:buClr>
                <a:schemeClr val="accent5"/>
              </a:buClr>
              <a:buSzPts val="12000"/>
              <a:buNone/>
              <a:defRPr sz="12000">
                <a:solidFill>
                  <a:schemeClr val="accent5"/>
                </a:solidFill>
              </a:defRPr>
            </a:lvl8pPr>
            <a:lvl9pPr lvl="8" algn="ctr">
              <a:spcBef>
                <a:spcPts val="0"/>
              </a:spcBef>
              <a:spcAft>
                <a:spcPts val="0"/>
              </a:spcAft>
              <a:buClr>
                <a:schemeClr val="accent5"/>
              </a:buClr>
              <a:buSzPts val="12000"/>
              <a:buNone/>
              <a:defRPr sz="12000">
                <a:solidFill>
                  <a:schemeClr val="accent5"/>
                </a:solidFill>
              </a:defRPr>
            </a:lvl9pPr>
          </a:lstStyle>
          <a:p>
            <a:r>
              <a:t>xx%</a:t>
            </a:r>
          </a:p>
        </p:txBody>
      </p:sp>
      <p:sp>
        <p:nvSpPr>
          <p:cNvPr id="203" name="Google Shape;203;p11"/>
          <p:cNvSpPr txBox="1">
            <a:spLocks noGrp="1"/>
          </p:cNvSpPr>
          <p:nvPr>
            <p:ph type="body" idx="1"/>
          </p:nvPr>
        </p:nvSpPr>
        <p:spPr>
          <a:xfrm>
            <a:off x="2498100" y="2647100"/>
            <a:ext cx="5932500" cy="5574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sz="1800"/>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4"/>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205"/>
        <p:cNvGrpSpPr/>
        <p:nvPr/>
      </p:nvGrpSpPr>
      <p:grpSpPr>
        <a:xfrm>
          <a:off x="0" y="0"/>
          <a:ext cx="0" cy="0"/>
          <a:chOff x="0" y="0"/>
          <a:chExt cx="0" cy="0"/>
        </a:xfrm>
      </p:grpSpPr>
      <p:grpSp>
        <p:nvGrpSpPr>
          <p:cNvPr id="206" name="Google Shape;206;p13"/>
          <p:cNvGrpSpPr/>
          <p:nvPr/>
        </p:nvGrpSpPr>
        <p:grpSpPr>
          <a:xfrm>
            <a:off x="-3120925" y="-551275"/>
            <a:ext cx="14733747" cy="7530873"/>
            <a:chOff x="-3120925" y="-551275"/>
            <a:chExt cx="14733747" cy="7530873"/>
          </a:xfrm>
        </p:grpSpPr>
        <p:sp>
          <p:nvSpPr>
            <p:cNvPr id="207" name="Google Shape;207;p13"/>
            <p:cNvSpPr/>
            <p:nvPr/>
          </p:nvSpPr>
          <p:spPr>
            <a:xfrm>
              <a:off x="-2839450" y="2119850"/>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3"/>
            <p:cNvSpPr/>
            <p:nvPr/>
          </p:nvSpPr>
          <p:spPr>
            <a:xfrm>
              <a:off x="-3120925" y="2326100"/>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3"/>
            <p:cNvSpPr/>
            <p:nvPr/>
          </p:nvSpPr>
          <p:spPr>
            <a:xfrm>
              <a:off x="7984800" y="-371825"/>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3"/>
            <p:cNvSpPr/>
            <p:nvPr/>
          </p:nvSpPr>
          <p:spPr>
            <a:xfrm>
              <a:off x="7607963" y="-551275"/>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3"/>
            <p:cNvSpPr/>
            <p:nvPr/>
          </p:nvSpPr>
          <p:spPr>
            <a:xfrm>
              <a:off x="823625" y="6533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3"/>
            <p:cNvSpPr/>
            <p:nvPr/>
          </p:nvSpPr>
          <p:spPr>
            <a:xfrm>
              <a:off x="446250" y="128677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3"/>
            <p:cNvSpPr/>
            <p:nvPr/>
          </p:nvSpPr>
          <p:spPr>
            <a:xfrm rot="2414822">
              <a:off x="369622" y="691522"/>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3"/>
            <p:cNvSpPr/>
            <p:nvPr/>
          </p:nvSpPr>
          <p:spPr>
            <a:xfrm>
              <a:off x="8047850" y="469763"/>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3"/>
            <p:cNvSpPr/>
            <p:nvPr/>
          </p:nvSpPr>
          <p:spPr>
            <a:xfrm>
              <a:off x="8570950" y="103115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3"/>
            <p:cNvSpPr/>
            <p:nvPr/>
          </p:nvSpPr>
          <p:spPr>
            <a:xfrm>
              <a:off x="7984792" y="1031150"/>
              <a:ext cx="257132" cy="257678"/>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3"/>
            <p:cNvSpPr/>
            <p:nvPr/>
          </p:nvSpPr>
          <p:spPr>
            <a:xfrm rot="-5400000">
              <a:off x="446248" y="4267891"/>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3"/>
            <p:cNvSpPr/>
            <p:nvPr/>
          </p:nvSpPr>
          <p:spPr>
            <a:xfrm rot="-2985178">
              <a:off x="484605" y="4724072"/>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3"/>
            <p:cNvSpPr/>
            <p:nvPr/>
          </p:nvSpPr>
          <p:spPr>
            <a:xfrm>
              <a:off x="8385075" y="4603800"/>
              <a:ext cx="360466" cy="249562"/>
            </a:xfrm>
            <a:custGeom>
              <a:avLst/>
              <a:gdLst/>
              <a:ahLst/>
              <a:cxnLst/>
              <a:rect l="l" t="t" r="r" b="b"/>
              <a:pathLst>
                <a:path w="17301" h="11978" extrusionOk="0">
                  <a:moveTo>
                    <a:pt x="1" y="0"/>
                  </a:moveTo>
                  <a:lnTo>
                    <a:pt x="1" y="8727"/>
                  </a:lnTo>
                  <a:lnTo>
                    <a:pt x="3132" y="8727"/>
                  </a:lnTo>
                  <a:lnTo>
                    <a:pt x="5013" y="11978"/>
                  </a:lnTo>
                  <a:lnTo>
                    <a:pt x="6883" y="8727"/>
                  </a:lnTo>
                  <a:lnTo>
                    <a:pt x="17301" y="8727"/>
                  </a:lnTo>
                  <a:lnTo>
                    <a:pt x="1730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0" name="Google Shape;220;p13"/>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2800"/>
              <a:buNone/>
              <a:defRPr sz="3000">
                <a:solidFill>
                  <a:schemeClr val="accent1"/>
                </a:solidFill>
              </a:defRPr>
            </a:lvl1pPr>
            <a:lvl2pPr lvl="1">
              <a:spcBef>
                <a:spcPts val="0"/>
              </a:spcBef>
              <a:spcAft>
                <a:spcPts val="0"/>
              </a:spcAft>
              <a:buClr>
                <a:schemeClr val="accent1"/>
              </a:buClr>
              <a:buSzPts val="2800"/>
              <a:buNone/>
              <a:defRPr>
                <a:solidFill>
                  <a:schemeClr val="accent1"/>
                </a:solidFill>
              </a:defRPr>
            </a:lvl2pPr>
            <a:lvl3pPr lvl="2">
              <a:spcBef>
                <a:spcPts val="0"/>
              </a:spcBef>
              <a:spcAft>
                <a:spcPts val="0"/>
              </a:spcAft>
              <a:buClr>
                <a:schemeClr val="accent1"/>
              </a:buClr>
              <a:buSzPts val="2800"/>
              <a:buNone/>
              <a:defRPr>
                <a:solidFill>
                  <a:schemeClr val="accent1"/>
                </a:solidFill>
              </a:defRPr>
            </a:lvl3pPr>
            <a:lvl4pPr lvl="3">
              <a:spcBef>
                <a:spcPts val="0"/>
              </a:spcBef>
              <a:spcAft>
                <a:spcPts val="0"/>
              </a:spcAft>
              <a:buClr>
                <a:schemeClr val="accent1"/>
              </a:buClr>
              <a:buSzPts val="2800"/>
              <a:buNone/>
              <a:defRPr>
                <a:solidFill>
                  <a:schemeClr val="accent1"/>
                </a:solidFill>
              </a:defRPr>
            </a:lvl4pPr>
            <a:lvl5pPr lvl="4">
              <a:spcBef>
                <a:spcPts val="0"/>
              </a:spcBef>
              <a:spcAft>
                <a:spcPts val="0"/>
              </a:spcAft>
              <a:buClr>
                <a:schemeClr val="accent1"/>
              </a:buClr>
              <a:buSzPts val="2800"/>
              <a:buNone/>
              <a:defRPr>
                <a:solidFill>
                  <a:schemeClr val="accent1"/>
                </a:solidFill>
              </a:defRPr>
            </a:lvl5pPr>
            <a:lvl6pPr lvl="5">
              <a:spcBef>
                <a:spcPts val="0"/>
              </a:spcBef>
              <a:spcAft>
                <a:spcPts val="0"/>
              </a:spcAft>
              <a:buClr>
                <a:schemeClr val="accent1"/>
              </a:buClr>
              <a:buSzPts val="2800"/>
              <a:buNone/>
              <a:defRPr>
                <a:solidFill>
                  <a:schemeClr val="accent1"/>
                </a:solidFill>
              </a:defRPr>
            </a:lvl6pPr>
            <a:lvl7pPr lvl="6">
              <a:spcBef>
                <a:spcPts val="0"/>
              </a:spcBef>
              <a:spcAft>
                <a:spcPts val="0"/>
              </a:spcAft>
              <a:buClr>
                <a:schemeClr val="accent1"/>
              </a:buClr>
              <a:buSzPts val="2800"/>
              <a:buNone/>
              <a:defRPr>
                <a:solidFill>
                  <a:schemeClr val="accent1"/>
                </a:solidFill>
              </a:defRPr>
            </a:lvl7pPr>
            <a:lvl8pPr lvl="7">
              <a:spcBef>
                <a:spcPts val="0"/>
              </a:spcBef>
              <a:spcAft>
                <a:spcPts val="0"/>
              </a:spcAft>
              <a:buClr>
                <a:schemeClr val="accent1"/>
              </a:buClr>
              <a:buSzPts val="2800"/>
              <a:buNone/>
              <a:defRPr>
                <a:solidFill>
                  <a:schemeClr val="accent1"/>
                </a:solidFill>
              </a:defRPr>
            </a:lvl8pPr>
            <a:lvl9pPr lvl="8">
              <a:spcBef>
                <a:spcPts val="0"/>
              </a:spcBef>
              <a:spcAft>
                <a:spcPts val="0"/>
              </a:spcAft>
              <a:buClr>
                <a:schemeClr val="accent1"/>
              </a:buClr>
              <a:buSzPts val="2800"/>
              <a:buNone/>
              <a:defRPr>
                <a:solidFill>
                  <a:schemeClr val="accent1"/>
                </a:solidFill>
              </a:defRPr>
            </a:lvl9pPr>
          </a:lstStyle>
          <a:p>
            <a:endParaRPr/>
          </a:p>
        </p:txBody>
      </p:sp>
      <p:sp>
        <p:nvSpPr>
          <p:cNvPr id="221" name="Google Shape;221;p13"/>
          <p:cNvSpPr txBox="1">
            <a:spLocks noGrp="1"/>
          </p:cNvSpPr>
          <p:nvPr>
            <p:ph type="title" idx="2" hasCustomPrompt="1"/>
          </p:nvPr>
        </p:nvSpPr>
        <p:spPr>
          <a:xfrm>
            <a:off x="2203381" y="1221300"/>
            <a:ext cx="12228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0">
                <a:solidFill>
                  <a:schemeClr val="lt2"/>
                </a:solidFill>
                <a:latin typeface="Mali Medium"/>
                <a:ea typeface="Mali Medium"/>
                <a:cs typeface="Mali Medium"/>
                <a:sym typeface="Mali Medium"/>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22" name="Google Shape;222;p13"/>
          <p:cNvSpPr txBox="1">
            <a:spLocks noGrp="1"/>
          </p:cNvSpPr>
          <p:nvPr>
            <p:ph type="title" idx="3"/>
          </p:nvPr>
        </p:nvSpPr>
        <p:spPr>
          <a:xfrm>
            <a:off x="1181588" y="1836447"/>
            <a:ext cx="32664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223" name="Google Shape;223;p13"/>
          <p:cNvSpPr txBox="1">
            <a:spLocks noGrp="1"/>
          </p:cNvSpPr>
          <p:nvPr>
            <p:ph type="title" idx="4"/>
          </p:nvPr>
        </p:nvSpPr>
        <p:spPr>
          <a:xfrm>
            <a:off x="1181594" y="2230350"/>
            <a:ext cx="32664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224" name="Google Shape;224;p13"/>
          <p:cNvSpPr txBox="1">
            <a:spLocks noGrp="1"/>
          </p:cNvSpPr>
          <p:nvPr>
            <p:ph type="title" idx="5" hasCustomPrompt="1"/>
          </p:nvPr>
        </p:nvSpPr>
        <p:spPr>
          <a:xfrm>
            <a:off x="5717806" y="1221300"/>
            <a:ext cx="12228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0">
                <a:solidFill>
                  <a:schemeClr val="lt2"/>
                </a:solidFill>
                <a:latin typeface="Mali Medium"/>
                <a:ea typeface="Mali Medium"/>
                <a:cs typeface="Mali Medium"/>
                <a:sym typeface="Mali Medium"/>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25" name="Google Shape;225;p13"/>
          <p:cNvSpPr txBox="1">
            <a:spLocks noGrp="1"/>
          </p:cNvSpPr>
          <p:nvPr>
            <p:ph type="title" idx="6"/>
          </p:nvPr>
        </p:nvSpPr>
        <p:spPr>
          <a:xfrm>
            <a:off x="4696012" y="1836447"/>
            <a:ext cx="32664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226" name="Google Shape;226;p13"/>
          <p:cNvSpPr txBox="1">
            <a:spLocks noGrp="1"/>
          </p:cNvSpPr>
          <p:nvPr>
            <p:ph type="title" idx="7"/>
          </p:nvPr>
        </p:nvSpPr>
        <p:spPr>
          <a:xfrm>
            <a:off x="4696006" y="2230350"/>
            <a:ext cx="32664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227" name="Google Shape;227;p13"/>
          <p:cNvSpPr txBox="1">
            <a:spLocks noGrp="1"/>
          </p:cNvSpPr>
          <p:nvPr>
            <p:ph type="title" idx="8" hasCustomPrompt="1"/>
          </p:nvPr>
        </p:nvSpPr>
        <p:spPr>
          <a:xfrm>
            <a:off x="2203381" y="3060250"/>
            <a:ext cx="12228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0">
                <a:solidFill>
                  <a:schemeClr val="lt2"/>
                </a:solidFill>
                <a:latin typeface="Mali Medium"/>
                <a:ea typeface="Mali Medium"/>
                <a:cs typeface="Mali Medium"/>
                <a:sym typeface="Mali Medium"/>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28" name="Google Shape;228;p13"/>
          <p:cNvSpPr txBox="1">
            <a:spLocks noGrp="1"/>
          </p:cNvSpPr>
          <p:nvPr>
            <p:ph type="title" idx="9"/>
          </p:nvPr>
        </p:nvSpPr>
        <p:spPr>
          <a:xfrm>
            <a:off x="1181588" y="3678353"/>
            <a:ext cx="32664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229" name="Google Shape;229;p13"/>
          <p:cNvSpPr txBox="1">
            <a:spLocks noGrp="1"/>
          </p:cNvSpPr>
          <p:nvPr>
            <p:ph type="title" idx="13"/>
          </p:nvPr>
        </p:nvSpPr>
        <p:spPr>
          <a:xfrm>
            <a:off x="1181594" y="4072200"/>
            <a:ext cx="32664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230" name="Google Shape;230;p13"/>
          <p:cNvSpPr txBox="1">
            <a:spLocks noGrp="1"/>
          </p:cNvSpPr>
          <p:nvPr>
            <p:ph type="title" idx="14" hasCustomPrompt="1"/>
          </p:nvPr>
        </p:nvSpPr>
        <p:spPr>
          <a:xfrm>
            <a:off x="5717806" y="3060250"/>
            <a:ext cx="12228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0">
                <a:solidFill>
                  <a:schemeClr val="lt2"/>
                </a:solidFill>
                <a:latin typeface="Mali Medium"/>
                <a:ea typeface="Mali Medium"/>
                <a:cs typeface="Mali Medium"/>
                <a:sym typeface="Mali Medium"/>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1" name="Google Shape;231;p13"/>
          <p:cNvSpPr txBox="1">
            <a:spLocks noGrp="1"/>
          </p:cNvSpPr>
          <p:nvPr>
            <p:ph type="title" idx="15"/>
          </p:nvPr>
        </p:nvSpPr>
        <p:spPr>
          <a:xfrm>
            <a:off x="4696012" y="3678353"/>
            <a:ext cx="3266400" cy="3939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232" name="Google Shape;232;p13"/>
          <p:cNvSpPr txBox="1">
            <a:spLocks noGrp="1"/>
          </p:cNvSpPr>
          <p:nvPr>
            <p:ph type="title" idx="16"/>
          </p:nvPr>
        </p:nvSpPr>
        <p:spPr>
          <a:xfrm>
            <a:off x="4696006" y="4072200"/>
            <a:ext cx="32664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233"/>
        <p:cNvGrpSpPr/>
        <p:nvPr/>
      </p:nvGrpSpPr>
      <p:grpSpPr>
        <a:xfrm>
          <a:off x="0" y="0"/>
          <a:ext cx="0" cy="0"/>
          <a:chOff x="0" y="0"/>
          <a:chExt cx="0" cy="0"/>
        </a:xfrm>
      </p:grpSpPr>
      <p:grpSp>
        <p:nvGrpSpPr>
          <p:cNvPr id="234" name="Google Shape;234;p14"/>
          <p:cNvGrpSpPr/>
          <p:nvPr/>
        </p:nvGrpSpPr>
        <p:grpSpPr>
          <a:xfrm>
            <a:off x="-3997609" y="-3374650"/>
            <a:ext cx="14740937" cy="10913531"/>
            <a:chOff x="-3997609" y="-3374650"/>
            <a:chExt cx="14740937" cy="10913531"/>
          </a:xfrm>
        </p:grpSpPr>
        <p:sp>
          <p:nvSpPr>
            <p:cNvPr id="235" name="Google Shape;235;p14"/>
            <p:cNvSpPr/>
            <p:nvPr/>
          </p:nvSpPr>
          <p:spPr>
            <a:xfrm rot="4059047">
              <a:off x="-3181072" y="-223022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4"/>
            <p:cNvSpPr/>
            <p:nvPr/>
          </p:nvSpPr>
          <p:spPr>
            <a:xfrm rot="4059047">
              <a:off x="-2830714" y="-241602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4"/>
            <p:cNvSpPr/>
            <p:nvPr/>
          </p:nvSpPr>
          <p:spPr>
            <a:xfrm>
              <a:off x="7115325" y="2823750"/>
              <a:ext cx="3283826" cy="3408991"/>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4"/>
            <p:cNvSpPr/>
            <p:nvPr/>
          </p:nvSpPr>
          <p:spPr>
            <a:xfrm>
              <a:off x="7459502" y="2974841"/>
              <a:ext cx="3283826" cy="3408991"/>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4"/>
            <p:cNvSpPr/>
            <p:nvPr/>
          </p:nvSpPr>
          <p:spPr>
            <a:xfrm>
              <a:off x="8439550" y="393237"/>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4"/>
            <p:cNvSpPr/>
            <p:nvPr/>
          </p:nvSpPr>
          <p:spPr>
            <a:xfrm rot="4748222">
              <a:off x="541769" y="4832859"/>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4"/>
            <p:cNvSpPr/>
            <p:nvPr/>
          </p:nvSpPr>
          <p:spPr>
            <a:xfrm>
              <a:off x="758775" y="226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4"/>
            <p:cNvSpPr/>
            <p:nvPr/>
          </p:nvSpPr>
          <p:spPr>
            <a:xfrm rot="10800000">
              <a:off x="8150972" y="479764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4"/>
            <p:cNvSpPr/>
            <p:nvPr/>
          </p:nvSpPr>
          <p:spPr>
            <a:xfrm rot="10800000">
              <a:off x="8602492" y="4182140"/>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4"/>
            <p:cNvSpPr/>
            <p:nvPr/>
          </p:nvSpPr>
          <p:spPr>
            <a:xfrm rot="-8385178">
              <a:off x="8630216" y="46633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4"/>
            <p:cNvSpPr/>
            <p:nvPr/>
          </p:nvSpPr>
          <p:spPr>
            <a:xfrm rot="-8385178">
              <a:off x="525691" y="4503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4"/>
            <p:cNvSpPr/>
            <p:nvPr/>
          </p:nvSpPr>
          <p:spPr>
            <a:xfrm flipH="1">
              <a:off x="7573550" y="769863"/>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7" name="Google Shape;247;p14"/>
            <p:cNvGrpSpPr/>
            <p:nvPr/>
          </p:nvGrpSpPr>
          <p:grpSpPr>
            <a:xfrm>
              <a:off x="280975" y="3713602"/>
              <a:ext cx="1041686" cy="780292"/>
              <a:chOff x="7241700" y="550202"/>
              <a:chExt cx="1041686" cy="780292"/>
            </a:xfrm>
          </p:grpSpPr>
          <p:sp>
            <p:nvSpPr>
              <p:cNvPr id="248" name="Google Shape;248;p14"/>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4"/>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4"/>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1" name="Google Shape;251;p14"/>
            <p:cNvSpPr/>
            <p:nvPr/>
          </p:nvSpPr>
          <p:spPr>
            <a:xfrm flipH="1">
              <a:off x="1229950" y="4378513"/>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4"/>
            <p:cNvSpPr/>
            <p:nvPr/>
          </p:nvSpPr>
          <p:spPr>
            <a:xfrm>
              <a:off x="8253775" y="10403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4"/>
            <p:cNvSpPr/>
            <p:nvPr/>
          </p:nvSpPr>
          <p:spPr>
            <a:xfrm rot="-5184184">
              <a:off x="1392181" y="4088732"/>
              <a:ext cx="3283862" cy="3409029"/>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4"/>
            <p:cNvSpPr/>
            <p:nvPr/>
          </p:nvSpPr>
          <p:spPr>
            <a:xfrm rot="-5184184">
              <a:off x="1610386" y="4088734"/>
              <a:ext cx="3283862" cy="3409029"/>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14"/>
          <p:cNvSpPr txBox="1">
            <a:spLocks noGrp="1"/>
          </p:cNvSpPr>
          <p:nvPr>
            <p:ph type="title"/>
          </p:nvPr>
        </p:nvSpPr>
        <p:spPr>
          <a:xfrm>
            <a:off x="2487925" y="3141038"/>
            <a:ext cx="4168500" cy="4983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2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256" name="Google Shape;256;p14"/>
          <p:cNvSpPr txBox="1">
            <a:spLocks noGrp="1"/>
          </p:cNvSpPr>
          <p:nvPr>
            <p:ph type="title" idx="2"/>
          </p:nvPr>
        </p:nvSpPr>
        <p:spPr>
          <a:xfrm>
            <a:off x="1615975" y="1824038"/>
            <a:ext cx="5912400" cy="1240800"/>
          </a:xfrm>
          <a:prstGeom prst="rect">
            <a:avLst/>
          </a:prstGeom>
        </p:spPr>
        <p:txBody>
          <a:bodyPr spcFirstLastPara="1" wrap="square" lIns="91425" tIns="91425" rIns="91425" bIns="91425" anchor="ctr" anchorCtr="0">
            <a:noAutofit/>
          </a:bodyPr>
          <a:lstStyle>
            <a:lvl1pPr lvl="0" rtl="0">
              <a:lnSpc>
                <a:spcPct val="115000"/>
              </a:lnSpc>
              <a:spcBef>
                <a:spcPts val="0"/>
              </a:spcBef>
              <a:spcAft>
                <a:spcPts val="0"/>
              </a:spcAft>
              <a:buSzPts val="2800"/>
              <a:buNone/>
              <a:defRPr sz="2000" b="0">
                <a:solidFill>
                  <a:schemeClr val="lt1"/>
                </a:solidFill>
                <a:latin typeface="Comfortaa Medium"/>
                <a:ea typeface="Comfortaa Medium"/>
                <a:cs typeface="Comfortaa Medium"/>
                <a:sym typeface="Comfortaa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1">
  <p:cSld name="CUSTOM_7">
    <p:spTree>
      <p:nvGrpSpPr>
        <p:cNvPr id="1" name="Shape 257"/>
        <p:cNvGrpSpPr/>
        <p:nvPr/>
      </p:nvGrpSpPr>
      <p:grpSpPr>
        <a:xfrm>
          <a:off x="0" y="0"/>
          <a:ext cx="0" cy="0"/>
          <a:chOff x="0" y="0"/>
          <a:chExt cx="0" cy="0"/>
        </a:xfrm>
      </p:grpSpPr>
      <p:sp>
        <p:nvSpPr>
          <p:cNvPr id="258" name="Google Shape;258;p15"/>
          <p:cNvSpPr/>
          <p:nvPr/>
        </p:nvSpPr>
        <p:spPr>
          <a:xfrm rot="10800000" flipH="1">
            <a:off x="7684800" y="27844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5"/>
          <p:cNvSpPr/>
          <p:nvPr/>
        </p:nvSpPr>
        <p:spPr>
          <a:xfrm rot="10800000" flipH="1">
            <a:off x="7982213" y="29639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5"/>
          <p:cNvSpPr/>
          <p:nvPr/>
        </p:nvSpPr>
        <p:spPr>
          <a:xfrm>
            <a:off x="-2384350" y="-82878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5"/>
          <p:cNvSpPr/>
          <p:nvPr/>
        </p:nvSpPr>
        <p:spPr>
          <a:xfrm>
            <a:off x="-2761187" y="-100823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5"/>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3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grpSp>
        <p:nvGrpSpPr>
          <p:cNvPr id="263" name="Google Shape;263;p15"/>
          <p:cNvGrpSpPr/>
          <p:nvPr/>
        </p:nvGrpSpPr>
        <p:grpSpPr>
          <a:xfrm>
            <a:off x="177750" y="226749"/>
            <a:ext cx="8643847" cy="4734047"/>
            <a:chOff x="177750" y="226749"/>
            <a:chExt cx="8643847" cy="4734047"/>
          </a:xfrm>
        </p:grpSpPr>
        <p:sp>
          <p:nvSpPr>
            <p:cNvPr id="264" name="Google Shape;264;p15"/>
            <p:cNvSpPr/>
            <p:nvPr/>
          </p:nvSpPr>
          <p:spPr>
            <a:xfrm>
              <a:off x="8439550" y="393237"/>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5"/>
            <p:cNvSpPr/>
            <p:nvPr/>
          </p:nvSpPr>
          <p:spPr>
            <a:xfrm rot="4748222">
              <a:off x="440694" y="48141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5"/>
            <p:cNvSpPr/>
            <p:nvPr/>
          </p:nvSpPr>
          <p:spPr>
            <a:xfrm>
              <a:off x="758775" y="226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5"/>
            <p:cNvSpPr/>
            <p:nvPr/>
          </p:nvSpPr>
          <p:spPr>
            <a:xfrm>
              <a:off x="177750" y="4273925"/>
              <a:ext cx="360466" cy="249562"/>
            </a:xfrm>
            <a:custGeom>
              <a:avLst/>
              <a:gdLst/>
              <a:ahLst/>
              <a:cxnLst/>
              <a:rect l="l" t="t" r="r" b="b"/>
              <a:pathLst>
                <a:path w="17301" h="11978" extrusionOk="0">
                  <a:moveTo>
                    <a:pt x="1" y="0"/>
                  </a:moveTo>
                  <a:lnTo>
                    <a:pt x="1" y="8727"/>
                  </a:lnTo>
                  <a:lnTo>
                    <a:pt x="3132" y="8727"/>
                  </a:lnTo>
                  <a:lnTo>
                    <a:pt x="5013" y="11978"/>
                  </a:lnTo>
                  <a:lnTo>
                    <a:pt x="6883" y="8727"/>
                  </a:lnTo>
                  <a:lnTo>
                    <a:pt x="17301" y="8727"/>
                  </a:lnTo>
                  <a:lnTo>
                    <a:pt x="173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5"/>
            <p:cNvSpPr/>
            <p:nvPr/>
          </p:nvSpPr>
          <p:spPr>
            <a:xfrm rot="10800000">
              <a:off x="8096597" y="465091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5"/>
            <p:cNvSpPr/>
            <p:nvPr/>
          </p:nvSpPr>
          <p:spPr>
            <a:xfrm rot="10800000">
              <a:off x="8683317" y="4355640"/>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5"/>
            <p:cNvSpPr/>
            <p:nvPr/>
          </p:nvSpPr>
          <p:spPr>
            <a:xfrm rot="-8385178">
              <a:off x="8658866" y="47900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5"/>
            <p:cNvSpPr/>
            <p:nvPr/>
          </p:nvSpPr>
          <p:spPr>
            <a:xfrm rot="10800000">
              <a:off x="465142" y="496640"/>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5"/>
            <p:cNvSpPr/>
            <p:nvPr/>
          </p:nvSpPr>
          <p:spPr>
            <a:xfrm rot="4748222">
              <a:off x="440694" y="238147"/>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2">
  <p:cSld name="CUSTOM_7_1">
    <p:spTree>
      <p:nvGrpSpPr>
        <p:cNvPr id="1" name="Shape 273"/>
        <p:cNvGrpSpPr/>
        <p:nvPr/>
      </p:nvGrpSpPr>
      <p:grpSpPr>
        <a:xfrm>
          <a:off x="0" y="0"/>
          <a:ext cx="0" cy="0"/>
          <a:chOff x="0" y="0"/>
          <a:chExt cx="0" cy="0"/>
        </a:xfrm>
      </p:grpSpPr>
      <p:sp>
        <p:nvSpPr>
          <p:cNvPr id="274" name="Google Shape;274;p16"/>
          <p:cNvSpPr/>
          <p:nvPr/>
        </p:nvSpPr>
        <p:spPr>
          <a:xfrm rot="10800000" flipH="1">
            <a:off x="8456250" y="20095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6"/>
          <p:cNvSpPr/>
          <p:nvPr/>
        </p:nvSpPr>
        <p:spPr>
          <a:xfrm rot="10800000" flipH="1">
            <a:off x="8079413" y="21890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6"/>
          <p:cNvSpPr/>
          <p:nvPr/>
        </p:nvSpPr>
        <p:spPr>
          <a:xfrm>
            <a:off x="-3089800" y="-74023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6"/>
          <p:cNvSpPr/>
          <p:nvPr/>
        </p:nvSpPr>
        <p:spPr>
          <a:xfrm>
            <a:off x="-3466637" y="-91968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6"/>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3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279" name="Google Shape;279;p16"/>
          <p:cNvSpPr/>
          <p:nvPr/>
        </p:nvSpPr>
        <p:spPr>
          <a:xfrm rot="4748222">
            <a:off x="440694" y="48141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6"/>
          <p:cNvSpPr/>
          <p:nvPr/>
        </p:nvSpPr>
        <p:spPr>
          <a:xfrm>
            <a:off x="53325" y="3152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6"/>
          <p:cNvSpPr/>
          <p:nvPr/>
        </p:nvSpPr>
        <p:spPr>
          <a:xfrm>
            <a:off x="8502225" y="269562"/>
            <a:ext cx="360466" cy="249562"/>
          </a:xfrm>
          <a:custGeom>
            <a:avLst/>
            <a:gdLst/>
            <a:ahLst/>
            <a:cxnLst/>
            <a:rect l="l" t="t" r="r" b="b"/>
            <a:pathLst>
              <a:path w="17301" h="11978" extrusionOk="0">
                <a:moveTo>
                  <a:pt x="1" y="0"/>
                </a:moveTo>
                <a:lnTo>
                  <a:pt x="1" y="8727"/>
                </a:lnTo>
                <a:lnTo>
                  <a:pt x="3132" y="8727"/>
                </a:lnTo>
                <a:lnTo>
                  <a:pt x="5013" y="11978"/>
                </a:lnTo>
                <a:lnTo>
                  <a:pt x="6883" y="8727"/>
                </a:lnTo>
                <a:lnTo>
                  <a:pt x="17301" y="8727"/>
                </a:lnTo>
                <a:lnTo>
                  <a:pt x="173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6"/>
          <p:cNvSpPr/>
          <p:nvPr/>
        </p:nvSpPr>
        <p:spPr>
          <a:xfrm rot="10800000">
            <a:off x="7987522" y="473431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6"/>
          <p:cNvSpPr/>
          <p:nvPr/>
        </p:nvSpPr>
        <p:spPr>
          <a:xfrm rot="10800000">
            <a:off x="8416117" y="4152065"/>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6"/>
          <p:cNvSpPr/>
          <p:nvPr/>
        </p:nvSpPr>
        <p:spPr>
          <a:xfrm rot="-8385178">
            <a:off x="8443841" y="469813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6"/>
          <p:cNvSpPr/>
          <p:nvPr/>
        </p:nvSpPr>
        <p:spPr>
          <a:xfrm rot="10800000">
            <a:off x="175517" y="4722727"/>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6"/>
          <p:cNvSpPr/>
          <p:nvPr/>
        </p:nvSpPr>
        <p:spPr>
          <a:xfrm rot="4748222">
            <a:off x="151069" y="607884"/>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3">
  <p:cSld name="CUSTOM_7_1_1">
    <p:spTree>
      <p:nvGrpSpPr>
        <p:cNvPr id="1" name="Shape 287"/>
        <p:cNvGrpSpPr/>
        <p:nvPr/>
      </p:nvGrpSpPr>
      <p:grpSpPr>
        <a:xfrm>
          <a:off x="0" y="0"/>
          <a:ext cx="0" cy="0"/>
          <a:chOff x="0" y="0"/>
          <a:chExt cx="0" cy="0"/>
        </a:xfrm>
      </p:grpSpPr>
      <p:sp>
        <p:nvSpPr>
          <p:cNvPr id="288" name="Google Shape;288;p17"/>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3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Numbers and text">
  <p:cSld name="CUSTOM_1_1">
    <p:spTree>
      <p:nvGrpSpPr>
        <p:cNvPr id="1" name="Shape 289"/>
        <p:cNvGrpSpPr/>
        <p:nvPr/>
      </p:nvGrpSpPr>
      <p:grpSpPr>
        <a:xfrm>
          <a:off x="0" y="0"/>
          <a:ext cx="0" cy="0"/>
          <a:chOff x="0" y="0"/>
          <a:chExt cx="0" cy="0"/>
        </a:xfrm>
      </p:grpSpPr>
      <p:grpSp>
        <p:nvGrpSpPr>
          <p:cNvPr id="290" name="Google Shape;290;p18"/>
          <p:cNvGrpSpPr/>
          <p:nvPr/>
        </p:nvGrpSpPr>
        <p:grpSpPr>
          <a:xfrm>
            <a:off x="-3342009" y="-3793450"/>
            <a:ext cx="15609325" cy="13005993"/>
            <a:chOff x="-3342009" y="-3793450"/>
            <a:chExt cx="15609325" cy="13005993"/>
          </a:xfrm>
        </p:grpSpPr>
        <p:sp>
          <p:nvSpPr>
            <p:cNvPr id="291" name="Google Shape;291;p18"/>
            <p:cNvSpPr/>
            <p:nvPr/>
          </p:nvSpPr>
          <p:spPr>
            <a:xfrm rot="4059047">
              <a:off x="-2525472" y="2528276"/>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8"/>
            <p:cNvSpPr/>
            <p:nvPr/>
          </p:nvSpPr>
          <p:spPr>
            <a:xfrm rot="4059047">
              <a:off x="-2175114" y="2342471"/>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8"/>
            <p:cNvSpPr/>
            <p:nvPr/>
          </p:nvSpPr>
          <p:spPr>
            <a:xfrm rot="4059047">
              <a:off x="5190803" y="-264902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8"/>
            <p:cNvSpPr/>
            <p:nvPr/>
          </p:nvSpPr>
          <p:spPr>
            <a:xfrm rot="4059047">
              <a:off x="5541161" y="-283482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8"/>
            <p:cNvSpPr/>
            <p:nvPr/>
          </p:nvSpPr>
          <p:spPr>
            <a:xfrm>
              <a:off x="7559871" y="1697242"/>
              <a:ext cx="110949" cy="112550"/>
            </a:xfrm>
            <a:custGeom>
              <a:avLst/>
              <a:gdLst/>
              <a:ahLst/>
              <a:cxnLst/>
              <a:rect l="l" t="t" r="r" b="b"/>
              <a:pathLst>
                <a:path w="834" h="846" extrusionOk="0">
                  <a:moveTo>
                    <a:pt x="417" y="0"/>
                  </a:moveTo>
                  <a:cubicBezTo>
                    <a:pt x="191" y="0"/>
                    <a:pt x="0" y="191"/>
                    <a:pt x="0" y="417"/>
                  </a:cubicBezTo>
                  <a:cubicBezTo>
                    <a:pt x="0" y="655"/>
                    <a:pt x="191" y="846"/>
                    <a:pt x="417" y="846"/>
                  </a:cubicBezTo>
                  <a:cubicBezTo>
                    <a:pt x="655" y="846"/>
                    <a:pt x="834" y="655"/>
                    <a:pt x="834" y="417"/>
                  </a:cubicBezTo>
                  <a:cubicBezTo>
                    <a:pt x="834" y="191"/>
                    <a:pt x="655" y="0"/>
                    <a:pt x="4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8"/>
            <p:cNvSpPr/>
            <p:nvPr/>
          </p:nvSpPr>
          <p:spPr>
            <a:xfrm>
              <a:off x="5894482" y="1047149"/>
              <a:ext cx="55474" cy="55474"/>
            </a:xfrm>
            <a:custGeom>
              <a:avLst/>
              <a:gdLst/>
              <a:ahLst/>
              <a:cxnLst/>
              <a:rect l="l" t="t" r="r" b="b"/>
              <a:pathLst>
                <a:path w="834" h="834" extrusionOk="0">
                  <a:moveTo>
                    <a:pt x="417" y="0"/>
                  </a:moveTo>
                  <a:cubicBezTo>
                    <a:pt x="191" y="0"/>
                    <a:pt x="0" y="191"/>
                    <a:pt x="0" y="417"/>
                  </a:cubicBezTo>
                  <a:cubicBezTo>
                    <a:pt x="0" y="643"/>
                    <a:pt x="191" y="834"/>
                    <a:pt x="417" y="834"/>
                  </a:cubicBezTo>
                  <a:cubicBezTo>
                    <a:pt x="643" y="834"/>
                    <a:pt x="834" y="643"/>
                    <a:pt x="834" y="417"/>
                  </a:cubicBezTo>
                  <a:cubicBezTo>
                    <a:pt x="834" y="191"/>
                    <a:pt x="643" y="0"/>
                    <a:pt x="4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8"/>
            <p:cNvSpPr/>
            <p:nvPr/>
          </p:nvSpPr>
          <p:spPr>
            <a:xfrm>
              <a:off x="8909403" y="3202827"/>
              <a:ext cx="56272" cy="55474"/>
            </a:xfrm>
            <a:custGeom>
              <a:avLst/>
              <a:gdLst/>
              <a:ahLst/>
              <a:cxnLst/>
              <a:rect l="l" t="t" r="r" b="b"/>
              <a:pathLst>
                <a:path w="846" h="834" extrusionOk="0">
                  <a:moveTo>
                    <a:pt x="417" y="0"/>
                  </a:moveTo>
                  <a:cubicBezTo>
                    <a:pt x="191" y="0"/>
                    <a:pt x="0" y="179"/>
                    <a:pt x="0" y="417"/>
                  </a:cubicBezTo>
                  <a:cubicBezTo>
                    <a:pt x="0" y="643"/>
                    <a:pt x="191" y="833"/>
                    <a:pt x="417" y="833"/>
                  </a:cubicBezTo>
                  <a:cubicBezTo>
                    <a:pt x="655" y="833"/>
                    <a:pt x="846" y="643"/>
                    <a:pt x="846" y="417"/>
                  </a:cubicBezTo>
                  <a:cubicBezTo>
                    <a:pt x="846" y="179"/>
                    <a:pt x="655" y="0"/>
                    <a:pt x="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8"/>
            <p:cNvSpPr/>
            <p:nvPr/>
          </p:nvSpPr>
          <p:spPr>
            <a:xfrm>
              <a:off x="8690835" y="1328309"/>
              <a:ext cx="55474" cy="55540"/>
            </a:xfrm>
            <a:custGeom>
              <a:avLst/>
              <a:gdLst/>
              <a:ahLst/>
              <a:cxnLst/>
              <a:rect l="l" t="t" r="r" b="b"/>
              <a:pathLst>
                <a:path w="834" h="835" extrusionOk="0">
                  <a:moveTo>
                    <a:pt x="417" y="1"/>
                  </a:moveTo>
                  <a:cubicBezTo>
                    <a:pt x="191" y="1"/>
                    <a:pt x="0" y="191"/>
                    <a:pt x="0" y="417"/>
                  </a:cubicBezTo>
                  <a:cubicBezTo>
                    <a:pt x="0" y="655"/>
                    <a:pt x="191" y="834"/>
                    <a:pt x="417" y="834"/>
                  </a:cubicBezTo>
                  <a:cubicBezTo>
                    <a:pt x="655" y="834"/>
                    <a:pt x="834" y="655"/>
                    <a:pt x="834" y="417"/>
                  </a:cubicBezTo>
                  <a:cubicBezTo>
                    <a:pt x="834" y="191"/>
                    <a:pt x="655" y="1"/>
                    <a:pt x="417"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8"/>
            <p:cNvSpPr/>
            <p:nvPr/>
          </p:nvSpPr>
          <p:spPr>
            <a:xfrm>
              <a:off x="7768185" y="754498"/>
              <a:ext cx="110947" cy="110947"/>
            </a:xfrm>
            <a:custGeom>
              <a:avLst/>
              <a:gdLst/>
              <a:ahLst/>
              <a:cxnLst/>
              <a:rect l="l" t="t" r="r" b="b"/>
              <a:pathLst>
                <a:path w="1668" h="1668" extrusionOk="0">
                  <a:moveTo>
                    <a:pt x="834" y="0"/>
                  </a:moveTo>
                  <a:cubicBezTo>
                    <a:pt x="370" y="0"/>
                    <a:pt x="0" y="370"/>
                    <a:pt x="0" y="834"/>
                  </a:cubicBezTo>
                  <a:cubicBezTo>
                    <a:pt x="0" y="1298"/>
                    <a:pt x="370" y="1667"/>
                    <a:pt x="834" y="1667"/>
                  </a:cubicBezTo>
                  <a:cubicBezTo>
                    <a:pt x="1298" y="1667"/>
                    <a:pt x="1667" y="1298"/>
                    <a:pt x="1667" y="834"/>
                  </a:cubicBezTo>
                  <a:cubicBezTo>
                    <a:pt x="1667" y="370"/>
                    <a:pt x="1298" y="0"/>
                    <a:pt x="8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8"/>
            <p:cNvSpPr/>
            <p:nvPr/>
          </p:nvSpPr>
          <p:spPr>
            <a:xfrm>
              <a:off x="5532508" y="731936"/>
              <a:ext cx="110947" cy="111745"/>
            </a:xfrm>
            <a:custGeom>
              <a:avLst/>
              <a:gdLst/>
              <a:ahLst/>
              <a:cxnLst/>
              <a:rect l="l" t="t" r="r" b="b"/>
              <a:pathLst>
                <a:path w="1668" h="1680" extrusionOk="0">
                  <a:moveTo>
                    <a:pt x="834" y="1"/>
                  </a:moveTo>
                  <a:cubicBezTo>
                    <a:pt x="370" y="1"/>
                    <a:pt x="1" y="382"/>
                    <a:pt x="1" y="846"/>
                  </a:cubicBezTo>
                  <a:cubicBezTo>
                    <a:pt x="1" y="1298"/>
                    <a:pt x="370" y="1679"/>
                    <a:pt x="834" y="1679"/>
                  </a:cubicBezTo>
                  <a:cubicBezTo>
                    <a:pt x="1299" y="1679"/>
                    <a:pt x="1668" y="1298"/>
                    <a:pt x="1668" y="846"/>
                  </a:cubicBezTo>
                  <a:cubicBezTo>
                    <a:pt x="1668" y="382"/>
                    <a:pt x="1299" y="1"/>
                    <a:pt x="8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8"/>
            <p:cNvSpPr/>
            <p:nvPr/>
          </p:nvSpPr>
          <p:spPr>
            <a:xfrm>
              <a:off x="6804176" y="575823"/>
              <a:ext cx="174269" cy="156111"/>
            </a:xfrm>
            <a:custGeom>
              <a:avLst/>
              <a:gdLst/>
              <a:ahLst/>
              <a:cxnLst/>
              <a:rect l="l" t="t" r="r" b="b"/>
              <a:pathLst>
                <a:path w="2620" h="2347" extrusionOk="0">
                  <a:moveTo>
                    <a:pt x="0" y="1"/>
                  </a:moveTo>
                  <a:lnTo>
                    <a:pt x="1167" y="2346"/>
                  </a:lnTo>
                  <a:lnTo>
                    <a:pt x="2620" y="155"/>
                  </a:ln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8"/>
            <p:cNvSpPr/>
            <p:nvPr/>
          </p:nvSpPr>
          <p:spPr>
            <a:xfrm>
              <a:off x="8635750" y="4681740"/>
              <a:ext cx="165622" cy="171143"/>
            </a:xfrm>
            <a:custGeom>
              <a:avLst/>
              <a:gdLst/>
              <a:ahLst/>
              <a:cxnLst/>
              <a:rect l="l" t="t" r="r" b="b"/>
              <a:pathLst>
                <a:path w="2490" h="2573" extrusionOk="0">
                  <a:moveTo>
                    <a:pt x="2489" y="0"/>
                  </a:moveTo>
                  <a:lnTo>
                    <a:pt x="1" y="858"/>
                  </a:lnTo>
                  <a:lnTo>
                    <a:pt x="1989" y="2572"/>
                  </a:lnTo>
                  <a:lnTo>
                    <a:pt x="248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8"/>
            <p:cNvSpPr/>
            <p:nvPr/>
          </p:nvSpPr>
          <p:spPr>
            <a:xfrm>
              <a:off x="8580675" y="672528"/>
              <a:ext cx="165622" cy="171143"/>
            </a:xfrm>
            <a:custGeom>
              <a:avLst/>
              <a:gdLst/>
              <a:ahLst/>
              <a:cxnLst/>
              <a:rect l="l" t="t" r="r" b="b"/>
              <a:pathLst>
                <a:path w="2490" h="2573" extrusionOk="0">
                  <a:moveTo>
                    <a:pt x="2489" y="0"/>
                  </a:moveTo>
                  <a:lnTo>
                    <a:pt x="1" y="858"/>
                  </a:lnTo>
                  <a:lnTo>
                    <a:pt x="1989" y="2572"/>
                  </a:lnTo>
                  <a:lnTo>
                    <a:pt x="248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8"/>
            <p:cNvSpPr/>
            <p:nvPr/>
          </p:nvSpPr>
          <p:spPr>
            <a:xfrm>
              <a:off x="724221" y="1869117"/>
              <a:ext cx="110949" cy="112550"/>
            </a:xfrm>
            <a:custGeom>
              <a:avLst/>
              <a:gdLst/>
              <a:ahLst/>
              <a:cxnLst/>
              <a:rect l="l" t="t" r="r" b="b"/>
              <a:pathLst>
                <a:path w="834" h="846" extrusionOk="0">
                  <a:moveTo>
                    <a:pt x="417" y="0"/>
                  </a:moveTo>
                  <a:cubicBezTo>
                    <a:pt x="191" y="0"/>
                    <a:pt x="0" y="191"/>
                    <a:pt x="0" y="417"/>
                  </a:cubicBezTo>
                  <a:cubicBezTo>
                    <a:pt x="0" y="655"/>
                    <a:pt x="191" y="846"/>
                    <a:pt x="417" y="846"/>
                  </a:cubicBezTo>
                  <a:cubicBezTo>
                    <a:pt x="655" y="846"/>
                    <a:pt x="834" y="655"/>
                    <a:pt x="834" y="417"/>
                  </a:cubicBezTo>
                  <a:cubicBezTo>
                    <a:pt x="834" y="191"/>
                    <a:pt x="655" y="0"/>
                    <a:pt x="4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8"/>
            <p:cNvSpPr/>
            <p:nvPr/>
          </p:nvSpPr>
          <p:spPr>
            <a:xfrm>
              <a:off x="590028" y="3424502"/>
              <a:ext cx="56272" cy="55474"/>
            </a:xfrm>
            <a:custGeom>
              <a:avLst/>
              <a:gdLst/>
              <a:ahLst/>
              <a:cxnLst/>
              <a:rect l="l" t="t" r="r" b="b"/>
              <a:pathLst>
                <a:path w="846" h="834" extrusionOk="0">
                  <a:moveTo>
                    <a:pt x="417" y="0"/>
                  </a:moveTo>
                  <a:cubicBezTo>
                    <a:pt x="191" y="0"/>
                    <a:pt x="0" y="179"/>
                    <a:pt x="0" y="417"/>
                  </a:cubicBezTo>
                  <a:cubicBezTo>
                    <a:pt x="0" y="643"/>
                    <a:pt x="191" y="833"/>
                    <a:pt x="417" y="833"/>
                  </a:cubicBezTo>
                  <a:cubicBezTo>
                    <a:pt x="655" y="833"/>
                    <a:pt x="846" y="643"/>
                    <a:pt x="846" y="417"/>
                  </a:cubicBezTo>
                  <a:cubicBezTo>
                    <a:pt x="846" y="179"/>
                    <a:pt x="655" y="0"/>
                    <a:pt x="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18"/>
            <p:cNvSpPr/>
            <p:nvPr/>
          </p:nvSpPr>
          <p:spPr>
            <a:xfrm>
              <a:off x="346525" y="4108490"/>
              <a:ext cx="165622" cy="171143"/>
            </a:xfrm>
            <a:custGeom>
              <a:avLst/>
              <a:gdLst/>
              <a:ahLst/>
              <a:cxnLst/>
              <a:rect l="l" t="t" r="r" b="b"/>
              <a:pathLst>
                <a:path w="2490" h="2573" extrusionOk="0">
                  <a:moveTo>
                    <a:pt x="2489" y="0"/>
                  </a:moveTo>
                  <a:lnTo>
                    <a:pt x="1" y="858"/>
                  </a:lnTo>
                  <a:lnTo>
                    <a:pt x="1989" y="2572"/>
                  </a:lnTo>
                  <a:lnTo>
                    <a:pt x="248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8"/>
            <p:cNvSpPr/>
            <p:nvPr/>
          </p:nvSpPr>
          <p:spPr>
            <a:xfrm>
              <a:off x="415751" y="272723"/>
              <a:ext cx="174269" cy="156111"/>
            </a:xfrm>
            <a:custGeom>
              <a:avLst/>
              <a:gdLst/>
              <a:ahLst/>
              <a:cxnLst/>
              <a:rect l="l" t="t" r="r" b="b"/>
              <a:pathLst>
                <a:path w="2620" h="2347" extrusionOk="0">
                  <a:moveTo>
                    <a:pt x="0" y="1"/>
                  </a:moveTo>
                  <a:lnTo>
                    <a:pt x="1167" y="2346"/>
                  </a:lnTo>
                  <a:lnTo>
                    <a:pt x="2620" y="155"/>
                  </a:lnTo>
                  <a:lnTo>
                    <a:pt x="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8" name="Google Shape;308;p18"/>
          <p:cNvSpPr txBox="1">
            <a:spLocks noGrp="1"/>
          </p:cNvSpPr>
          <p:nvPr>
            <p:ph type="title" hasCustomPrompt="1"/>
          </p:nvPr>
        </p:nvSpPr>
        <p:spPr>
          <a:xfrm>
            <a:off x="1080950" y="1990725"/>
            <a:ext cx="3583200" cy="684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09" name="Google Shape;309;p18"/>
          <p:cNvSpPr txBox="1">
            <a:spLocks noGrp="1"/>
          </p:cNvSpPr>
          <p:nvPr>
            <p:ph type="subTitle" idx="1"/>
          </p:nvPr>
        </p:nvSpPr>
        <p:spPr>
          <a:xfrm>
            <a:off x="1083650" y="2674675"/>
            <a:ext cx="3577800" cy="495300"/>
          </a:xfrm>
          <a:prstGeom prst="rect">
            <a:avLst/>
          </a:prstGeom>
        </p:spPr>
        <p:txBody>
          <a:bodyPr spcFirstLastPara="1" wrap="square" lIns="91425" tIns="91425" rIns="91425" bIns="91425" anchor="ctr" anchorCtr="0">
            <a:noAutofit/>
          </a:bodyPr>
          <a:lstStyle>
            <a:lvl1pPr lvl="0" algn="ctr">
              <a:spcBef>
                <a:spcPts val="0"/>
              </a:spcBef>
              <a:spcAft>
                <a:spcPts val="0"/>
              </a:spcAft>
              <a:buSzPts val="14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0" name="Google Shape;310;p18"/>
          <p:cNvSpPr txBox="1">
            <a:spLocks noGrp="1"/>
          </p:cNvSpPr>
          <p:nvPr>
            <p:ph type="title" idx="2" hasCustomPrompt="1"/>
          </p:nvPr>
        </p:nvSpPr>
        <p:spPr>
          <a:xfrm>
            <a:off x="1080950" y="556950"/>
            <a:ext cx="3583200" cy="684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11" name="Google Shape;311;p18"/>
          <p:cNvSpPr txBox="1">
            <a:spLocks noGrp="1"/>
          </p:cNvSpPr>
          <p:nvPr>
            <p:ph type="subTitle" idx="3"/>
          </p:nvPr>
        </p:nvSpPr>
        <p:spPr>
          <a:xfrm>
            <a:off x="1083650" y="1240900"/>
            <a:ext cx="3577800" cy="495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2" name="Google Shape;312;p18"/>
          <p:cNvSpPr txBox="1">
            <a:spLocks noGrp="1"/>
          </p:cNvSpPr>
          <p:nvPr>
            <p:ph type="title" idx="4" hasCustomPrompt="1"/>
          </p:nvPr>
        </p:nvSpPr>
        <p:spPr>
          <a:xfrm>
            <a:off x="1080950" y="3424500"/>
            <a:ext cx="3583200" cy="684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13" name="Google Shape;313;p18"/>
          <p:cNvSpPr txBox="1">
            <a:spLocks noGrp="1"/>
          </p:cNvSpPr>
          <p:nvPr>
            <p:ph type="subTitle" idx="5"/>
          </p:nvPr>
        </p:nvSpPr>
        <p:spPr>
          <a:xfrm>
            <a:off x="1083650" y="4108500"/>
            <a:ext cx="3577800" cy="495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ext">
  <p:cSld name="CUSTOM_1_1_1">
    <p:spTree>
      <p:nvGrpSpPr>
        <p:cNvPr id="1" name="Shape 314"/>
        <p:cNvGrpSpPr/>
        <p:nvPr/>
      </p:nvGrpSpPr>
      <p:grpSpPr>
        <a:xfrm>
          <a:off x="0" y="0"/>
          <a:ext cx="0" cy="0"/>
          <a:chOff x="0" y="0"/>
          <a:chExt cx="0" cy="0"/>
        </a:xfrm>
      </p:grpSpPr>
      <p:grpSp>
        <p:nvGrpSpPr>
          <p:cNvPr id="315" name="Google Shape;315;p19"/>
          <p:cNvGrpSpPr/>
          <p:nvPr/>
        </p:nvGrpSpPr>
        <p:grpSpPr>
          <a:xfrm>
            <a:off x="-1100612" y="-1846675"/>
            <a:ext cx="12019419" cy="8244780"/>
            <a:chOff x="-1100612" y="-1846675"/>
            <a:chExt cx="12019419" cy="8244780"/>
          </a:xfrm>
        </p:grpSpPr>
        <p:sp>
          <p:nvSpPr>
            <p:cNvPr id="316" name="Google Shape;316;p19"/>
            <p:cNvSpPr/>
            <p:nvPr/>
          </p:nvSpPr>
          <p:spPr>
            <a:xfrm>
              <a:off x="-723775" y="-1667225"/>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9"/>
            <p:cNvSpPr/>
            <p:nvPr/>
          </p:nvSpPr>
          <p:spPr>
            <a:xfrm>
              <a:off x="6240340" y="2717172"/>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9"/>
            <p:cNvSpPr/>
            <p:nvPr/>
          </p:nvSpPr>
          <p:spPr>
            <a:xfrm>
              <a:off x="6487290" y="3055822"/>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9"/>
            <p:cNvSpPr/>
            <p:nvPr/>
          </p:nvSpPr>
          <p:spPr>
            <a:xfrm>
              <a:off x="-1100612" y="-1846675"/>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9"/>
            <p:cNvSpPr/>
            <p:nvPr/>
          </p:nvSpPr>
          <p:spPr>
            <a:xfrm>
              <a:off x="8570950" y="103115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9"/>
            <p:cNvSpPr/>
            <p:nvPr/>
          </p:nvSpPr>
          <p:spPr>
            <a:xfrm>
              <a:off x="8071292" y="681138"/>
              <a:ext cx="257132" cy="257678"/>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9"/>
            <p:cNvSpPr/>
            <p:nvPr/>
          </p:nvSpPr>
          <p:spPr>
            <a:xfrm rot="-5400000">
              <a:off x="8430598" y="4233516"/>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9"/>
            <p:cNvSpPr/>
            <p:nvPr/>
          </p:nvSpPr>
          <p:spPr>
            <a:xfrm rot="-2985178">
              <a:off x="8267855" y="4631397"/>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19"/>
          <p:cNvSpPr txBox="1">
            <a:spLocks noGrp="1"/>
          </p:cNvSpPr>
          <p:nvPr>
            <p:ph type="title"/>
          </p:nvPr>
        </p:nvSpPr>
        <p:spPr>
          <a:xfrm>
            <a:off x="4901503" y="1087075"/>
            <a:ext cx="3169800" cy="14286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4200"/>
              <a:buNone/>
              <a:defRPr sz="3000">
                <a:solidFill>
                  <a:schemeClr val="lt1"/>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25" name="Google Shape;325;p19"/>
          <p:cNvSpPr txBox="1">
            <a:spLocks noGrp="1"/>
          </p:cNvSpPr>
          <p:nvPr>
            <p:ph type="subTitle" idx="1"/>
          </p:nvPr>
        </p:nvSpPr>
        <p:spPr>
          <a:xfrm>
            <a:off x="4901605" y="2515677"/>
            <a:ext cx="3169800" cy="1548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None/>
              <a:defRPr sz="15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hree columns">
  <p:cSld name="CUSTOM_2">
    <p:spTree>
      <p:nvGrpSpPr>
        <p:cNvPr id="1" name="Shape 326"/>
        <p:cNvGrpSpPr/>
        <p:nvPr/>
      </p:nvGrpSpPr>
      <p:grpSpPr>
        <a:xfrm>
          <a:off x="0" y="0"/>
          <a:ext cx="0" cy="0"/>
          <a:chOff x="0" y="0"/>
          <a:chExt cx="0" cy="0"/>
        </a:xfrm>
      </p:grpSpPr>
      <p:grpSp>
        <p:nvGrpSpPr>
          <p:cNvPr id="327" name="Google Shape;327;p20"/>
          <p:cNvGrpSpPr/>
          <p:nvPr/>
        </p:nvGrpSpPr>
        <p:grpSpPr>
          <a:xfrm>
            <a:off x="-4561909" y="195000"/>
            <a:ext cx="16174731" cy="9017544"/>
            <a:chOff x="-4561909" y="195000"/>
            <a:chExt cx="16174731" cy="9017544"/>
          </a:xfrm>
        </p:grpSpPr>
        <p:sp>
          <p:nvSpPr>
            <p:cNvPr id="328" name="Google Shape;328;p20"/>
            <p:cNvSpPr/>
            <p:nvPr/>
          </p:nvSpPr>
          <p:spPr>
            <a:xfrm>
              <a:off x="312500" y="38917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20"/>
            <p:cNvGrpSpPr/>
            <p:nvPr/>
          </p:nvGrpSpPr>
          <p:grpSpPr>
            <a:xfrm>
              <a:off x="-4561909" y="195000"/>
              <a:ext cx="16174731" cy="9017544"/>
              <a:chOff x="-4561909" y="195000"/>
              <a:chExt cx="16174731" cy="9017544"/>
            </a:xfrm>
          </p:grpSpPr>
          <p:sp>
            <p:nvSpPr>
              <p:cNvPr id="330" name="Google Shape;330;p20"/>
              <p:cNvSpPr/>
              <p:nvPr/>
            </p:nvSpPr>
            <p:spPr>
              <a:xfrm rot="4059047">
                <a:off x="-3745372" y="2528276"/>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0"/>
              <p:cNvSpPr/>
              <p:nvPr/>
            </p:nvSpPr>
            <p:spPr>
              <a:xfrm rot="4059047">
                <a:off x="-3395014" y="2342471"/>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0"/>
              <p:cNvSpPr/>
              <p:nvPr/>
            </p:nvSpPr>
            <p:spPr>
              <a:xfrm>
                <a:off x="7984800" y="1581888"/>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0"/>
              <p:cNvSpPr/>
              <p:nvPr/>
            </p:nvSpPr>
            <p:spPr>
              <a:xfrm>
                <a:off x="7607963" y="1402438"/>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4" name="Google Shape;334;p20"/>
              <p:cNvGrpSpPr/>
              <p:nvPr/>
            </p:nvGrpSpPr>
            <p:grpSpPr>
              <a:xfrm>
                <a:off x="226400" y="4128602"/>
                <a:ext cx="1222677" cy="831459"/>
                <a:chOff x="713400" y="593602"/>
                <a:chExt cx="1222677" cy="831459"/>
              </a:xfrm>
            </p:grpSpPr>
            <p:sp>
              <p:nvSpPr>
                <p:cNvPr id="335" name="Google Shape;335;p20"/>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0"/>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0"/>
                <p:cNvSpPr/>
                <p:nvPr/>
              </p:nvSpPr>
              <p:spPr>
                <a:xfrm rot="2414822">
                  <a:off x="1467647" y="126218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0"/>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20"/>
              <p:cNvGrpSpPr/>
              <p:nvPr/>
            </p:nvGrpSpPr>
            <p:grpSpPr>
              <a:xfrm>
                <a:off x="8204374" y="195000"/>
                <a:ext cx="764494" cy="572735"/>
                <a:chOff x="7241700" y="550202"/>
                <a:chExt cx="1041686" cy="780292"/>
              </a:xfrm>
            </p:grpSpPr>
            <p:sp>
              <p:nvSpPr>
                <p:cNvPr id="340" name="Google Shape;340;p20"/>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0"/>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0"/>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3" name="Google Shape;343;p20"/>
              <p:cNvSpPr/>
              <p:nvPr/>
            </p:nvSpPr>
            <p:spPr>
              <a:xfrm>
                <a:off x="8610196" y="4486191"/>
                <a:ext cx="182774" cy="183193"/>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44" name="Google Shape;344;p20"/>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3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345" name="Google Shape;345;p20"/>
          <p:cNvSpPr txBox="1">
            <a:spLocks noGrp="1"/>
          </p:cNvSpPr>
          <p:nvPr>
            <p:ph type="title" idx="2" hasCustomPrompt="1"/>
          </p:nvPr>
        </p:nvSpPr>
        <p:spPr>
          <a:xfrm>
            <a:off x="3955364" y="1606065"/>
            <a:ext cx="123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500" b="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46" name="Google Shape;346;p20"/>
          <p:cNvSpPr txBox="1">
            <a:spLocks noGrp="1"/>
          </p:cNvSpPr>
          <p:nvPr>
            <p:ph type="title" idx="3"/>
          </p:nvPr>
        </p:nvSpPr>
        <p:spPr>
          <a:xfrm>
            <a:off x="3514506" y="2330125"/>
            <a:ext cx="2115000" cy="659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47" name="Google Shape;347;p20"/>
          <p:cNvSpPr txBox="1">
            <a:spLocks noGrp="1"/>
          </p:cNvSpPr>
          <p:nvPr>
            <p:ph type="title" idx="4"/>
          </p:nvPr>
        </p:nvSpPr>
        <p:spPr>
          <a:xfrm>
            <a:off x="3514507" y="2989575"/>
            <a:ext cx="2115000" cy="87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48" name="Google Shape;348;p20"/>
          <p:cNvSpPr txBox="1">
            <a:spLocks noGrp="1"/>
          </p:cNvSpPr>
          <p:nvPr>
            <p:ph type="title" idx="5" hasCustomPrompt="1"/>
          </p:nvPr>
        </p:nvSpPr>
        <p:spPr>
          <a:xfrm>
            <a:off x="1337646" y="1606065"/>
            <a:ext cx="123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500" b="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49" name="Google Shape;349;p20"/>
          <p:cNvSpPr txBox="1">
            <a:spLocks noGrp="1"/>
          </p:cNvSpPr>
          <p:nvPr>
            <p:ph type="title" idx="6"/>
          </p:nvPr>
        </p:nvSpPr>
        <p:spPr>
          <a:xfrm>
            <a:off x="896800" y="2330125"/>
            <a:ext cx="2115000" cy="659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50" name="Google Shape;350;p20"/>
          <p:cNvSpPr txBox="1">
            <a:spLocks noGrp="1"/>
          </p:cNvSpPr>
          <p:nvPr>
            <p:ph type="title" idx="7"/>
          </p:nvPr>
        </p:nvSpPr>
        <p:spPr>
          <a:xfrm>
            <a:off x="896796" y="2989575"/>
            <a:ext cx="2115000" cy="87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51" name="Google Shape;351;p20"/>
          <p:cNvSpPr txBox="1">
            <a:spLocks noGrp="1"/>
          </p:cNvSpPr>
          <p:nvPr>
            <p:ph type="title" idx="8" hasCustomPrompt="1"/>
          </p:nvPr>
        </p:nvSpPr>
        <p:spPr>
          <a:xfrm>
            <a:off x="6573058" y="1606065"/>
            <a:ext cx="123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500" b="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52" name="Google Shape;352;p20"/>
          <p:cNvSpPr txBox="1">
            <a:spLocks noGrp="1"/>
          </p:cNvSpPr>
          <p:nvPr>
            <p:ph type="title" idx="9"/>
          </p:nvPr>
        </p:nvSpPr>
        <p:spPr>
          <a:xfrm>
            <a:off x="6132200" y="2330125"/>
            <a:ext cx="2115000" cy="6594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53" name="Google Shape;353;p20"/>
          <p:cNvSpPr txBox="1">
            <a:spLocks noGrp="1"/>
          </p:cNvSpPr>
          <p:nvPr>
            <p:ph type="title" idx="13"/>
          </p:nvPr>
        </p:nvSpPr>
        <p:spPr>
          <a:xfrm>
            <a:off x="6132208" y="2989575"/>
            <a:ext cx="2115000" cy="87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grpSp>
        <p:nvGrpSpPr>
          <p:cNvPr id="33" name="Google Shape;33;p3"/>
          <p:cNvGrpSpPr/>
          <p:nvPr/>
        </p:nvGrpSpPr>
        <p:grpSpPr>
          <a:xfrm>
            <a:off x="-2816010" y="-3481424"/>
            <a:ext cx="14029567" cy="9879529"/>
            <a:chOff x="-2816010" y="-3481424"/>
            <a:chExt cx="14029567" cy="9879529"/>
          </a:xfrm>
        </p:grpSpPr>
        <p:sp>
          <p:nvSpPr>
            <p:cNvPr id="34" name="Google Shape;34;p3"/>
            <p:cNvSpPr/>
            <p:nvPr/>
          </p:nvSpPr>
          <p:spPr>
            <a:xfrm>
              <a:off x="5739329" y="-3481424"/>
              <a:ext cx="5095828" cy="5472089"/>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6117729" y="-3446149"/>
              <a:ext cx="5095828" cy="5472089"/>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a:off x="-2816010" y="2717172"/>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a:off x="-2569060" y="3055822"/>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a:off x="7214150" y="2345863"/>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1096538" y="8381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8430588" y="1125050"/>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rot="4748222">
              <a:off x="7626982" y="930097"/>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1004700" y="1450200"/>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rot="4748222">
              <a:off x="1788719" y="1088184"/>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rot="-1649437">
              <a:off x="6722507" y="4286288"/>
              <a:ext cx="137319" cy="137319"/>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rot="-1649526">
              <a:off x="6223546" y="4522402"/>
              <a:ext cx="257129" cy="257675"/>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rot="4748222">
              <a:off x="2544994" y="453617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flipH="1">
              <a:off x="1233850" y="2345863"/>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 name="Google Shape;48;p3"/>
          <p:cNvSpPr txBox="1">
            <a:spLocks noGrp="1"/>
          </p:cNvSpPr>
          <p:nvPr>
            <p:ph type="title"/>
          </p:nvPr>
        </p:nvSpPr>
        <p:spPr>
          <a:xfrm>
            <a:off x="2088450" y="2254450"/>
            <a:ext cx="4967100" cy="1388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3600"/>
              <a:buNone/>
              <a:defRPr sz="4600" b="1">
                <a:solidFill>
                  <a:schemeClr val="accent1"/>
                </a:solidFill>
              </a:defRPr>
            </a:lvl1pPr>
            <a:lvl2pPr lvl="1" algn="ctr">
              <a:spcBef>
                <a:spcPts val="0"/>
              </a:spcBef>
              <a:spcAft>
                <a:spcPts val="0"/>
              </a:spcAft>
              <a:buClr>
                <a:schemeClr val="accent1"/>
              </a:buClr>
              <a:buSzPts val="3600"/>
              <a:buNone/>
              <a:defRPr sz="3600">
                <a:solidFill>
                  <a:schemeClr val="accent1"/>
                </a:solidFill>
              </a:defRPr>
            </a:lvl2pPr>
            <a:lvl3pPr lvl="2" algn="ctr">
              <a:spcBef>
                <a:spcPts val="0"/>
              </a:spcBef>
              <a:spcAft>
                <a:spcPts val="0"/>
              </a:spcAft>
              <a:buClr>
                <a:schemeClr val="accent1"/>
              </a:buClr>
              <a:buSzPts val="3600"/>
              <a:buNone/>
              <a:defRPr sz="3600">
                <a:solidFill>
                  <a:schemeClr val="accent1"/>
                </a:solidFill>
              </a:defRPr>
            </a:lvl3pPr>
            <a:lvl4pPr lvl="3" algn="ctr">
              <a:spcBef>
                <a:spcPts val="0"/>
              </a:spcBef>
              <a:spcAft>
                <a:spcPts val="0"/>
              </a:spcAft>
              <a:buClr>
                <a:schemeClr val="accent1"/>
              </a:buClr>
              <a:buSzPts val="3600"/>
              <a:buNone/>
              <a:defRPr sz="3600">
                <a:solidFill>
                  <a:schemeClr val="accent1"/>
                </a:solidFill>
              </a:defRPr>
            </a:lvl4pPr>
            <a:lvl5pPr lvl="4" algn="ctr">
              <a:spcBef>
                <a:spcPts val="0"/>
              </a:spcBef>
              <a:spcAft>
                <a:spcPts val="0"/>
              </a:spcAft>
              <a:buClr>
                <a:schemeClr val="accent1"/>
              </a:buClr>
              <a:buSzPts val="3600"/>
              <a:buNone/>
              <a:defRPr sz="3600">
                <a:solidFill>
                  <a:schemeClr val="accent1"/>
                </a:solidFill>
              </a:defRPr>
            </a:lvl5pPr>
            <a:lvl6pPr lvl="5" algn="ctr">
              <a:spcBef>
                <a:spcPts val="0"/>
              </a:spcBef>
              <a:spcAft>
                <a:spcPts val="0"/>
              </a:spcAft>
              <a:buClr>
                <a:schemeClr val="accent1"/>
              </a:buClr>
              <a:buSzPts val="3600"/>
              <a:buNone/>
              <a:defRPr sz="3600">
                <a:solidFill>
                  <a:schemeClr val="accent1"/>
                </a:solidFill>
              </a:defRPr>
            </a:lvl6pPr>
            <a:lvl7pPr lvl="6" algn="ctr">
              <a:spcBef>
                <a:spcPts val="0"/>
              </a:spcBef>
              <a:spcAft>
                <a:spcPts val="0"/>
              </a:spcAft>
              <a:buClr>
                <a:schemeClr val="accent1"/>
              </a:buClr>
              <a:buSzPts val="3600"/>
              <a:buNone/>
              <a:defRPr sz="3600">
                <a:solidFill>
                  <a:schemeClr val="accent1"/>
                </a:solidFill>
              </a:defRPr>
            </a:lvl7pPr>
            <a:lvl8pPr lvl="7" algn="ctr">
              <a:spcBef>
                <a:spcPts val="0"/>
              </a:spcBef>
              <a:spcAft>
                <a:spcPts val="0"/>
              </a:spcAft>
              <a:buClr>
                <a:schemeClr val="accent1"/>
              </a:buClr>
              <a:buSzPts val="3600"/>
              <a:buNone/>
              <a:defRPr sz="3600">
                <a:solidFill>
                  <a:schemeClr val="accent1"/>
                </a:solidFill>
              </a:defRPr>
            </a:lvl8pPr>
            <a:lvl9pPr lvl="8" algn="ctr">
              <a:spcBef>
                <a:spcPts val="0"/>
              </a:spcBef>
              <a:spcAft>
                <a:spcPts val="0"/>
              </a:spcAft>
              <a:buClr>
                <a:schemeClr val="accent1"/>
              </a:buClr>
              <a:buSzPts val="3600"/>
              <a:buNone/>
              <a:defRPr sz="3600">
                <a:solidFill>
                  <a:schemeClr val="accent1"/>
                </a:solidFill>
              </a:defRPr>
            </a:lvl9pPr>
          </a:lstStyle>
          <a:p>
            <a:endParaRPr/>
          </a:p>
        </p:txBody>
      </p:sp>
      <p:sp>
        <p:nvSpPr>
          <p:cNvPr id="49" name="Google Shape;49;p3"/>
          <p:cNvSpPr txBox="1">
            <a:spLocks noGrp="1"/>
          </p:cNvSpPr>
          <p:nvPr>
            <p:ph type="subTitle" idx="1"/>
          </p:nvPr>
        </p:nvSpPr>
        <p:spPr>
          <a:xfrm>
            <a:off x="2899825" y="3643138"/>
            <a:ext cx="3344400" cy="6165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3"/>
          <p:cNvSpPr txBox="1">
            <a:spLocks noGrp="1"/>
          </p:cNvSpPr>
          <p:nvPr>
            <p:ph type="title" idx="2" hasCustomPrompt="1"/>
          </p:nvPr>
        </p:nvSpPr>
        <p:spPr>
          <a:xfrm>
            <a:off x="3755550" y="1030700"/>
            <a:ext cx="1632900" cy="772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7000" b="0">
                <a:solidFill>
                  <a:schemeClr val="lt2"/>
                </a:solidFill>
                <a:latin typeface="Mali Medium"/>
                <a:ea typeface="Mali Medium"/>
                <a:cs typeface="Mali Medium"/>
                <a:sym typeface="Mali Medium"/>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1">
  <p:cSld name="CUSTOM_2_2">
    <p:spTree>
      <p:nvGrpSpPr>
        <p:cNvPr id="1" name="Shape 354"/>
        <p:cNvGrpSpPr/>
        <p:nvPr/>
      </p:nvGrpSpPr>
      <p:grpSpPr>
        <a:xfrm>
          <a:off x="0" y="0"/>
          <a:ext cx="0" cy="0"/>
          <a:chOff x="0" y="0"/>
          <a:chExt cx="0" cy="0"/>
        </a:xfrm>
      </p:grpSpPr>
      <p:grpSp>
        <p:nvGrpSpPr>
          <p:cNvPr id="355" name="Google Shape;355;p21"/>
          <p:cNvGrpSpPr/>
          <p:nvPr/>
        </p:nvGrpSpPr>
        <p:grpSpPr>
          <a:xfrm>
            <a:off x="-2650137" y="-4767025"/>
            <a:ext cx="15393253" cy="11698923"/>
            <a:chOff x="-2650137" y="-4767025"/>
            <a:chExt cx="15393253" cy="11698923"/>
          </a:xfrm>
        </p:grpSpPr>
        <p:sp>
          <p:nvSpPr>
            <p:cNvPr id="356" name="Google Shape;356;p21"/>
            <p:cNvSpPr/>
            <p:nvPr/>
          </p:nvSpPr>
          <p:spPr>
            <a:xfrm rot="10800000" flipH="1">
              <a:off x="-2273300" y="28822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1"/>
            <p:cNvSpPr/>
            <p:nvPr/>
          </p:nvSpPr>
          <p:spPr>
            <a:xfrm rot="10800000" flipH="1">
              <a:off x="-2650137" y="30616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1"/>
            <p:cNvSpPr/>
            <p:nvPr/>
          </p:nvSpPr>
          <p:spPr>
            <a:xfrm rot="4059047">
              <a:off x="5666603" y="-362259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1"/>
            <p:cNvSpPr/>
            <p:nvPr/>
          </p:nvSpPr>
          <p:spPr>
            <a:xfrm rot="4059047">
              <a:off x="6016961" y="-380840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0" name="Google Shape;360;p21"/>
            <p:cNvGrpSpPr/>
            <p:nvPr/>
          </p:nvGrpSpPr>
          <p:grpSpPr>
            <a:xfrm rot="10800000" flipH="1">
              <a:off x="234784" y="175352"/>
              <a:ext cx="8589593" cy="4742305"/>
              <a:chOff x="234784" y="175352"/>
              <a:chExt cx="8589593" cy="4742305"/>
            </a:xfrm>
          </p:grpSpPr>
          <p:sp>
            <p:nvSpPr>
              <p:cNvPr id="361" name="Google Shape;361;p21"/>
              <p:cNvSpPr/>
              <p:nvPr/>
            </p:nvSpPr>
            <p:spPr>
              <a:xfrm>
                <a:off x="8738275" y="45242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1"/>
              <p:cNvSpPr/>
              <p:nvPr/>
            </p:nvSpPr>
            <p:spPr>
              <a:xfrm rot="2922710">
                <a:off x="8251286" y="468770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3" name="Google Shape;363;p21"/>
              <p:cNvGrpSpPr/>
              <p:nvPr/>
            </p:nvGrpSpPr>
            <p:grpSpPr>
              <a:xfrm>
                <a:off x="266000" y="298127"/>
                <a:ext cx="8498261" cy="4619530"/>
                <a:chOff x="266000" y="298127"/>
                <a:chExt cx="8498261" cy="4619530"/>
              </a:xfrm>
            </p:grpSpPr>
            <p:sp>
              <p:nvSpPr>
                <p:cNvPr id="364" name="Google Shape;364;p21"/>
                <p:cNvSpPr/>
                <p:nvPr/>
              </p:nvSpPr>
              <p:spPr>
                <a:xfrm>
                  <a:off x="8468625" y="29812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1"/>
                <p:cNvSpPr/>
                <p:nvPr/>
              </p:nvSpPr>
              <p:spPr>
                <a:xfrm>
                  <a:off x="266000" y="4668075"/>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1"/>
                <p:cNvSpPr/>
                <p:nvPr/>
              </p:nvSpPr>
              <p:spPr>
                <a:xfrm rot="4748222">
                  <a:off x="8617607" y="663297"/>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 name="Google Shape;367;p21"/>
              <p:cNvGrpSpPr/>
              <p:nvPr/>
            </p:nvGrpSpPr>
            <p:grpSpPr>
              <a:xfrm>
                <a:off x="234784" y="175352"/>
                <a:ext cx="440450" cy="682509"/>
                <a:chOff x="846122" y="593602"/>
                <a:chExt cx="440450" cy="682509"/>
              </a:xfrm>
            </p:grpSpPr>
            <p:sp>
              <p:nvSpPr>
                <p:cNvPr id="368" name="Google Shape;368;p21"/>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1"/>
                <p:cNvSpPr/>
                <p:nvPr/>
              </p:nvSpPr>
              <p:spPr>
                <a:xfrm rot="2414822">
                  <a:off x="873847" y="111323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1"/>
                <p:cNvSpPr/>
                <p:nvPr/>
              </p:nvSpPr>
              <p:spPr>
                <a:xfrm>
                  <a:off x="950475" y="7793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371" name="Google Shape;371;p21"/>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3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372" name="Google Shape;372;p21"/>
          <p:cNvSpPr txBox="1">
            <a:spLocks noGrp="1"/>
          </p:cNvSpPr>
          <p:nvPr>
            <p:ph type="title" idx="2"/>
          </p:nvPr>
        </p:nvSpPr>
        <p:spPr>
          <a:xfrm>
            <a:off x="3374494" y="2980275"/>
            <a:ext cx="2397600" cy="3852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73" name="Google Shape;373;p21"/>
          <p:cNvSpPr txBox="1">
            <a:spLocks noGrp="1"/>
          </p:cNvSpPr>
          <p:nvPr>
            <p:ph type="title" idx="3"/>
          </p:nvPr>
        </p:nvSpPr>
        <p:spPr>
          <a:xfrm>
            <a:off x="3374494" y="3365400"/>
            <a:ext cx="2397600" cy="753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a:ea typeface="Comfortaa"/>
                <a:cs typeface="Comfortaa"/>
                <a:sym typeface="Comforta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74" name="Google Shape;374;p21"/>
          <p:cNvSpPr txBox="1">
            <a:spLocks noGrp="1"/>
          </p:cNvSpPr>
          <p:nvPr>
            <p:ph type="title" idx="4"/>
          </p:nvPr>
        </p:nvSpPr>
        <p:spPr>
          <a:xfrm>
            <a:off x="715949" y="2980275"/>
            <a:ext cx="2397600" cy="3852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75" name="Google Shape;375;p21"/>
          <p:cNvSpPr txBox="1">
            <a:spLocks noGrp="1"/>
          </p:cNvSpPr>
          <p:nvPr>
            <p:ph type="title" idx="5"/>
          </p:nvPr>
        </p:nvSpPr>
        <p:spPr>
          <a:xfrm>
            <a:off x="715949" y="3365400"/>
            <a:ext cx="2397600" cy="753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a:ea typeface="Comfortaa"/>
                <a:cs typeface="Comfortaa"/>
                <a:sym typeface="Comforta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76" name="Google Shape;376;p21"/>
          <p:cNvSpPr txBox="1">
            <a:spLocks noGrp="1"/>
          </p:cNvSpPr>
          <p:nvPr>
            <p:ph type="title" idx="6"/>
          </p:nvPr>
        </p:nvSpPr>
        <p:spPr>
          <a:xfrm>
            <a:off x="6032972" y="2980275"/>
            <a:ext cx="2397600" cy="3852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77" name="Google Shape;377;p21"/>
          <p:cNvSpPr txBox="1">
            <a:spLocks noGrp="1"/>
          </p:cNvSpPr>
          <p:nvPr>
            <p:ph type="title" idx="7"/>
          </p:nvPr>
        </p:nvSpPr>
        <p:spPr>
          <a:xfrm>
            <a:off x="6032972" y="3365400"/>
            <a:ext cx="2397600" cy="753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a:ea typeface="Comfortaa"/>
                <a:cs typeface="Comfortaa"/>
                <a:sym typeface="Comforta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78" name="Google Shape;378;p21"/>
          <p:cNvSpPr txBox="1">
            <a:spLocks noGrp="1"/>
          </p:cNvSpPr>
          <p:nvPr>
            <p:ph type="title" idx="8" hasCustomPrompt="1"/>
          </p:nvPr>
        </p:nvSpPr>
        <p:spPr>
          <a:xfrm>
            <a:off x="1103099" y="1917525"/>
            <a:ext cx="162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500" b="0">
                <a:solidFill>
                  <a:schemeClr val="accen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379" name="Google Shape;379;p21"/>
          <p:cNvSpPr txBox="1">
            <a:spLocks noGrp="1"/>
          </p:cNvSpPr>
          <p:nvPr>
            <p:ph type="title" idx="9" hasCustomPrompt="1"/>
          </p:nvPr>
        </p:nvSpPr>
        <p:spPr>
          <a:xfrm>
            <a:off x="3761644" y="1917525"/>
            <a:ext cx="162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500" b="0">
                <a:solidFill>
                  <a:schemeClr val="accen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380" name="Google Shape;380;p21"/>
          <p:cNvSpPr txBox="1">
            <a:spLocks noGrp="1"/>
          </p:cNvSpPr>
          <p:nvPr>
            <p:ph type="title" idx="13" hasCustomPrompt="1"/>
          </p:nvPr>
        </p:nvSpPr>
        <p:spPr>
          <a:xfrm>
            <a:off x="6420122" y="1917525"/>
            <a:ext cx="162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500" b="0">
                <a:solidFill>
                  <a:schemeClr val="accen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four columns">
  <p:cSld name="CUSTOM_2_1">
    <p:spTree>
      <p:nvGrpSpPr>
        <p:cNvPr id="1" name="Shape 381"/>
        <p:cNvGrpSpPr/>
        <p:nvPr/>
      </p:nvGrpSpPr>
      <p:grpSpPr>
        <a:xfrm>
          <a:off x="0" y="0"/>
          <a:ext cx="0" cy="0"/>
          <a:chOff x="0" y="0"/>
          <a:chExt cx="0" cy="0"/>
        </a:xfrm>
      </p:grpSpPr>
      <p:grpSp>
        <p:nvGrpSpPr>
          <p:cNvPr id="382" name="Google Shape;382;p22"/>
          <p:cNvGrpSpPr/>
          <p:nvPr/>
        </p:nvGrpSpPr>
        <p:grpSpPr>
          <a:xfrm>
            <a:off x="-3204700" y="-1008237"/>
            <a:ext cx="14792210" cy="8041910"/>
            <a:chOff x="-3204700" y="-1008237"/>
            <a:chExt cx="14792210" cy="8041910"/>
          </a:xfrm>
        </p:grpSpPr>
        <p:sp>
          <p:nvSpPr>
            <p:cNvPr id="383" name="Google Shape;383;p22"/>
            <p:cNvSpPr/>
            <p:nvPr/>
          </p:nvSpPr>
          <p:spPr>
            <a:xfrm>
              <a:off x="7726725" y="-82878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2"/>
            <p:cNvSpPr/>
            <p:nvPr/>
          </p:nvSpPr>
          <p:spPr>
            <a:xfrm>
              <a:off x="7959488" y="-100823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2"/>
            <p:cNvSpPr/>
            <p:nvPr/>
          </p:nvSpPr>
          <p:spPr>
            <a:xfrm>
              <a:off x="-2988725" y="217392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2"/>
            <p:cNvSpPr/>
            <p:nvPr/>
          </p:nvSpPr>
          <p:spPr>
            <a:xfrm>
              <a:off x="-3204700" y="238017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a:off x="8439550" y="393237"/>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2"/>
            <p:cNvSpPr/>
            <p:nvPr/>
          </p:nvSpPr>
          <p:spPr>
            <a:xfrm rot="4748222">
              <a:off x="541769" y="4832859"/>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2"/>
            <p:cNvSpPr/>
            <p:nvPr/>
          </p:nvSpPr>
          <p:spPr>
            <a:xfrm>
              <a:off x="758775" y="226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2"/>
            <p:cNvSpPr/>
            <p:nvPr/>
          </p:nvSpPr>
          <p:spPr>
            <a:xfrm rot="10800000">
              <a:off x="8202547" y="482626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2"/>
            <p:cNvSpPr/>
            <p:nvPr/>
          </p:nvSpPr>
          <p:spPr>
            <a:xfrm rot="10800000">
              <a:off x="8631142" y="4244015"/>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2"/>
            <p:cNvSpPr/>
            <p:nvPr/>
          </p:nvSpPr>
          <p:spPr>
            <a:xfrm rot="-8385178">
              <a:off x="8658866" y="47900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rot="-8385178">
              <a:off x="525691" y="4503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4" name="Google Shape;394;p22"/>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3000">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95" name="Google Shape;395;p22"/>
          <p:cNvSpPr txBox="1">
            <a:spLocks noGrp="1"/>
          </p:cNvSpPr>
          <p:nvPr>
            <p:ph type="title" idx="2"/>
          </p:nvPr>
        </p:nvSpPr>
        <p:spPr>
          <a:xfrm>
            <a:off x="5338261" y="1554675"/>
            <a:ext cx="2799600" cy="4041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96" name="Google Shape;396;p22"/>
          <p:cNvSpPr txBox="1">
            <a:spLocks noGrp="1"/>
          </p:cNvSpPr>
          <p:nvPr>
            <p:ph type="title" idx="3"/>
          </p:nvPr>
        </p:nvSpPr>
        <p:spPr>
          <a:xfrm>
            <a:off x="5338218" y="1958675"/>
            <a:ext cx="2799600" cy="753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97" name="Google Shape;397;p22"/>
          <p:cNvSpPr txBox="1">
            <a:spLocks noGrp="1"/>
          </p:cNvSpPr>
          <p:nvPr>
            <p:ph type="title" idx="4"/>
          </p:nvPr>
        </p:nvSpPr>
        <p:spPr>
          <a:xfrm>
            <a:off x="1488489" y="1554675"/>
            <a:ext cx="2799600" cy="4041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98" name="Google Shape;398;p22"/>
          <p:cNvSpPr txBox="1">
            <a:spLocks noGrp="1"/>
          </p:cNvSpPr>
          <p:nvPr>
            <p:ph type="title" idx="5"/>
          </p:nvPr>
        </p:nvSpPr>
        <p:spPr>
          <a:xfrm>
            <a:off x="1488442" y="1958675"/>
            <a:ext cx="2799600" cy="753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99" name="Google Shape;399;p22"/>
          <p:cNvSpPr txBox="1">
            <a:spLocks noGrp="1"/>
          </p:cNvSpPr>
          <p:nvPr>
            <p:ph type="title" idx="6"/>
          </p:nvPr>
        </p:nvSpPr>
        <p:spPr>
          <a:xfrm>
            <a:off x="5338261" y="3130175"/>
            <a:ext cx="2799600" cy="4041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400" name="Google Shape;400;p22"/>
          <p:cNvSpPr txBox="1">
            <a:spLocks noGrp="1"/>
          </p:cNvSpPr>
          <p:nvPr>
            <p:ph type="title" idx="7"/>
          </p:nvPr>
        </p:nvSpPr>
        <p:spPr>
          <a:xfrm>
            <a:off x="5338218" y="3534275"/>
            <a:ext cx="2799600" cy="753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401" name="Google Shape;401;p22"/>
          <p:cNvSpPr txBox="1">
            <a:spLocks noGrp="1"/>
          </p:cNvSpPr>
          <p:nvPr>
            <p:ph type="title" idx="8"/>
          </p:nvPr>
        </p:nvSpPr>
        <p:spPr>
          <a:xfrm>
            <a:off x="1488489" y="3130175"/>
            <a:ext cx="2799600" cy="4041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402" name="Google Shape;402;p22"/>
          <p:cNvSpPr txBox="1">
            <a:spLocks noGrp="1"/>
          </p:cNvSpPr>
          <p:nvPr>
            <p:ph type="title" idx="9"/>
          </p:nvPr>
        </p:nvSpPr>
        <p:spPr>
          <a:xfrm>
            <a:off x="1488442" y="3534275"/>
            <a:ext cx="2799600" cy="753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six columns">
  <p:cSld name="CUSTOM_3">
    <p:spTree>
      <p:nvGrpSpPr>
        <p:cNvPr id="1" name="Shape 403"/>
        <p:cNvGrpSpPr/>
        <p:nvPr/>
      </p:nvGrpSpPr>
      <p:grpSpPr>
        <a:xfrm>
          <a:off x="0" y="0"/>
          <a:ext cx="0" cy="0"/>
          <a:chOff x="0" y="0"/>
          <a:chExt cx="0" cy="0"/>
        </a:xfrm>
      </p:grpSpPr>
      <p:grpSp>
        <p:nvGrpSpPr>
          <p:cNvPr id="404" name="Google Shape;404;p23"/>
          <p:cNvGrpSpPr/>
          <p:nvPr/>
        </p:nvGrpSpPr>
        <p:grpSpPr>
          <a:xfrm>
            <a:off x="-2721012" y="-1626500"/>
            <a:ext cx="13952265" cy="8460648"/>
            <a:chOff x="-2721012" y="-1626500"/>
            <a:chExt cx="13952265" cy="8460648"/>
          </a:xfrm>
        </p:grpSpPr>
        <p:sp>
          <p:nvSpPr>
            <p:cNvPr id="405" name="Google Shape;405;p23"/>
            <p:cNvSpPr/>
            <p:nvPr/>
          </p:nvSpPr>
          <p:spPr>
            <a:xfrm>
              <a:off x="7603250" y="-1626500"/>
              <a:ext cx="3283826" cy="3408991"/>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3"/>
            <p:cNvSpPr/>
            <p:nvPr/>
          </p:nvSpPr>
          <p:spPr>
            <a:xfrm>
              <a:off x="7947427" y="-1475409"/>
              <a:ext cx="3283826" cy="3408991"/>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3"/>
            <p:cNvSpPr/>
            <p:nvPr/>
          </p:nvSpPr>
          <p:spPr>
            <a:xfrm rot="10800000" flipH="1">
              <a:off x="-2344175" y="27844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3"/>
            <p:cNvSpPr/>
            <p:nvPr/>
          </p:nvSpPr>
          <p:spPr>
            <a:xfrm rot="10800000" flipH="1">
              <a:off x="-2721012" y="29639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9" name="Google Shape;409;p23"/>
            <p:cNvGrpSpPr/>
            <p:nvPr/>
          </p:nvGrpSpPr>
          <p:grpSpPr>
            <a:xfrm>
              <a:off x="234784" y="175352"/>
              <a:ext cx="8589593" cy="4742305"/>
              <a:chOff x="234784" y="175352"/>
              <a:chExt cx="8589593" cy="4742305"/>
            </a:xfrm>
          </p:grpSpPr>
          <p:sp>
            <p:nvSpPr>
              <p:cNvPr id="410" name="Google Shape;410;p23"/>
              <p:cNvSpPr/>
              <p:nvPr/>
            </p:nvSpPr>
            <p:spPr>
              <a:xfrm>
                <a:off x="8738275" y="45242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3"/>
              <p:cNvSpPr/>
              <p:nvPr/>
            </p:nvSpPr>
            <p:spPr>
              <a:xfrm rot="2922710">
                <a:off x="8251286" y="468770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2" name="Google Shape;412;p23"/>
              <p:cNvGrpSpPr/>
              <p:nvPr/>
            </p:nvGrpSpPr>
            <p:grpSpPr>
              <a:xfrm>
                <a:off x="266000" y="298127"/>
                <a:ext cx="8498261" cy="4619530"/>
                <a:chOff x="266000" y="298127"/>
                <a:chExt cx="8498261" cy="4619530"/>
              </a:xfrm>
            </p:grpSpPr>
            <p:sp>
              <p:nvSpPr>
                <p:cNvPr id="413" name="Google Shape;413;p23"/>
                <p:cNvSpPr/>
                <p:nvPr/>
              </p:nvSpPr>
              <p:spPr>
                <a:xfrm>
                  <a:off x="8468625" y="29812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3"/>
                <p:cNvSpPr/>
                <p:nvPr/>
              </p:nvSpPr>
              <p:spPr>
                <a:xfrm>
                  <a:off x="266000" y="4668075"/>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3"/>
                <p:cNvSpPr/>
                <p:nvPr/>
              </p:nvSpPr>
              <p:spPr>
                <a:xfrm rot="4748222">
                  <a:off x="8617607" y="663297"/>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6" name="Google Shape;416;p23"/>
              <p:cNvGrpSpPr/>
              <p:nvPr/>
            </p:nvGrpSpPr>
            <p:grpSpPr>
              <a:xfrm>
                <a:off x="234784" y="175352"/>
                <a:ext cx="440450" cy="682509"/>
                <a:chOff x="846122" y="593602"/>
                <a:chExt cx="440450" cy="682509"/>
              </a:xfrm>
            </p:grpSpPr>
            <p:sp>
              <p:nvSpPr>
                <p:cNvPr id="417" name="Google Shape;417;p23"/>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3"/>
                <p:cNvSpPr/>
                <p:nvPr/>
              </p:nvSpPr>
              <p:spPr>
                <a:xfrm rot="2414822">
                  <a:off x="873847" y="111323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3"/>
                <p:cNvSpPr/>
                <p:nvPr/>
              </p:nvSpPr>
              <p:spPr>
                <a:xfrm>
                  <a:off x="950475" y="7793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420" name="Google Shape;420;p23"/>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6"/>
              </a:buClr>
              <a:buSzPts val="2800"/>
              <a:buNone/>
              <a:defRPr sz="3000">
                <a:solidFill>
                  <a:schemeClr val="accent1"/>
                </a:solidFill>
              </a:defRPr>
            </a:lvl1pPr>
            <a:lvl2pPr lvl="1" rtl="0">
              <a:spcBef>
                <a:spcPts val="0"/>
              </a:spcBef>
              <a:spcAft>
                <a:spcPts val="0"/>
              </a:spcAft>
              <a:buClr>
                <a:schemeClr val="accent6"/>
              </a:buClr>
              <a:buSzPts val="2800"/>
              <a:buNone/>
              <a:defRPr>
                <a:solidFill>
                  <a:schemeClr val="accent6"/>
                </a:solidFill>
              </a:defRPr>
            </a:lvl2pPr>
            <a:lvl3pPr lvl="2" rtl="0">
              <a:spcBef>
                <a:spcPts val="0"/>
              </a:spcBef>
              <a:spcAft>
                <a:spcPts val="0"/>
              </a:spcAft>
              <a:buClr>
                <a:schemeClr val="accent6"/>
              </a:buClr>
              <a:buSzPts val="2800"/>
              <a:buNone/>
              <a:defRPr>
                <a:solidFill>
                  <a:schemeClr val="accent6"/>
                </a:solidFill>
              </a:defRPr>
            </a:lvl3pPr>
            <a:lvl4pPr lvl="3" rtl="0">
              <a:spcBef>
                <a:spcPts val="0"/>
              </a:spcBef>
              <a:spcAft>
                <a:spcPts val="0"/>
              </a:spcAft>
              <a:buClr>
                <a:schemeClr val="accent6"/>
              </a:buClr>
              <a:buSzPts val="2800"/>
              <a:buNone/>
              <a:defRPr>
                <a:solidFill>
                  <a:schemeClr val="accent6"/>
                </a:solidFill>
              </a:defRPr>
            </a:lvl4pPr>
            <a:lvl5pPr lvl="4" rtl="0">
              <a:spcBef>
                <a:spcPts val="0"/>
              </a:spcBef>
              <a:spcAft>
                <a:spcPts val="0"/>
              </a:spcAft>
              <a:buClr>
                <a:schemeClr val="accent6"/>
              </a:buClr>
              <a:buSzPts val="2800"/>
              <a:buNone/>
              <a:defRPr>
                <a:solidFill>
                  <a:schemeClr val="accent6"/>
                </a:solidFill>
              </a:defRPr>
            </a:lvl5pPr>
            <a:lvl6pPr lvl="5" rtl="0">
              <a:spcBef>
                <a:spcPts val="0"/>
              </a:spcBef>
              <a:spcAft>
                <a:spcPts val="0"/>
              </a:spcAft>
              <a:buClr>
                <a:schemeClr val="accent6"/>
              </a:buClr>
              <a:buSzPts val="2800"/>
              <a:buNone/>
              <a:defRPr>
                <a:solidFill>
                  <a:schemeClr val="accent6"/>
                </a:solidFill>
              </a:defRPr>
            </a:lvl6pPr>
            <a:lvl7pPr lvl="6" rtl="0">
              <a:spcBef>
                <a:spcPts val="0"/>
              </a:spcBef>
              <a:spcAft>
                <a:spcPts val="0"/>
              </a:spcAft>
              <a:buClr>
                <a:schemeClr val="accent6"/>
              </a:buClr>
              <a:buSzPts val="2800"/>
              <a:buNone/>
              <a:defRPr>
                <a:solidFill>
                  <a:schemeClr val="accent6"/>
                </a:solidFill>
              </a:defRPr>
            </a:lvl7pPr>
            <a:lvl8pPr lvl="7" rtl="0">
              <a:spcBef>
                <a:spcPts val="0"/>
              </a:spcBef>
              <a:spcAft>
                <a:spcPts val="0"/>
              </a:spcAft>
              <a:buClr>
                <a:schemeClr val="accent6"/>
              </a:buClr>
              <a:buSzPts val="2800"/>
              <a:buNone/>
              <a:defRPr>
                <a:solidFill>
                  <a:schemeClr val="accent6"/>
                </a:solidFill>
              </a:defRPr>
            </a:lvl8pPr>
            <a:lvl9pPr lvl="8" rtl="0">
              <a:spcBef>
                <a:spcPts val="0"/>
              </a:spcBef>
              <a:spcAft>
                <a:spcPts val="0"/>
              </a:spcAft>
              <a:buClr>
                <a:schemeClr val="accent6"/>
              </a:buClr>
              <a:buSzPts val="2800"/>
              <a:buNone/>
              <a:defRPr>
                <a:solidFill>
                  <a:schemeClr val="accent6"/>
                </a:solidFill>
              </a:defRPr>
            </a:lvl9pPr>
          </a:lstStyle>
          <a:p>
            <a:endParaRPr/>
          </a:p>
        </p:txBody>
      </p:sp>
      <p:sp>
        <p:nvSpPr>
          <p:cNvPr id="421" name="Google Shape;421;p23"/>
          <p:cNvSpPr txBox="1">
            <a:spLocks noGrp="1"/>
          </p:cNvSpPr>
          <p:nvPr>
            <p:ph type="title" idx="2"/>
          </p:nvPr>
        </p:nvSpPr>
        <p:spPr>
          <a:xfrm>
            <a:off x="3360162" y="1640700"/>
            <a:ext cx="2423700" cy="382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2000"/>
              <a:buNone/>
              <a:defRPr sz="1800" b="1"/>
            </a:lvl1pPr>
            <a:lvl2pPr lvl="1" rtl="0">
              <a:spcBef>
                <a:spcPts val="0"/>
              </a:spcBef>
              <a:spcAft>
                <a:spcPts val="0"/>
              </a:spcAft>
              <a:buClr>
                <a:schemeClr val="accent2"/>
              </a:buClr>
              <a:buSzPts val="2000"/>
              <a:buNone/>
              <a:defRPr sz="2000">
                <a:solidFill>
                  <a:schemeClr val="accent2"/>
                </a:solidFill>
              </a:defRPr>
            </a:lvl2pPr>
            <a:lvl3pPr lvl="2" rtl="0">
              <a:spcBef>
                <a:spcPts val="0"/>
              </a:spcBef>
              <a:spcAft>
                <a:spcPts val="0"/>
              </a:spcAft>
              <a:buClr>
                <a:schemeClr val="accent2"/>
              </a:buClr>
              <a:buSzPts val="2000"/>
              <a:buNone/>
              <a:defRPr sz="2000">
                <a:solidFill>
                  <a:schemeClr val="accent2"/>
                </a:solidFill>
              </a:defRPr>
            </a:lvl3pPr>
            <a:lvl4pPr lvl="3" rtl="0">
              <a:spcBef>
                <a:spcPts val="0"/>
              </a:spcBef>
              <a:spcAft>
                <a:spcPts val="0"/>
              </a:spcAft>
              <a:buClr>
                <a:schemeClr val="accent2"/>
              </a:buClr>
              <a:buSzPts val="2000"/>
              <a:buNone/>
              <a:defRPr sz="2000">
                <a:solidFill>
                  <a:schemeClr val="accent2"/>
                </a:solidFill>
              </a:defRPr>
            </a:lvl4pPr>
            <a:lvl5pPr lvl="4" rtl="0">
              <a:spcBef>
                <a:spcPts val="0"/>
              </a:spcBef>
              <a:spcAft>
                <a:spcPts val="0"/>
              </a:spcAft>
              <a:buClr>
                <a:schemeClr val="accent2"/>
              </a:buClr>
              <a:buSzPts val="2000"/>
              <a:buNone/>
              <a:defRPr sz="2000">
                <a:solidFill>
                  <a:schemeClr val="accent2"/>
                </a:solidFill>
              </a:defRPr>
            </a:lvl5pPr>
            <a:lvl6pPr lvl="5" rtl="0">
              <a:spcBef>
                <a:spcPts val="0"/>
              </a:spcBef>
              <a:spcAft>
                <a:spcPts val="0"/>
              </a:spcAft>
              <a:buClr>
                <a:schemeClr val="accent2"/>
              </a:buClr>
              <a:buSzPts val="2000"/>
              <a:buNone/>
              <a:defRPr sz="2000">
                <a:solidFill>
                  <a:schemeClr val="accent2"/>
                </a:solidFill>
              </a:defRPr>
            </a:lvl6pPr>
            <a:lvl7pPr lvl="6" rtl="0">
              <a:spcBef>
                <a:spcPts val="0"/>
              </a:spcBef>
              <a:spcAft>
                <a:spcPts val="0"/>
              </a:spcAft>
              <a:buClr>
                <a:schemeClr val="accent2"/>
              </a:buClr>
              <a:buSzPts val="2000"/>
              <a:buNone/>
              <a:defRPr sz="2000">
                <a:solidFill>
                  <a:schemeClr val="accent2"/>
                </a:solidFill>
              </a:defRPr>
            </a:lvl7pPr>
            <a:lvl8pPr lvl="7" rtl="0">
              <a:spcBef>
                <a:spcPts val="0"/>
              </a:spcBef>
              <a:spcAft>
                <a:spcPts val="0"/>
              </a:spcAft>
              <a:buClr>
                <a:schemeClr val="accent2"/>
              </a:buClr>
              <a:buSzPts val="2000"/>
              <a:buNone/>
              <a:defRPr sz="2000">
                <a:solidFill>
                  <a:schemeClr val="accent2"/>
                </a:solidFill>
              </a:defRPr>
            </a:lvl8pPr>
            <a:lvl9pPr lvl="8" rtl="0">
              <a:spcBef>
                <a:spcPts val="0"/>
              </a:spcBef>
              <a:spcAft>
                <a:spcPts val="0"/>
              </a:spcAft>
              <a:buClr>
                <a:schemeClr val="accent2"/>
              </a:buClr>
              <a:buSzPts val="2000"/>
              <a:buNone/>
              <a:defRPr sz="2000">
                <a:solidFill>
                  <a:schemeClr val="accent2"/>
                </a:solidFill>
              </a:defRPr>
            </a:lvl9pPr>
          </a:lstStyle>
          <a:p>
            <a:endParaRPr/>
          </a:p>
        </p:txBody>
      </p:sp>
      <p:sp>
        <p:nvSpPr>
          <p:cNvPr id="422" name="Google Shape;422;p23"/>
          <p:cNvSpPr txBox="1">
            <a:spLocks noGrp="1"/>
          </p:cNvSpPr>
          <p:nvPr>
            <p:ph type="title" idx="3"/>
          </p:nvPr>
        </p:nvSpPr>
        <p:spPr>
          <a:xfrm>
            <a:off x="3360101" y="2023201"/>
            <a:ext cx="24237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423" name="Google Shape;423;p23"/>
          <p:cNvSpPr txBox="1">
            <a:spLocks noGrp="1"/>
          </p:cNvSpPr>
          <p:nvPr>
            <p:ph type="title" idx="4"/>
          </p:nvPr>
        </p:nvSpPr>
        <p:spPr>
          <a:xfrm>
            <a:off x="713350" y="1640700"/>
            <a:ext cx="2423700" cy="382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2000"/>
              <a:buNone/>
              <a:defRPr sz="1800" b="1"/>
            </a:lvl1pPr>
            <a:lvl2pPr lvl="1" rtl="0">
              <a:spcBef>
                <a:spcPts val="0"/>
              </a:spcBef>
              <a:spcAft>
                <a:spcPts val="0"/>
              </a:spcAft>
              <a:buClr>
                <a:schemeClr val="accent2"/>
              </a:buClr>
              <a:buSzPts val="2000"/>
              <a:buNone/>
              <a:defRPr sz="2000">
                <a:solidFill>
                  <a:schemeClr val="accent2"/>
                </a:solidFill>
              </a:defRPr>
            </a:lvl2pPr>
            <a:lvl3pPr lvl="2" rtl="0">
              <a:spcBef>
                <a:spcPts val="0"/>
              </a:spcBef>
              <a:spcAft>
                <a:spcPts val="0"/>
              </a:spcAft>
              <a:buClr>
                <a:schemeClr val="accent2"/>
              </a:buClr>
              <a:buSzPts val="2000"/>
              <a:buNone/>
              <a:defRPr sz="2000">
                <a:solidFill>
                  <a:schemeClr val="accent2"/>
                </a:solidFill>
              </a:defRPr>
            </a:lvl3pPr>
            <a:lvl4pPr lvl="3" rtl="0">
              <a:spcBef>
                <a:spcPts val="0"/>
              </a:spcBef>
              <a:spcAft>
                <a:spcPts val="0"/>
              </a:spcAft>
              <a:buClr>
                <a:schemeClr val="accent2"/>
              </a:buClr>
              <a:buSzPts val="2000"/>
              <a:buNone/>
              <a:defRPr sz="2000">
                <a:solidFill>
                  <a:schemeClr val="accent2"/>
                </a:solidFill>
              </a:defRPr>
            </a:lvl4pPr>
            <a:lvl5pPr lvl="4" rtl="0">
              <a:spcBef>
                <a:spcPts val="0"/>
              </a:spcBef>
              <a:spcAft>
                <a:spcPts val="0"/>
              </a:spcAft>
              <a:buClr>
                <a:schemeClr val="accent2"/>
              </a:buClr>
              <a:buSzPts val="2000"/>
              <a:buNone/>
              <a:defRPr sz="2000">
                <a:solidFill>
                  <a:schemeClr val="accent2"/>
                </a:solidFill>
              </a:defRPr>
            </a:lvl5pPr>
            <a:lvl6pPr lvl="5" rtl="0">
              <a:spcBef>
                <a:spcPts val="0"/>
              </a:spcBef>
              <a:spcAft>
                <a:spcPts val="0"/>
              </a:spcAft>
              <a:buClr>
                <a:schemeClr val="accent2"/>
              </a:buClr>
              <a:buSzPts val="2000"/>
              <a:buNone/>
              <a:defRPr sz="2000">
                <a:solidFill>
                  <a:schemeClr val="accent2"/>
                </a:solidFill>
              </a:defRPr>
            </a:lvl6pPr>
            <a:lvl7pPr lvl="6" rtl="0">
              <a:spcBef>
                <a:spcPts val="0"/>
              </a:spcBef>
              <a:spcAft>
                <a:spcPts val="0"/>
              </a:spcAft>
              <a:buClr>
                <a:schemeClr val="accent2"/>
              </a:buClr>
              <a:buSzPts val="2000"/>
              <a:buNone/>
              <a:defRPr sz="2000">
                <a:solidFill>
                  <a:schemeClr val="accent2"/>
                </a:solidFill>
              </a:defRPr>
            </a:lvl7pPr>
            <a:lvl8pPr lvl="7" rtl="0">
              <a:spcBef>
                <a:spcPts val="0"/>
              </a:spcBef>
              <a:spcAft>
                <a:spcPts val="0"/>
              </a:spcAft>
              <a:buClr>
                <a:schemeClr val="accent2"/>
              </a:buClr>
              <a:buSzPts val="2000"/>
              <a:buNone/>
              <a:defRPr sz="2000">
                <a:solidFill>
                  <a:schemeClr val="accent2"/>
                </a:solidFill>
              </a:defRPr>
            </a:lvl8pPr>
            <a:lvl9pPr lvl="8" rtl="0">
              <a:spcBef>
                <a:spcPts val="0"/>
              </a:spcBef>
              <a:spcAft>
                <a:spcPts val="0"/>
              </a:spcAft>
              <a:buClr>
                <a:schemeClr val="accent2"/>
              </a:buClr>
              <a:buSzPts val="2000"/>
              <a:buNone/>
              <a:defRPr sz="2000">
                <a:solidFill>
                  <a:schemeClr val="accent2"/>
                </a:solidFill>
              </a:defRPr>
            </a:lvl9pPr>
          </a:lstStyle>
          <a:p>
            <a:endParaRPr/>
          </a:p>
        </p:txBody>
      </p:sp>
      <p:sp>
        <p:nvSpPr>
          <p:cNvPr id="424" name="Google Shape;424;p23"/>
          <p:cNvSpPr txBox="1">
            <a:spLocks noGrp="1"/>
          </p:cNvSpPr>
          <p:nvPr>
            <p:ph type="title" idx="5"/>
          </p:nvPr>
        </p:nvSpPr>
        <p:spPr>
          <a:xfrm>
            <a:off x="713350" y="2023201"/>
            <a:ext cx="24237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425" name="Google Shape;425;p23"/>
          <p:cNvSpPr txBox="1">
            <a:spLocks noGrp="1"/>
          </p:cNvSpPr>
          <p:nvPr>
            <p:ph type="title" idx="6"/>
          </p:nvPr>
        </p:nvSpPr>
        <p:spPr>
          <a:xfrm>
            <a:off x="6006754" y="1640700"/>
            <a:ext cx="2423700" cy="382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2000"/>
              <a:buNone/>
              <a:defRPr sz="1800" b="1"/>
            </a:lvl1pPr>
            <a:lvl2pPr lvl="1" rtl="0">
              <a:spcBef>
                <a:spcPts val="0"/>
              </a:spcBef>
              <a:spcAft>
                <a:spcPts val="0"/>
              </a:spcAft>
              <a:buClr>
                <a:schemeClr val="accent2"/>
              </a:buClr>
              <a:buSzPts val="2000"/>
              <a:buNone/>
              <a:defRPr sz="2000">
                <a:solidFill>
                  <a:schemeClr val="accent2"/>
                </a:solidFill>
              </a:defRPr>
            </a:lvl2pPr>
            <a:lvl3pPr lvl="2" rtl="0">
              <a:spcBef>
                <a:spcPts val="0"/>
              </a:spcBef>
              <a:spcAft>
                <a:spcPts val="0"/>
              </a:spcAft>
              <a:buClr>
                <a:schemeClr val="accent2"/>
              </a:buClr>
              <a:buSzPts val="2000"/>
              <a:buNone/>
              <a:defRPr sz="2000">
                <a:solidFill>
                  <a:schemeClr val="accent2"/>
                </a:solidFill>
              </a:defRPr>
            </a:lvl3pPr>
            <a:lvl4pPr lvl="3" rtl="0">
              <a:spcBef>
                <a:spcPts val="0"/>
              </a:spcBef>
              <a:spcAft>
                <a:spcPts val="0"/>
              </a:spcAft>
              <a:buClr>
                <a:schemeClr val="accent2"/>
              </a:buClr>
              <a:buSzPts val="2000"/>
              <a:buNone/>
              <a:defRPr sz="2000">
                <a:solidFill>
                  <a:schemeClr val="accent2"/>
                </a:solidFill>
              </a:defRPr>
            </a:lvl4pPr>
            <a:lvl5pPr lvl="4" rtl="0">
              <a:spcBef>
                <a:spcPts val="0"/>
              </a:spcBef>
              <a:spcAft>
                <a:spcPts val="0"/>
              </a:spcAft>
              <a:buClr>
                <a:schemeClr val="accent2"/>
              </a:buClr>
              <a:buSzPts val="2000"/>
              <a:buNone/>
              <a:defRPr sz="2000">
                <a:solidFill>
                  <a:schemeClr val="accent2"/>
                </a:solidFill>
              </a:defRPr>
            </a:lvl5pPr>
            <a:lvl6pPr lvl="5" rtl="0">
              <a:spcBef>
                <a:spcPts val="0"/>
              </a:spcBef>
              <a:spcAft>
                <a:spcPts val="0"/>
              </a:spcAft>
              <a:buClr>
                <a:schemeClr val="accent2"/>
              </a:buClr>
              <a:buSzPts val="2000"/>
              <a:buNone/>
              <a:defRPr sz="2000">
                <a:solidFill>
                  <a:schemeClr val="accent2"/>
                </a:solidFill>
              </a:defRPr>
            </a:lvl6pPr>
            <a:lvl7pPr lvl="6" rtl="0">
              <a:spcBef>
                <a:spcPts val="0"/>
              </a:spcBef>
              <a:spcAft>
                <a:spcPts val="0"/>
              </a:spcAft>
              <a:buClr>
                <a:schemeClr val="accent2"/>
              </a:buClr>
              <a:buSzPts val="2000"/>
              <a:buNone/>
              <a:defRPr sz="2000">
                <a:solidFill>
                  <a:schemeClr val="accent2"/>
                </a:solidFill>
              </a:defRPr>
            </a:lvl7pPr>
            <a:lvl8pPr lvl="7" rtl="0">
              <a:spcBef>
                <a:spcPts val="0"/>
              </a:spcBef>
              <a:spcAft>
                <a:spcPts val="0"/>
              </a:spcAft>
              <a:buClr>
                <a:schemeClr val="accent2"/>
              </a:buClr>
              <a:buSzPts val="2000"/>
              <a:buNone/>
              <a:defRPr sz="2000">
                <a:solidFill>
                  <a:schemeClr val="accent2"/>
                </a:solidFill>
              </a:defRPr>
            </a:lvl8pPr>
            <a:lvl9pPr lvl="8" rtl="0">
              <a:spcBef>
                <a:spcPts val="0"/>
              </a:spcBef>
              <a:spcAft>
                <a:spcPts val="0"/>
              </a:spcAft>
              <a:buClr>
                <a:schemeClr val="accent2"/>
              </a:buClr>
              <a:buSzPts val="2000"/>
              <a:buNone/>
              <a:defRPr sz="2000">
                <a:solidFill>
                  <a:schemeClr val="accent2"/>
                </a:solidFill>
              </a:defRPr>
            </a:lvl9pPr>
          </a:lstStyle>
          <a:p>
            <a:endParaRPr/>
          </a:p>
        </p:txBody>
      </p:sp>
      <p:sp>
        <p:nvSpPr>
          <p:cNvPr id="426" name="Google Shape;426;p23"/>
          <p:cNvSpPr txBox="1">
            <a:spLocks noGrp="1"/>
          </p:cNvSpPr>
          <p:nvPr>
            <p:ph type="title" idx="7"/>
          </p:nvPr>
        </p:nvSpPr>
        <p:spPr>
          <a:xfrm>
            <a:off x="6006775" y="2023201"/>
            <a:ext cx="24237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427" name="Google Shape;427;p23"/>
          <p:cNvSpPr txBox="1">
            <a:spLocks noGrp="1"/>
          </p:cNvSpPr>
          <p:nvPr>
            <p:ph type="title" idx="8"/>
          </p:nvPr>
        </p:nvSpPr>
        <p:spPr>
          <a:xfrm>
            <a:off x="3360162" y="3368848"/>
            <a:ext cx="2423700" cy="382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2000"/>
              <a:buNone/>
              <a:defRPr sz="1800" b="1"/>
            </a:lvl1pPr>
            <a:lvl2pPr lvl="1" rtl="0">
              <a:spcBef>
                <a:spcPts val="0"/>
              </a:spcBef>
              <a:spcAft>
                <a:spcPts val="0"/>
              </a:spcAft>
              <a:buClr>
                <a:schemeClr val="accent2"/>
              </a:buClr>
              <a:buSzPts val="2000"/>
              <a:buNone/>
              <a:defRPr sz="2000">
                <a:solidFill>
                  <a:schemeClr val="accent2"/>
                </a:solidFill>
              </a:defRPr>
            </a:lvl2pPr>
            <a:lvl3pPr lvl="2" rtl="0">
              <a:spcBef>
                <a:spcPts val="0"/>
              </a:spcBef>
              <a:spcAft>
                <a:spcPts val="0"/>
              </a:spcAft>
              <a:buClr>
                <a:schemeClr val="accent2"/>
              </a:buClr>
              <a:buSzPts val="2000"/>
              <a:buNone/>
              <a:defRPr sz="2000">
                <a:solidFill>
                  <a:schemeClr val="accent2"/>
                </a:solidFill>
              </a:defRPr>
            </a:lvl3pPr>
            <a:lvl4pPr lvl="3" rtl="0">
              <a:spcBef>
                <a:spcPts val="0"/>
              </a:spcBef>
              <a:spcAft>
                <a:spcPts val="0"/>
              </a:spcAft>
              <a:buClr>
                <a:schemeClr val="accent2"/>
              </a:buClr>
              <a:buSzPts val="2000"/>
              <a:buNone/>
              <a:defRPr sz="2000">
                <a:solidFill>
                  <a:schemeClr val="accent2"/>
                </a:solidFill>
              </a:defRPr>
            </a:lvl4pPr>
            <a:lvl5pPr lvl="4" rtl="0">
              <a:spcBef>
                <a:spcPts val="0"/>
              </a:spcBef>
              <a:spcAft>
                <a:spcPts val="0"/>
              </a:spcAft>
              <a:buClr>
                <a:schemeClr val="accent2"/>
              </a:buClr>
              <a:buSzPts val="2000"/>
              <a:buNone/>
              <a:defRPr sz="2000">
                <a:solidFill>
                  <a:schemeClr val="accent2"/>
                </a:solidFill>
              </a:defRPr>
            </a:lvl5pPr>
            <a:lvl6pPr lvl="5" rtl="0">
              <a:spcBef>
                <a:spcPts val="0"/>
              </a:spcBef>
              <a:spcAft>
                <a:spcPts val="0"/>
              </a:spcAft>
              <a:buClr>
                <a:schemeClr val="accent2"/>
              </a:buClr>
              <a:buSzPts val="2000"/>
              <a:buNone/>
              <a:defRPr sz="2000">
                <a:solidFill>
                  <a:schemeClr val="accent2"/>
                </a:solidFill>
              </a:defRPr>
            </a:lvl6pPr>
            <a:lvl7pPr lvl="6" rtl="0">
              <a:spcBef>
                <a:spcPts val="0"/>
              </a:spcBef>
              <a:spcAft>
                <a:spcPts val="0"/>
              </a:spcAft>
              <a:buClr>
                <a:schemeClr val="accent2"/>
              </a:buClr>
              <a:buSzPts val="2000"/>
              <a:buNone/>
              <a:defRPr sz="2000">
                <a:solidFill>
                  <a:schemeClr val="accent2"/>
                </a:solidFill>
              </a:defRPr>
            </a:lvl7pPr>
            <a:lvl8pPr lvl="7" rtl="0">
              <a:spcBef>
                <a:spcPts val="0"/>
              </a:spcBef>
              <a:spcAft>
                <a:spcPts val="0"/>
              </a:spcAft>
              <a:buClr>
                <a:schemeClr val="accent2"/>
              </a:buClr>
              <a:buSzPts val="2000"/>
              <a:buNone/>
              <a:defRPr sz="2000">
                <a:solidFill>
                  <a:schemeClr val="accent2"/>
                </a:solidFill>
              </a:defRPr>
            </a:lvl8pPr>
            <a:lvl9pPr lvl="8" rtl="0">
              <a:spcBef>
                <a:spcPts val="0"/>
              </a:spcBef>
              <a:spcAft>
                <a:spcPts val="0"/>
              </a:spcAft>
              <a:buClr>
                <a:schemeClr val="accent2"/>
              </a:buClr>
              <a:buSzPts val="2000"/>
              <a:buNone/>
              <a:defRPr sz="2000">
                <a:solidFill>
                  <a:schemeClr val="accent2"/>
                </a:solidFill>
              </a:defRPr>
            </a:lvl9pPr>
          </a:lstStyle>
          <a:p>
            <a:endParaRPr/>
          </a:p>
        </p:txBody>
      </p:sp>
      <p:sp>
        <p:nvSpPr>
          <p:cNvPr id="428" name="Google Shape;428;p23"/>
          <p:cNvSpPr txBox="1">
            <a:spLocks noGrp="1"/>
          </p:cNvSpPr>
          <p:nvPr>
            <p:ph type="title" idx="9"/>
          </p:nvPr>
        </p:nvSpPr>
        <p:spPr>
          <a:xfrm>
            <a:off x="3360101" y="3751200"/>
            <a:ext cx="24237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429" name="Google Shape;429;p23"/>
          <p:cNvSpPr txBox="1">
            <a:spLocks noGrp="1"/>
          </p:cNvSpPr>
          <p:nvPr>
            <p:ph type="title" idx="13"/>
          </p:nvPr>
        </p:nvSpPr>
        <p:spPr>
          <a:xfrm>
            <a:off x="713350" y="3368848"/>
            <a:ext cx="2423700" cy="382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2000"/>
              <a:buNone/>
              <a:defRPr sz="1800" b="1"/>
            </a:lvl1pPr>
            <a:lvl2pPr lvl="1" rtl="0">
              <a:spcBef>
                <a:spcPts val="0"/>
              </a:spcBef>
              <a:spcAft>
                <a:spcPts val="0"/>
              </a:spcAft>
              <a:buClr>
                <a:schemeClr val="accent2"/>
              </a:buClr>
              <a:buSzPts val="2000"/>
              <a:buNone/>
              <a:defRPr sz="2000">
                <a:solidFill>
                  <a:schemeClr val="accent2"/>
                </a:solidFill>
              </a:defRPr>
            </a:lvl2pPr>
            <a:lvl3pPr lvl="2" rtl="0">
              <a:spcBef>
                <a:spcPts val="0"/>
              </a:spcBef>
              <a:spcAft>
                <a:spcPts val="0"/>
              </a:spcAft>
              <a:buClr>
                <a:schemeClr val="accent2"/>
              </a:buClr>
              <a:buSzPts val="2000"/>
              <a:buNone/>
              <a:defRPr sz="2000">
                <a:solidFill>
                  <a:schemeClr val="accent2"/>
                </a:solidFill>
              </a:defRPr>
            </a:lvl3pPr>
            <a:lvl4pPr lvl="3" rtl="0">
              <a:spcBef>
                <a:spcPts val="0"/>
              </a:spcBef>
              <a:spcAft>
                <a:spcPts val="0"/>
              </a:spcAft>
              <a:buClr>
                <a:schemeClr val="accent2"/>
              </a:buClr>
              <a:buSzPts val="2000"/>
              <a:buNone/>
              <a:defRPr sz="2000">
                <a:solidFill>
                  <a:schemeClr val="accent2"/>
                </a:solidFill>
              </a:defRPr>
            </a:lvl4pPr>
            <a:lvl5pPr lvl="4" rtl="0">
              <a:spcBef>
                <a:spcPts val="0"/>
              </a:spcBef>
              <a:spcAft>
                <a:spcPts val="0"/>
              </a:spcAft>
              <a:buClr>
                <a:schemeClr val="accent2"/>
              </a:buClr>
              <a:buSzPts val="2000"/>
              <a:buNone/>
              <a:defRPr sz="2000">
                <a:solidFill>
                  <a:schemeClr val="accent2"/>
                </a:solidFill>
              </a:defRPr>
            </a:lvl5pPr>
            <a:lvl6pPr lvl="5" rtl="0">
              <a:spcBef>
                <a:spcPts val="0"/>
              </a:spcBef>
              <a:spcAft>
                <a:spcPts val="0"/>
              </a:spcAft>
              <a:buClr>
                <a:schemeClr val="accent2"/>
              </a:buClr>
              <a:buSzPts val="2000"/>
              <a:buNone/>
              <a:defRPr sz="2000">
                <a:solidFill>
                  <a:schemeClr val="accent2"/>
                </a:solidFill>
              </a:defRPr>
            </a:lvl6pPr>
            <a:lvl7pPr lvl="6" rtl="0">
              <a:spcBef>
                <a:spcPts val="0"/>
              </a:spcBef>
              <a:spcAft>
                <a:spcPts val="0"/>
              </a:spcAft>
              <a:buClr>
                <a:schemeClr val="accent2"/>
              </a:buClr>
              <a:buSzPts val="2000"/>
              <a:buNone/>
              <a:defRPr sz="2000">
                <a:solidFill>
                  <a:schemeClr val="accent2"/>
                </a:solidFill>
              </a:defRPr>
            </a:lvl7pPr>
            <a:lvl8pPr lvl="7" rtl="0">
              <a:spcBef>
                <a:spcPts val="0"/>
              </a:spcBef>
              <a:spcAft>
                <a:spcPts val="0"/>
              </a:spcAft>
              <a:buClr>
                <a:schemeClr val="accent2"/>
              </a:buClr>
              <a:buSzPts val="2000"/>
              <a:buNone/>
              <a:defRPr sz="2000">
                <a:solidFill>
                  <a:schemeClr val="accent2"/>
                </a:solidFill>
              </a:defRPr>
            </a:lvl8pPr>
            <a:lvl9pPr lvl="8" rtl="0">
              <a:spcBef>
                <a:spcPts val="0"/>
              </a:spcBef>
              <a:spcAft>
                <a:spcPts val="0"/>
              </a:spcAft>
              <a:buClr>
                <a:schemeClr val="accent2"/>
              </a:buClr>
              <a:buSzPts val="2000"/>
              <a:buNone/>
              <a:defRPr sz="2000">
                <a:solidFill>
                  <a:schemeClr val="accent2"/>
                </a:solidFill>
              </a:defRPr>
            </a:lvl9pPr>
          </a:lstStyle>
          <a:p>
            <a:endParaRPr/>
          </a:p>
        </p:txBody>
      </p:sp>
      <p:sp>
        <p:nvSpPr>
          <p:cNvPr id="430" name="Google Shape;430;p23"/>
          <p:cNvSpPr txBox="1">
            <a:spLocks noGrp="1"/>
          </p:cNvSpPr>
          <p:nvPr>
            <p:ph type="title" idx="14"/>
          </p:nvPr>
        </p:nvSpPr>
        <p:spPr>
          <a:xfrm>
            <a:off x="713350" y="3751200"/>
            <a:ext cx="24237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431" name="Google Shape;431;p23"/>
          <p:cNvSpPr txBox="1">
            <a:spLocks noGrp="1"/>
          </p:cNvSpPr>
          <p:nvPr>
            <p:ph type="title" idx="15"/>
          </p:nvPr>
        </p:nvSpPr>
        <p:spPr>
          <a:xfrm>
            <a:off x="6006754" y="3368848"/>
            <a:ext cx="2423700" cy="382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2000"/>
              <a:buNone/>
              <a:defRPr sz="1800" b="1"/>
            </a:lvl1pPr>
            <a:lvl2pPr lvl="1" rtl="0">
              <a:spcBef>
                <a:spcPts val="0"/>
              </a:spcBef>
              <a:spcAft>
                <a:spcPts val="0"/>
              </a:spcAft>
              <a:buClr>
                <a:schemeClr val="accent2"/>
              </a:buClr>
              <a:buSzPts val="2000"/>
              <a:buNone/>
              <a:defRPr sz="2000">
                <a:solidFill>
                  <a:schemeClr val="accent2"/>
                </a:solidFill>
              </a:defRPr>
            </a:lvl2pPr>
            <a:lvl3pPr lvl="2" rtl="0">
              <a:spcBef>
                <a:spcPts val="0"/>
              </a:spcBef>
              <a:spcAft>
                <a:spcPts val="0"/>
              </a:spcAft>
              <a:buClr>
                <a:schemeClr val="accent2"/>
              </a:buClr>
              <a:buSzPts val="2000"/>
              <a:buNone/>
              <a:defRPr sz="2000">
                <a:solidFill>
                  <a:schemeClr val="accent2"/>
                </a:solidFill>
              </a:defRPr>
            </a:lvl3pPr>
            <a:lvl4pPr lvl="3" rtl="0">
              <a:spcBef>
                <a:spcPts val="0"/>
              </a:spcBef>
              <a:spcAft>
                <a:spcPts val="0"/>
              </a:spcAft>
              <a:buClr>
                <a:schemeClr val="accent2"/>
              </a:buClr>
              <a:buSzPts val="2000"/>
              <a:buNone/>
              <a:defRPr sz="2000">
                <a:solidFill>
                  <a:schemeClr val="accent2"/>
                </a:solidFill>
              </a:defRPr>
            </a:lvl4pPr>
            <a:lvl5pPr lvl="4" rtl="0">
              <a:spcBef>
                <a:spcPts val="0"/>
              </a:spcBef>
              <a:spcAft>
                <a:spcPts val="0"/>
              </a:spcAft>
              <a:buClr>
                <a:schemeClr val="accent2"/>
              </a:buClr>
              <a:buSzPts val="2000"/>
              <a:buNone/>
              <a:defRPr sz="2000">
                <a:solidFill>
                  <a:schemeClr val="accent2"/>
                </a:solidFill>
              </a:defRPr>
            </a:lvl5pPr>
            <a:lvl6pPr lvl="5" rtl="0">
              <a:spcBef>
                <a:spcPts val="0"/>
              </a:spcBef>
              <a:spcAft>
                <a:spcPts val="0"/>
              </a:spcAft>
              <a:buClr>
                <a:schemeClr val="accent2"/>
              </a:buClr>
              <a:buSzPts val="2000"/>
              <a:buNone/>
              <a:defRPr sz="2000">
                <a:solidFill>
                  <a:schemeClr val="accent2"/>
                </a:solidFill>
              </a:defRPr>
            </a:lvl6pPr>
            <a:lvl7pPr lvl="6" rtl="0">
              <a:spcBef>
                <a:spcPts val="0"/>
              </a:spcBef>
              <a:spcAft>
                <a:spcPts val="0"/>
              </a:spcAft>
              <a:buClr>
                <a:schemeClr val="accent2"/>
              </a:buClr>
              <a:buSzPts val="2000"/>
              <a:buNone/>
              <a:defRPr sz="2000">
                <a:solidFill>
                  <a:schemeClr val="accent2"/>
                </a:solidFill>
              </a:defRPr>
            </a:lvl7pPr>
            <a:lvl8pPr lvl="7" rtl="0">
              <a:spcBef>
                <a:spcPts val="0"/>
              </a:spcBef>
              <a:spcAft>
                <a:spcPts val="0"/>
              </a:spcAft>
              <a:buClr>
                <a:schemeClr val="accent2"/>
              </a:buClr>
              <a:buSzPts val="2000"/>
              <a:buNone/>
              <a:defRPr sz="2000">
                <a:solidFill>
                  <a:schemeClr val="accent2"/>
                </a:solidFill>
              </a:defRPr>
            </a:lvl8pPr>
            <a:lvl9pPr lvl="8" rtl="0">
              <a:spcBef>
                <a:spcPts val="0"/>
              </a:spcBef>
              <a:spcAft>
                <a:spcPts val="0"/>
              </a:spcAft>
              <a:buClr>
                <a:schemeClr val="accent2"/>
              </a:buClr>
              <a:buSzPts val="2000"/>
              <a:buNone/>
              <a:defRPr sz="2000">
                <a:solidFill>
                  <a:schemeClr val="accent2"/>
                </a:solidFill>
              </a:defRPr>
            </a:lvl9pPr>
          </a:lstStyle>
          <a:p>
            <a:endParaRPr/>
          </a:p>
        </p:txBody>
      </p:sp>
      <p:sp>
        <p:nvSpPr>
          <p:cNvPr id="432" name="Google Shape;432;p23"/>
          <p:cNvSpPr txBox="1">
            <a:spLocks noGrp="1"/>
          </p:cNvSpPr>
          <p:nvPr>
            <p:ph type="title" idx="16"/>
          </p:nvPr>
        </p:nvSpPr>
        <p:spPr>
          <a:xfrm>
            <a:off x="6006775" y="3751200"/>
            <a:ext cx="24237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Font typeface="Nunito"/>
              <a:buNone/>
              <a:defRPr sz="1500" b="0">
                <a:solidFill>
                  <a:schemeClr val="lt1"/>
                </a:solidFill>
                <a:latin typeface="Comfortaa Medium"/>
                <a:ea typeface="Comfortaa Medium"/>
                <a:cs typeface="Comfortaa Medium"/>
                <a:sym typeface="Comfortaa Medium"/>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1">
  <p:cSld name="CUSTOM_6">
    <p:spTree>
      <p:nvGrpSpPr>
        <p:cNvPr id="1" name="Shape 433"/>
        <p:cNvGrpSpPr/>
        <p:nvPr/>
      </p:nvGrpSpPr>
      <p:grpSpPr>
        <a:xfrm>
          <a:off x="0" y="0"/>
          <a:ext cx="0" cy="0"/>
          <a:chOff x="0" y="0"/>
          <a:chExt cx="0" cy="0"/>
        </a:xfrm>
      </p:grpSpPr>
      <p:grpSp>
        <p:nvGrpSpPr>
          <p:cNvPr id="434" name="Google Shape;434;p24"/>
          <p:cNvGrpSpPr/>
          <p:nvPr/>
        </p:nvGrpSpPr>
        <p:grpSpPr>
          <a:xfrm>
            <a:off x="-4511997" y="-341062"/>
            <a:ext cx="16417687" cy="9704159"/>
            <a:chOff x="-4511997" y="-341062"/>
            <a:chExt cx="16417687" cy="9704159"/>
          </a:xfrm>
        </p:grpSpPr>
        <p:sp>
          <p:nvSpPr>
            <p:cNvPr id="435" name="Google Shape;435;p24"/>
            <p:cNvSpPr/>
            <p:nvPr/>
          </p:nvSpPr>
          <p:spPr>
            <a:xfrm rot="-6251626" flipH="1">
              <a:off x="4846904" y="428545"/>
              <a:ext cx="6462629" cy="6261443"/>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4"/>
            <p:cNvSpPr/>
            <p:nvPr/>
          </p:nvSpPr>
          <p:spPr>
            <a:xfrm rot="-6251626" flipH="1">
              <a:off x="4418106" y="493421"/>
              <a:ext cx="6462629" cy="6261443"/>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4"/>
            <p:cNvSpPr/>
            <p:nvPr/>
          </p:nvSpPr>
          <p:spPr>
            <a:xfrm rot="8819948">
              <a:off x="-3429452" y="2179853"/>
              <a:ext cx="5909756" cy="5725781"/>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4"/>
            <p:cNvSpPr/>
            <p:nvPr/>
          </p:nvSpPr>
          <p:spPr>
            <a:xfrm rot="8819948">
              <a:off x="-3182090" y="2489830"/>
              <a:ext cx="5909756" cy="5725781"/>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4"/>
            <p:cNvSpPr/>
            <p:nvPr/>
          </p:nvSpPr>
          <p:spPr>
            <a:xfrm>
              <a:off x="8474725" y="4560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4"/>
            <p:cNvSpPr/>
            <p:nvPr/>
          </p:nvSpPr>
          <p:spPr>
            <a:xfrm>
              <a:off x="8061850" y="4029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4"/>
            <p:cNvSpPr/>
            <p:nvPr/>
          </p:nvSpPr>
          <p:spPr>
            <a:xfrm rot="2922710">
              <a:off x="7768286" y="446250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4"/>
            <p:cNvSpPr/>
            <p:nvPr/>
          </p:nvSpPr>
          <p:spPr>
            <a:xfrm>
              <a:off x="237875" y="4619825"/>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3" name="Google Shape;443;p24"/>
            <p:cNvGrpSpPr/>
            <p:nvPr/>
          </p:nvGrpSpPr>
          <p:grpSpPr>
            <a:xfrm>
              <a:off x="7608375" y="309577"/>
              <a:ext cx="1041686" cy="780292"/>
              <a:chOff x="7241700" y="550202"/>
              <a:chExt cx="1041686" cy="780292"/>
            </a:xfrm>
          </p:grpSpPr>
          <p:sp>
            <p:nvSpPr>
              <p:cNvPr id="444" name="Google Shape;444;p24"/>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4"/>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4"/>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7" name="Google Shape;447;p24"/>
            <p:cNvSpPr/>
            <p:nvPr/>
          </p:nvSpPr>
          <p:spPr>
            <a:xfrm rot="4748222">
              <a:off x="627244" y="442997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4"/>
            <p:cNvSpPr/>
            <p:nvPr/>
          </p:nvSpPr>
          <p:spPr>
            <a:xfrm>
              <a:off x="973513" y="478767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9" name="Google Shape;449;p24"/>
            <p:cNvGrpSpPr/>
            <p:nvPr/>
          </p:nvGrpSpPr>
          <p:grpSpPr>
            <a:xfrm>
              <a:off x="486925" y="1040502"/>
              <a:ext cx="1222677" cy="831459"/>
              <a:chOff x="713400" y="593602"/>
              <a:chExt cx="1222677" cy="831459"/>
            </a:xfrm>
          </p:grpSpPr>
          <p:sp>
            <p:nvSpPr>
              <p:cNvPr id="450" name="Google Shape;450;p24"/>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4"/>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4"/>
              <p:cNvSpPr/>
              <p:nvPr/>
            </p:nvSpPr>
            <p:spPr>
              <a:xfrm rot="2414822">
                <a:off x="1467647" y="126218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4"/>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54" name="Google Shape;454;p24"/>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6"/>
              </a:buClr>
              <a:buSzPts val="2800"/>
              <a:buNone/>
              <a:defRPr sz="3000">
                <a:solidFill>
                  <a:schemeClr val="accent1"/>
                </a:solidFill>
              </a:defRPr>
            </a:lvl1pPr>
            <a:lvl2pPr lvl="1" rtl="0">
              <a:spcBef>
                <a:spcPts val="0"/>
              </a:spcBef>
              <a:spcAft>
                <a:spcPts val="0"/>
              </a:spcAft>
              <a:buClr>
                <a:schemeClr val="accent6"/>
              </a:buClr>
              <a:buSzPts val="2800"/>
              <a:buNone/>
              <a:defRPr>
                <a:solidFill>
                  <a:schemeClr val="accent6"/>
                </a:solidFill>
              </a:defRPr>
            </a:lvl2pPr>
            <a:lvl3pPr lvl="2" rtl="0">
              <a:spcBef>
                <a:spcPts val="0"/>
              </a:spcBef>
              <a:spcAft>
                <a:spcPts val="0"/>
              </a:spcAft>
              <a:buClr>
                <a:schemeClr val="accent6"/>
              </a:buClr>
              <a:buSzPts val="2800"/>
              <a:buNone/>
              <a:defRPr>
                <a:solidFill>
                  <a:schemeClr val="accent6"/>
                </a:solidFill>
              </a:defRPr>
            </a:lvl3pPr>
            <a:lvl4pPr lvl="3" rtl="0">
              <a:spcBef>
                <a:spcPts val="0"/>
              </a:spcBef>
              <a:spcAft>
                <a:spcPts val="0"/>
              </a:spcAft>
              <a:buClr>
                <a:schemeClr val="accent6"/>
              </a:buClr>
              <a:buSzPts val="2800"/>
              <a:buNone/>
              <a:defRPr>
                <a:solidFill>
                  <a:schemeClr val="accent6"/>
                </a:solidFill>
              </a:defRPr>
            </a:lvl4pPr>
            <a:lvl5pPr lvl="4" rtl="0">
              <a:spcBef>
                <a:spcPts val="0"/>
              </a:spcBef>
              <a:spcAft>
                <a:spcPts val="0"/>
              </a:spcAft>
              <a:buClr>
                <a:schemeClr val="accent6"/>
              </a:buClr>
              <a:buSzPts val="2800"/>
              <a:buNone/>
              <a:defRPr>
                <a:solidFill>
                  <a:schemeClr val="accent6"/>
                </a:solidFill>
              </a:defRPr>
            </a:lvl5pPr>
            <a:lvl6pPr lvl="5" rtl="0">
              <a:spcBef>
                <a:spcPts val="0"/>
              </a:spcBef>
              <a:spcAft>
                <a:spcPts val="0"/>
              </a:spcAft>
              <a:buClr>
                <a:schemeClr val="accent6"/>
              </a:buClr>
              <a:buSzPts val="2800"/>
              <a:buNone/>
              <a:defRPr>
                <a:solidFill>
                  <a:schemeClr val="accent6"/>
                </a:solidFill>
              </a:defRPr>
            </a:lvl6pPr>
            <a:lvl7pPr lvl="6" rtl="0">
              <a:spcBef>
                <a:spcPts val="0"/>
              </a:spcBef>
              <a:spcAft>
                <a:spcPts val="0"/>
              </a:spcAft>
              <a:buClr>
                <a:schemeClr val="accent6"/>
              </a:buClr>
              <a:buSzPts val="2800"/>
              <a:buNone/>
              <a:defRPr>
                <a:solidFill>
                  <a:schemeClr val="accent6"/>
                </a:solidFill>
              </a:defRPr>
            </a:lvl7pPr>
            <a:lvl8pPr lvl="7" rtl="0">
              <a:spcBef>
                <a:spcPts val="0"/>
              </a:spcBef>
              <a:spcAft>
                <a:spcPts val="0"/>
              </a:spcAft>
              <a:buClr>
                <a:schemeClr val="accent6"/>
              </a:buClr>
              <a:buSzPts val="2800"/>
              <a:buNone/>
              <a:defRPr>
                <a:solidFill>
                  <a:schemeClr val="accent6"/>
                </a:solidFill>
              </a:defRPr>
            </a:lvl8pPr>
            <a:lvl9pPr lvl="8" rtl="0">
              <a:spcBef>
                <a:spcPts val="0"/>
              </a:spcBef>
              <a:spcAft>
                <a:spcPts val="0"/>
              </a:spcAft>
              <a:buClr>
                <a:schemeClr val="accent6"/>
              </a:buClr>
              <a:buSzPts val="2800"/>
              <a:buNone/>
              <a:defRPr>
                <a:solidFill>
                  <a:schemeClr val="accent6"/>
                </a:solidFill>
              </a:defRPr>
            </a:lvl9pPr>
          </a:lstStyle>
          <a:p>
            <a:endParaRPr/>
          </a:p>
        </p:txBody>
      </p:sp>
      <p:sp>
        <p:nvSpPr>
          <p:cNvPr id="455" name="Google Shape;455;p24"/>
          <p:cNvSpPr txBox="1">
            <a:spLocks noGrp="1"/>
          </p:cNvSpPr>
          <p:nvPr>
            <p:ph type="subTitle" idx="1"/>
          </p:nvPr>
        </p:nvSpPr>
        <p:spPr>
          <a:xfrm>
            <a:off x="810950" y="2298500"/>
            <a:ext cx="2706000" cy="15762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2">
  <p:cSld name="CUSTOM_6_1">
    <p:spTree>
      <p:nvGrpSpPr>
        <p:cNvPr id="1" name="Shape 456"/>
        <p:cNvGrpSpPr/>
        <p:nvPr/>
      </p:nvGrpSpPr>
      <p:grpSpPr>
        <a:xfrm>
          <a:off x="0" y="0"/>
          <a:ext cx="0" cy="0"/>
          <a:chOff x="0" y="0"/>
          <a:chExt cx="0" cy="0"/>
        </a:xfrm>
      </p:grpSpPr>
      <p:grpSp>
        <p:nvGrpSpPr>
          <p:cNvPr id="457" name="Google Shape;457;p25"/>
          <p:cNvGrpSpPr/>
          <p:nvPr/>
        </p:nvGrpSpPr>
        <p:grpSpPr>
          <a:xfrm>
            <a:off x="-5267609" y="-2772950"/>
            <a:ext cx="16768231" cy="9704848"/>
            <a:chOff x="-5267609" y="-2772950"/>
            <a:chExt cx="16768231" cy="9704848"/>
          </a:xfrm>
        </p:grpSpPr>
        <p:sp>
          <p:nvSpPr>
            <p:cNvPr id="458" name="Google Shape;458;p25"/>
            <p:cNvSpPr/>
            <p:nvPr/>
          </p:nvSpPr>
          <p:spPr>
            <a:xfrm rot="4059047">
              <a:off x="-4451072" y="-162852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5"/>
            <p:cNvSpPr/>
            <p:nvPr/>
          </p:nvSpPr>
          <p:spPr>
            <a:xfrm rot="4059047">
              <a:off x="-4100714" y="-181432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5"/>
            <p:cNvSpPr/>
            <p:nvPr/>
          </p:nvSpPr>
          <p:spPr>
            <a:xfrm rot="10800000" flipH="1">
              <a:off x="7872600" y="28822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5"/>
            <p:cNvSpPr/>
            <p:nvPr/>
          </p:nvSpPr>
          <p:spPr>
            <a:xfrm rot="10800000" flipH="1">
              <a:off x="7495763" y="30616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2" name="Google Shape;462;p25"/>
          <p:cNvGrpSpPr/>
          <p:nvPr/>
        </p:nvGrpSpPr>
        <p:grpSpPr>
          <a:xfrm>
            <a:off x="215194" y="245384"/>
            <a:ext cx="8612492" cy="4697976"/>
            <a:chOff x="215194" y="245384"/>
            <a:chExt cx="8612492" cy="4697976"/>
          </a:xfrm>
        </p:grpSpPr>
        <p:sp>
          <p:nvSpPr>
            <p:cNvPr id="463" name="Google Shape;463;p25"/>
            <p:cNvSpPr/>
            <p:nvPr/>
          </p:nvSpPr>
          <p:spPr>
            <a:xfrm rot="10800000" flipH="1">
              <a:off x="8708475" y="547686"/>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5"/>
            <p:cNvSpPr/>
            <p:nvPr/>
          </p:nvSpPr>
          <p:spPr>
            <a:xfrm rot="7877290" flipH="1">
              <a:off x="8221486" y="283658"/>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5" name="Google Shape;465;p25"/>
            <p:cNvGrpSpPr/>
            <p:nvPr/>
          </p:nvGrpSpPr>
          <p:grpSpPr>
            <a:xfrm rot="10800000" flipH="1">
              <a:off x="446876" y="389174"/>
              <a:ext cx="8380811" cy="4554186"/>
              <a:chOff x="-97424" y="335427"/>
              <a:chExt cx="8380811" cy="4554186"/>
            </a:xfrm>
          </p:grpSpPr>
          <p:sp>
            <p:nvSpPr>
              <p:cNvPr id="466" name="Google Shape;466;p25"/>
              <p:cNvSpPr/>
              <p:nvPr/>
            </p:nvSpPr>
            <p:spPr>
              <a:xfrm>
                <a:off x="7917750" y="33542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5"/>
              <p:cNvSpPr/>
              <p:nvPr/>
            </p:nvSpPr>
            <p:spPr>
              <a:xfrm>
                <a:off x="-97424" y="4694936"/>
                <a:ext cx="194249" cy="194677"/>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5"/>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9" name="Google Shape;469;p25"/>
            <p:cNvGrpSpPr/>
            <p:nvPr/>
          </p:nvGrpSpPr>
          <p:grpSpPr>
            <a:xfrm rot="10800000" flipH="1">
              <a:off x="215194" y="4057641"/>
              <a:ext cx="1037197" cy="885702"/>
              <a:chOff x="713400" y="683429"/>
              <a:chExt cx="1222677" cy="1044091"/>
            </a:xfrm>
          </p:grpSpPr>
          <p:sp>
            <p:nvSpPr>
              <p:cNvPr id="470" name="Google Shape;470;p25"/>
              <p:cNvSpPr/>
              <p:nvPr/>
            </p:nvSpPr>
            <p:spPr>
              <a:xfrm>
                <a:off x="1149250" y="683429"/>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5"/>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5"/>
              <p:cNvSpPr/>
              <p:nvPr/>
            </p:nvSpPr>
            <p:spPr>
              <a:xfrm rot="2414822">
                <a:off x="827219" y="1564642"/>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5"/>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4" name="Google Shape;474;p25"/>
            <p:cNvSpPr/>
            <p:nvPr/>
          </p:nvSpPr>
          <p:spPr>
            <a:xfrm rot="10800000" flipH="1">
              <a:off x="758776" y="245384"/>
              <a:ext cx="73044" cy="73044"/>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5" name="Google Shape;475;p25"/>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2800"/>
              <a:buNone/>
              <a:defRPr sz="30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476" name="Google Shape;476;p25"/>
          <p:cNvSpPr txBox="1">
            <a:spLocks noGrp="1"/>
          </p:cNvSpPr>
          <p:nvPr>
            <p:ph type="subTitle" idx="1"/>
          </p:nvPr>
        </p:nvSpPr>
        <p:spPr>
          <a:xfrm>
            <a:off x="813900" y="3054400"/>
            <a:ext cx="4434900" cy="15495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200"/>
              <a:buChar char="●"/>
              <a:defRPr sz="1200"/>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77" name="Google Shape;477;p25"/>
          <p:cNvSpPr txBox="1">
            <a:spLocks noGrp="1"/>
          </p:cNvSpPr>
          <p:nvPr>
            <p:ph type="title" idx="2"/>
          </p:nvPr>
        </p:nvSpPr>
        <p:spPr>
          <a:xfrm>
            <a:off x="813900" y="2733725"/>
            <a:ext cx="2332800" cy="320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20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478" name="Google Shape;478;p25"/>
          <p:cNvSpPr txBox="1">
            <a:spLocks noGrp="1"/>
          </p:cNvSpPr>
          <p:nvPr>
            <p:ph type="subTitle" idx="3"/>
          </p:nvPr>
        </p:nvSpPr>
        <p:spPr>
          <a:xfrm>
            <a:off x="813900" y="1612700"/>
            <a:ext cx="4434900" cy="101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200"/>
              <a:buChar char="●"/>
              <a:defRPr sz="1200">
                <a:solidFill>
                  <a:schemeClr val="dk1"/>
                </a:solidFill>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79" name="Google Shape;479;p25"/>
          <p:cNvSpPr txBox="1">
            <a:spLocks noGrp="1"/>
          </p:cNvSpPr>
          <p:nvPr>
            <p:ph type="title" idx="4"/>
          </p:nvPr>
        </p:nvSpPr>
        <p:spPr>
          <a:xfrm>
            <a:off x="813900" y="1292050"/>
            <a:ext cx="2332800" cy="320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20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480" name="Google Shape;480;p25"/>
          <p:cNvSpPr txBox="1">
            <a:spLocks noGrp="1"/>
          </p:cNvSpPr>
          <p:nvPr>
            <p:ph type="subTitle" idx="5"/>
          </p:nvPr>
        </p:nvSpPr>
        <p:spPr>
          <a:xfrm>
            <a:off x="5811375" y="1612700"/>
            <a:ext cx="2332800" cy="27399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200"/>
              <a:buChar char="●"/>
              <a:defRPr sz="1200"/>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81" name="Google Shape;481;p25"/>
          <p:cNvSpPr txBox="1">
            <a:spLocks noGrp="1"/>
          </p:cNvSpPr>
          <p:nvPr>
            <p:ph type="title" idx="6"/>
          </p:nvPr>
        </p:nvSpPr>
        <p:spPr>
          <a:xfrm>
            <a:off x="5811375" y="1292000"/>
            <a:ext cx="2332800" cy="320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20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hanks">
  <p:cSld name="CUSTOM_5">
    <p:spTree>
      <p:nvGrpSpPr>
        <p:cNvPr id="1" name="Shape 482"/>
        <p:cNvGrpSpPr/>
        <p:nvPr/>
      </p:nvGrpSpPr>
      <p:grpSpPr>
        <a:xfrm>
          <a:off x="0" y="0"/>
          <a:ext cx="0" cy="0"/>
          <a:chOff x="0" y="0"/>
          <a:chExt cx="0" cy="0"/>
        </a:xfrm>
      </p:grpSpPr>
      <p:grpSp>
        <p:nvGrpSpPr>
          <p:cNvPr id="483" name="Google Shape;483;p26"/>
          <p:cNvGrpSpPr/>
          <p:nvPr/>
        </p:nvGrpSpPr>
        <p:grpSpPr>
          <a:xfrm>
            <a:off x="-5952125" y="-1050086"/>
            <a:ext cx="18521704" cy="9656992"/>
            <a:chOff x="-5952125" y="-1050086"/>
            <a:chExt cx="18521704" cy="9656992"/>
          </a:xfrm>
        </p:grpSpPr>
        <p:sp>
          <p:nvSpPr>
            <p:cNvPr id="484" name="Google Shape;484;p26"/>
            <p:cNvSpPr/>
            <p:nvPr/>
          </p:nvSpPr>
          <p:spPr>
            <a:xfrm rot="-8093305" flipH="1">
              <a:off x="-4349363" y="317938"/>
              <a:ext cx="6462519" cy="6261336"/>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6"/>
            <p:cNvSpPr/>
            <p:nvPr/>
          </p:nvSpPr>
          <p:spPr>
            <a:xfrm rot="-8093305" flipH="1">
              <a:off x="-4684970" y="592609"/>
              <a:ext cx="6462519" cy="6261336"/>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6"/>
            <p:cNvSpPr/>
            <p:nvPr/>
          </p:nvSpPr>
          <p:spPr>
            <a:xfrm rot="3283491">
              <a:off x="4909000" y="1334616"/>
              <a:ext cx="6202954" cy="6009851"/>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6"/>
            <p:cNvSpPr/>
            <p:nvPr/>
          </p:nvSpPr>
          <p:spPr>
            <a:xfrm rot="3283491">
              <a:off x="5223802" y="1062263"/>
              <a:ext cx="6202954" cy="6009851"/>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8" name="Google Shape;488;p26"/>
            <p:cNvGrpSpPr/>
            <p:nvPr/>
          </p:nvGrpSpPr>
          <p:grpSpPr>
            <a:xfrm>
              <a:off x="329894" y="391927"/>
              <a:ext cx="300955" cy="1593055"/>
              <a:chOff x="3170285" y="996294"/>
              <a:chExt cx="275524" cy="1458441"/>
            </a:xfrm>
          </p:grpSpPr>
          <p:sp>
            <p:nvSpPr>
              <p:cNvPr id="489" name="Google Shape;489;p26"/>
              <p:cNvSpPr/>
              <p:nvPr/>
            </p:nvSpPr>
            <p:spPr>
              <a:xfrm>
                <a:off x="3308039" y="1468070"/>
                <a:ext cx="48476" cy="48476"/>
              </a:xfrm>
              <a:custGeom>
                <a:avLst/>
                <a:gdLst/>
                <a:ahLst/>
                <a:cxnLst/>
                <a:rect l="l" t="t" r="r" b="b"/>
                <a:pathLst>
                  <a:path w="834" h="834" extrusionOk="0">
                    <a:moveTo>
                      <a:pt x="417" y="0"/>
                    </a:moveTo>
                    <a:cubicBezTo>
                      <a:pt x="191" y="0"/>
                      <a:pt x="1" y="191"/>
                      <a:pt x="1" y="417"/>
                    </a:cubicBezTo>
                    <a:cubicBezTo>
                      <a:pt x="1" y="655"/>
                      <a:pt x="191" y="834"/>
                      <a:pt x="417" y="834"/>
                    </a:cubicBezTo>
                    <a:cubicBezTo>
                      <a:pt x="643" y="834"/>
                      <a:pt x="834" y="655"/>
                      <a:pt x="834" y="417"/>
                    </a:cubicBezTo>
                    <a:cubicBezTo>
                      <a:pt x="834" y="191"/>
                      <a:pt x="643" y="0"/>
                      <a:pt x="4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6"/>
              <p:cNvSpPr/>
              <p:nvPr/>
            </p:nvSpPr>
            <p:spPr>
              <a:xfrm>
                <a:off x="3308049" y="996294"/>
                <a:ext cx="137760" cy="136793"/>
              </a:xfrm>
              <a:custGeom>
                <a:avLst/>
                <a:gdLst/>
                <a:ahLst/>
                <a:cxnLst/>
                <a:rect l="l" t="t" r="r" b="b"/>
                <a:pathLst>
                  <a:path w="1680" h="1668" extrusionOk="0">
                    <a:moveTo>
                      <a:pt x="834" y="0"/>
                    </a:moveTo>
                    <a:cubicBezTo>
                      <a:pt x="381" y="0"/>
                      <a:pt x="0" y="369"/>
                      <a:pt x="0" y="834"/>
                    </a:cubicBezTo>
                    <a:cubicBezTo>
                      <a:pt x="0" y="1298"/>
                      <a:pt x="381" y="1667"/>
                      <a:pt x="834" y="1667"/>
                    </a:cubicBezTo>
                    <a:cubicBezTo>
                      <a:pt x="1298" y="1667"/>
                      <a:pt x="1679" y="1298"/>
                      <a:pt x="1679" y="834"/>
                    </a:cubicBezTo>
                    <a:cubicBezTo>
                      <a:pt x="1679" y="369"/>
                      <a:pt x="1298" y="0"/>
                      <a:pt x="8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6"/>
              <p:cNvSpPr/>
              <p:nvPr/>
            </p:nvSpPr>
            <p:spPr>
              <a:xfrm>
                <a:off x="3170285" y="2303145"/>
                <a:ext cx="137756" cy="151590"/>
              </a:xfrm>
              <a:custGeom>
                <a:avLst/>
                <a:gdLst/>
                <a:ahLst/>
                <a:cxnLst/>
                <a:rect l="l" t="t" r="r" b="b"/>
                <a:pathLst>
                  <a:path w="2370" h="2608" extrusionOk="0">
                    <a:moveTo>
                      <a:pt x="2370" y="0"/>
                    </a:moveTo>
                    <a:lnTo>
                      <a:pt x="0" y="1120"/>
                    </a:lnTo>
                    <a:lnTo>
                      <a:pt x="2155" y="2608"/>
                    </a:lnTo>
                    <a:lnTo>
                      <a:pt x="237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2" name="Google Shape;492;p26"/>
            <p:cNvSpPr/>
            <p:nvPr/>
          </p:nvSpPr>
          <p:spPr>
            <a:xfrm>
              <a:off x="8526275" y="41490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6"/>
            <p:cNvSpPr/>
            <p:nvPr/>
          </p:nvSpPr>
          <p:spPr>
            <a:xfrm>
              <a:off x="8073325" y="42071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6"/>
            <p:cNvSpPr/>
            <p:nvPr/>
          </p:nvSpPr>
          <p:spPr>
            <a:xfrm rot="2922710">
              <a:off x="7670911" y="445145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6"/>
            <p:cNvSpPr/>
            <p:nvPr/>
          </p:nvSpPr>
          <p:spPr>
            <a:xfrm>
              <a:off x="5088463" y="2364438"/>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6"/>
            <p:cNvSpPr/>
            <p:nvPr/>
          </p:nvSpPr>
          <p:spPr>
            <a:xfrm rot="4748222">
              <a:off x="642494" y="1332734"/>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6"/>
            <p:cNvSpPr/>
            <p:nvPr/>
          </p:nvSpPr>
          <p:spPr>
            <a:xfrm>
              <a:off x="6565263" y="160817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8" name="Google Shape;498;p26"/>
            <p:cNvGrpSpPr/>
            <p:nvPr/>
          </p:nvGrpSpPr>
          <p:grpSpPr>
            <a:xfrm rot="2700000">
              <a:off x="6505353" y="141712"/>
              <a:ext cx="2082875" cy="1707904"/>
              <a:chOff x="-146818" y="848099"/>
              <a:chExt cx="2082895" cy="1707920"/>
            </a:xfrm>
          </p:grpSpPr>
          <p:sp>
            <p:nvSpPr>
              <p:cNvPr id="499" name="Google Shape;499;p26"/>
              <p:cNvSpPr/>
              <p:nvPr/>
            </p:nvSpPr>
            <p:spPr>
              <a:xfrm>
                <a:off x="-146818" y="2418698"/>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6"/>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6"/>
              <p:cNvSpPr/>
              <p:nvPr/>
            </p:nvSpPr>
            <p:spPr>
              <a:xfrm rot="2414822">
                <a:off x="1033903" y="1999986"/>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6"/>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03" name="Google Shape;503;p26"/>
          <p:cNvSpPr txBox="1">
            <a:spLocks noGrp="1"/>
          </p:cNvSpPr>
          <p:nvPr>
            <p:ph type="ctrTitle"/>
          </p:nvPr>
        </p:nvSpPr>
        <p:spPr>
          <a:xfrm>
            <a:off x="966950" y="668600"/>
            <a:ext cx="4652400" cy="1016100"/>
          </a:xfrm>
          <a:prstGeom prst="rect">
            <a:avLst/>
          </a:prstGeom>
        </p:spPr>
        <p:txBody>
          <a:bodyPr spcFirstLastPara="1" wrap="square" lIns="91425" tIns="91425" rIns="91425" bIns="91425" anchor="ctr" anchorCtr="0">
            <a:noAutofit/>
          </a:bodyPr>
          <a:lstStyle>
            <a:lvl1pPr lvl="0" algn="l" rtl="0">
              <a:spcBef>
                <a:spcPts val="0"/>
              </a:spcBef>
              <a:spcAft>
                <a:spcPts val="0"/>
              </a:spcAft>
              <a:buClr>
                <a:schemeClr val="accent1"/>
              </a:buClr>
              <a:buSzPts val="5200"/>
              <a:buNone/>
              <a:defRPr sz="7700">
                <a:solidFill>
                  <a:schemeClr val="accent1"/>
                </a:solidFill>
              </a:defRPr>
            </a:lvl1pPr>
            <a:lvl2pPr lvl="1" algn="ctr" rtl="0">
              <a:spcBef>
                <a:spcPts val="0"/>
              </a:spcBef>
              <a:spcAft>
                <a:spcPts val="0"/>
              </a:spcAft>
              <a:buClr>
                <a:schemeClr val="accent1"/>
              </a:buClr>
              <a:buSzPts val="5200"/>
              <a:buNone/>
              <a:defRPr sz="5200">
                <a:solidFill>
                  <a:schemeClr val="accent1"/>
                </a:solidFill>
              </a:defRPr>
            </a:lvl2pPr>
            <a:lvl3pPr lvl="2" algn="ctr" rtl="0">
              <a:spcBef>
                <a:spcPts val="0"/>
              </a:spcBef>
              <a:spcAft>
                <a:spcPts val="0"/>
              </a:spcAft>
              <a:buClr>
                <a:schemeClr val="accent1"/>
              </a:buClr>
              <a:buSzPts val="5200"/>
              <a:buNone/>
              <a:defRPr sz="5200">
                <a:solidFill>
                  <a:schemeClr val="accent1"/>
                </a:solidFill>
              </a:defRPr>
            </a:lvl3pPr>
            <a:lvl4pPr lvl="3" algn="ctr" rtl="0">
              <a:spcBef>
                <a:spcPts val="0"/>
              </a:spcBef>
              <a:spcAft>
                <a:spcPts val="0"/>
              </a:spcAft>
              <a:buClr>
                <a:schemeClr val="accent1"/>
              </a:buClr>
              <a:buSzPts val="5200"/>
              <a:buNone/>
              <a:defRPr sz="5200">
                <a:solidFill>
                  <a:schemeClr val="accent1"/>
                </a:solidFill>
              </a:defRPr>
            </a:lvl4pPr>
            <a:lvl5pPr lvl="4" algn="ctr" rtl="0">
              <a:spcBef>
                <a:spcPts val="0"/>
              </a:spcBef>
              <a:spcAft>
                <a:spcPts val="0"/>
              </a:spcAft>
              <a:buClr>
                <a:schemeClr val="accent1"/>
              </a:buClr>
              <a:buSzPts val="5200"/>
              <a:buNone/>
              <a:defRPr sz="5200">
                <a:solidFill>
                  <a:schemeClr val="accent1"/>
                </a:solidFill>
              </a:defRPr>
            </a:lvl5pPr>
            <a:lvl6pPr lvl="5" algn="ctr" rtl="0">
              <a:spcBef>
                <a:spcPts val="0"/>
              </a:spcBef>
              <a:spcAft>
                <a:spcPts val="0"/>
              </a:spcAft>
              <a:buClr>
                <a:schemeClr val="accent1"/>
              </a:buClr>
              <a:buSzPts val="5200"/>
              <a:buNone/>
              <a:defRPr sz="5200">
                <a:solidFill>
                  <a:schemeClr val="accent1"/>
                </a:solidFill>
              </a:defRPr>
            </a:lvl6pPr>
            <a:lvl7pPr lvl="6" algn="ctr" rtl="0">
              <a:spcBef>
                <a:spcPts val="0"/>
              </a:spcBef>
              <a:spcAft>
                <a:spcPts val="0"/>
              </a:spcAft>
              <a:buClr>
                <a:schemeClr val="accent1"/>
              </a:buClr>
              <a:buSzPts val="5200"/>
              <a:buNone/>
              <a:defRPr sz="5200">
                <a:solidFill>
                  <a:schemeClr val="accent1"/>
                </a:solidFill>
              </a:defRPr>
            </a:lvl7pPr>
            <a:lvl8pPr lvl="7" algn="ctr" rtl="0">
              <a:spcBef>
                <a:spcPts val="0"/>
              </a:spcBef>
              <a:spcAft>
                <a:spcPts val="0"/>
              </a:spcAft>
              <a:buClr>
                <a:schemeClr val="accent1"/>
              </a:buClr>
              <a:buSzPts val="5200"/>
              <a:buNone/>
              <a:defRPr sz="5200">
                <a:solidFill>
                  <a:schemeClr val="accent1"/>
                </a:solidFill>
              </a:defRPr>
            </a:lvl8pPr>
            <a:lvl9pPr lvl="8" algn="ctr" rtl="0">
              <a:spcBef>
                <a:spcPts val="0"/>
              </a:spcBef>
              <a:spcAft>
                <a:spcPts val="0"/>
              </a:spcAft>
              <a:buClr>
                <a:schemeClr val="accent1"/>
              </a:buClr>
              <a:buSzPts val="5200"/>
              <a:buNone/>
              <a:defRPr sz="5200">
                <a:solidFill>
                  <a:schemeClr val="accent1"/>
                </a:solidFill>
              </a:defRPr>
            </a:lvl9pPr>
          </a:lstStyle>
          <a:p>
            <a:endParaRPr/>
          </a:p>
        </p:txBody>
      </p:sp>
      <p:sp>
        <p:nvSpPr>
          <p:cNvPr id="504" name="Google Shape;504;p26"/>
          <p:cNvSpPr txBox="1">
            <a:spLocks noGrp="1"/>
          </p:cNvSpPr>
          <p:nvPr>
            <p:ph type="subTitle" idx="1"/>
          </p:nvPr>
        </p:nvSpPr>
        <p:spPr>
          <a:xfrm>
            <a:off x="966950" y="1684700"/>
            <a:ext cx="4652400" cy="352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000"/>
              <a:buNone/>
              <a:defRPr sz="2000"/>
            </a:lvl1pPr>
            <a:lvl2pPr lvl="1" algn="ctr" rtl="0">
              <a:lnSpc>
                <a:spcPct val="100000"/>
              </a:lnSpc>
              <a:spcBef>
                <a:spcPts val="0"/>
              </a:spcBef>
              <a:spcAft>
                <a:spcPts val="0"/>
              </a:spcAft>
              <a:buSzPts val="2000"/>
              <a:buNone/>
              <a:defRPr sz="2000"/>
            </a:lvl2pPr>
            <a:lvl3pPr lvl="2" algn="ctr" rtl="0">
              <a:lnSpc>
                <a:spcPct val="100000"/>
              </a:lnSpc>
              <a:spcBef>
                <a:spcPts val="0"/>
              </a:spcBef>
              <a:spcAft>
                <a:spcPts val="0"/>
              </a:spcAft>
              <a:buSzPts val="2000"/>
              <a:buNone/>
              <a:defRPr sz="2000"/>
            </a:lvl3pPr>
            <a:lvl4pPr lvl="3" algn="ctr" rtl="0">
              <a:lnSpc>
                <a:spcPct val="100000"/>
              </a:lnSpc>
              <a:spcBef>
                <a:spcPts val="0"/>
              </a:spcBef>
              <a:spcAft>
                <a:spcPts val="0"/>
              </a:spcAft>
              <a:buSzPts val="2000"/>
              <a:buNone/>
              <a:defRPr sz="2000"/>
            </a:lvl4pPr>
            <a:lvl5pPr lvl="4" algn="ctr" rtl="0">
              <a:lnSpc>
                <a:spcPct val="100000"/>
              </a:lnSpc>
              <a:spcBef>
                <a:spcPts val="0"/>
              </a:spcBef>
              <a:spcAft>
                <a:spcPts val="0"/>
              </a:spcAft>
              <a:buSzPts val="2000"/>
              <a:buNone/>
              <a:defRPr sz="2000"/>
            </a:lvl5pPr>
            <a:lvl6pPr lvl="5" algn="ctr" rtl="0">
              <a:lnSpc>
                <a:spcPct val="100000"/>
              </a:lnSpc>
              <a:spcBef>
                <a:spcPts val="0"/>
              </a:spcBef>
              <a:spcAft>
                <a:spcPts val="0"/>
              </a:spcAft>
              <a:buSzPts val="2000"/>
              <a:buNone/>
              <a:defRPr sz="2000"/>
            </a:lvl6pPr>
            <a:lvl7pPr lvl="6" algn="ctr" rtl="0">
              <a:lnSpc>
                <a:spcPct val="100000"/>
              </a:lnSpc>
              <a:spcBef>
                <a:spcPts val="0"/>
              </a:spcBef>
              <a:spcAft>
                <a:spcPts val="0"/>
              </a:spcAft>
              <a:buSzPts val="2000"/>
              <a:buNone/>
              <a:defRPr sz="2000"/>
            </a:lvl7pPr>
            <a:lvl8pPr lvl="7" algn="ctr" rtl="0">
              <a:lnSpc>
                <a:spcPct val="100000"/>
              </a:lnSpc>
              <a:spcBef>
                <a:spcPts val="0"/>
              </a:spcBef>
              <a:spcAft>
                <a:spcPts val="0"/>
              </a:spcAft>
              <a:buSzPts val="2000"/>
              <a:buNone/>
              <a:defRPr sz="2000"/>
            </a:lvl8pPr>
            <a:lvl9pPr lvl="8" algn="ctr" rtl="0">
              <a:lnSpc>
                <a:spcPct val="100000"/>
              </a:lnSpc>
              <a:spcBef>
                <a:spcPts val="0"/>
              </a:spcBef>
              <a:spcAft>
                <a:spcPts val="0"/>
              </a:spcAft>
              <a:buSzPts val="2000"/>
              <a:buNone/>
              <a:defRPr sz="2000"/>
            </a:lvl9pPr>
          </a:lstStyle>
          <a:p>
            <a:endParaRPr/>
          </a:p>
        </p:txBody>
      </p:sp>
      <p:sp>
        <p:nvSpPr>
          <p:cNvPr id="505" name="Google Shape;505;p26"/>
          <p:cNvSpPr txBox="1">
            <a:spLocks noGrp="1"/>
          </p:cNvSpPr>
          <p:nvPr>
            <p:ph type="subTitle" idx="2"/>
          </p:nvPr>
        </p:nvSpPr>
        <p:spPr>
          <a:xfrm>
            <a:off x="966950" y="2114981"/>
            <a:ext cx="3629400" cy="748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6" name="Google Shape;506;p26"/>
          <p:cNvSpPr txBox="1"/>
          <p:nvPr/>
        </p:nvSpPr>
        <p:spPr>
          <a:xfrm>
            <a:off x="965300" y="3471966"/>
            <a:ext cx="3632700" cy="738600"/>
          </a:xfrm>
          <a:prstGeom prst="rect">
            <a:avLst/>
          </a:prstGeom>
          <a:noFill/>
          <a:ln>
            <a:noFill/>
          </a:ln>
        </p:spPr>
        <p:txBody>
          <a:bodyPr spcFirstLastPara="1" wrap="square" lIns="91425" tIns="91425" rIns="91425" bIns="91425" anchor="ctr" anchorCtr="0">
            <a:noAutofit/>
          </a:bodyPr>
          <a:lstStyle/>
          <a:p>
            <a:pPr marL="0" lvl="0" indent="0" algn="l" rtl="0">
              <a:spcBef>
                <a:spcPts val="300"/>
              </a:spcBef>
              <a:spcAft>
                <a:spcPts val="0"/>
              </a:spcAft>
              <a:buNone/>
            </a:pPr>
            <a:r>
              <a:rPr lang="en" sz="1200">
                <a:solidFill>
                  <a:schemeClr val="lt1"/>
                </a:solidFill>
                <a:latin typeface="Comfortaa"/>
                <a:ea typeface="Comfortaa"/>
                <a:cs typeface="Comfortaa"/>
                <a:sym typeface="Comfortaa"/>
              </a:rPr>
              <a:t>CREDITS: This presentation template was created by </a:t>
            </a:r>
            <a:r>
              <a:rPr lang="en" sz="1200" b="1">
                <a:solidFill>
                  <a:schemeClr val="accent1"/>
                </a:solidFill>
                <a:uFill>
                  <a:noFill/>
                </a:uFill>
                <a:latin typeface="Comfortaa"/>
                <a:ea typeface="Comfortaa"/>
                <a:cs typeface="Comfortaa"/>
                <a:sym typeface="Comfortaa"/>
                <a:hlinkClick r:id="rId2">
                  <a:extLst>
                    <a:ext uri="{A12FA001-AC4F-418D-AE19-62706E023703}">
                      <ahyp:hlinkClr xmlns:ahyp="http://schemas.microsoft.com/office/drawing/2018/hyperlinkcolor" val="tx"/>
                    </a:ext>
                  </a:extLst>
                </a:hlinkClick>
              </a:rPr>
              <a:t>Slidesgo</a:t>
            </a:r>
            <a:r>
              <a:rPr lang="en" sz="1200">
                <a:solidFill>
                  <a:schemeClr val="lt1"/>
                </a:solidFill>
                <a:latin typeface="Comfortaa"/>
                <a:ea typeface="Comfortaa"/>
                <a:cs typeface="Comfortaa"/>
                <a:sym typeface="Comfortaa"/>
              </a:rPr>
              <a:t>, including icons by </a:t>
            </a:r>
            <a:r>
              <a:rPr lang="en" sz="1200" b="1">
                <a:solidFill>
                  <a:schemeClr val="accent1"/>
                </a:solidFill>
                <a:uFill>
                  <a:noFill/>
                </a:uFill>
                <a:latin typeface="Comfortaa"/>
                <a:ea typeface="Comfortaa"/>
                <a:cs typeface="Comfortaa"/>
                <a:sym typeface="Comfortaa"/>
                <a:hlinkClick r:id="rId3">
                  <a:extLst>
                    <a:ext uri="{A12FA001-AC4F-418D-AE19-62706E023703}">
                      <ahyp:hlinkClr xmlns:ahyp="http://schemas.microsoft.com/office/drawing/2018/hyperlinkcolor" val="tx"/>
                    </a:ext>
                  </a:extLst>
                </a:hlinkClick>
              </a:rPr>
              <a:t>Flaticon</a:t>
            </a:r>
            <a:r>
              <a:rPr lang="en" sz="1200">
                <a:solidFill>
                  <a:schemeClr val="lt1"/>
                </a:solidFill>
                <a:latin typeface="Comfortaa"/>
                <a:ea typeface="Comfortaa"/>
                <a:cs typeface="Comfortaa"/>
                <a:sym typeface="Comfortaa"/>
              </a:rPr>
              <a:t>, infographics &amp; images by </a:t>
            </a:r>
            <a:r>
              <a:rPr lang="en" sz="1200" b="1">
                <a:solidFill>
                  <a:schemeClr val="accent1"/>
                </a:solidFill>
                <a:uFill>
                  <a:noFill/>
                </a:uFill>
                <a:latin typeface="Comfortaa"/>
                <a:ea typeface="Comfortaa"/>
                <a:cs typeface="Comfortaa"/>
                <a:sym typeface="Comfortaa"/>
                <a:hlinkClick r:id="rId4">
                  <a:extLst>
                    <a:ext uri="{A12FA001-AC4F-418D-AE19-62706E023703}">
                      <ahyp:hlinkClr xmlns:ahyp="http://schemas.microsoft.com/office/drawing/2018/hyperlinkcolor" val="tx"/>
                    </a:ext>
                  </a:extLst>
                </a:hlinkClick>
              </a:rPr>
              <a:t>Freepik</a:t>
            </a:r>
            <a:endParaRPr sz="1200">
              <a:solidFill>
                <a:schemeClr val="accent1"/>
              </a:solidFill>
              <a:latin typeface="Comfortaa"/>
              <a:ea typeface="Comfortaa"/>
              <a:cs typeface="Comfortaa"/>
              <a:sym typeface="Comfortaa"/>
            </a:endParaRPr>
          </a:p>
        </p:txBody>
      </p:sp>
      <p:sp>
        <p:nvSpPr>
          <p:cNvPr id="507" name="Google Shape;507;p26"/>
          <p:cNvSpPr/>
          <p:nvPr/>
        </p:nvSpPr>
        <p:spPr>
          <a:xfrm>
            <a:off x="5970838" y="222157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ackground">
  <p:cSld name="CUSTOM_5_1">
    <p:spTree>
      <p:nvGrpSpPr>
        <p:cNvPr id="1" name="Shape 508"/>
        <p:cNvGrpSpPr/>
        <p:nvPr/>
      </p:nvGrpSpPr>
      <p:grpSpPr>
        <a:xfrm>
          <a:off x="0" y="0"/>
          <a:ext cx="0" cy="0"/>
          <a:chOff x="0" y="0"/>
          <a:chExt cx="0" cy="0"/>
        </a:xfrm>
      </p:grpSpPr>
      <p:grpSp>
        <p:nvGrpSpPr>
          <p:cNvPr id="509" name="Google Shape;509;p27"/>
          <p:cNvGrpSpPr/>
          <p:nvPr/>
        </p:nvGrpSpPr>
        <p:grpSpPr>
          <a:xfrm>
            <a:off x="-2988725" y="-1008237"/>
            <a:ext cx="14343472" cy="8041910"/>
            <a:chOff x="-2988725" y="-1008237"/>
            <a:chExt cx="14343472" cy="8041910"/>
          </a:xfrm>
        </p:grpSpPr>
        <p:sp>
          <p:nvSpPr>
            <p:cNvPr id="510" name="Google Shape;510;p27"/>
            <p:cNvSpPr/>
            <p:nvPr/>
          </p:nvSpPr>
          <p:spPr>
            <a:xfrm>
              <a:off x="7726725" y="-82878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7"/>
            <p:cNvSpPr/>
            <p:nvPr/>
          </p:nvSpPr>
          <p:spPr>
            <a:xfrm>
              <a:off x="7349888" y="-1008237"/>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7"/>
            <p:cNvSpPr/>
            <p:nvPr/>
          </p:nvSpPr>
          <p:spPr>
            <a:xfrm>
              <a:off x="-2988725" y="217392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7"/>
            <p:cNvSpPr/>
            <p:nvPr/>
          </p:nvSpPr>
          <p:spPr>
            <a:xfrm>
              <a:off x="-2518900" y="238017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7"/>
            <p:cNvSpPr/>
            <p:nvPr/>
          </p:nvSpPr>
          <p:spPr>
            <a:xfrm>
              <a:off x="8439550" y="393237"/>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7"/>
            <p:cNvSpPr/>
            <p:nvPr/>
          </p:nvSpPr>
          <p:spPr>
            <a:xfrm rot="4748222">
              <a:off x="541769" y="4832859"/>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7"/>
            <p:cNvSpPr/>
            <p:nvPr/>
          </p:nvSpPr>
          <p:spPr>
            <a:xfrm>
              <a:off x="758775" y="226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7"/>
            <p:cNvSpPr/>
            <p:nvPr/>
          </p:nvSpPr>
          <p:spPr>
            <a:xfrm rot="10800000">
              <a:off x="8202547" y="482626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7"/>
            <p:cNvSpPr/>
            <p:nvPr/>
          </p:nvSpPr>
          <p:spPr>
            <a:xfrm rot="10800000">
              <a:off x="8631142" y="4244015"/>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7"/>
            <p:cNvSpPr/>
            <p:nvPr/>
          </p:nvSpPr>
          <p:spPr>
            <a:xfrm rot="-8385178">
              <a:off x="8658866" y="47900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7"/>
            <p:cNvSpPr/>
            <p:nvPr/>
          </p:nvSpPr>
          <p:spPr>
            <a:xfrm rot="-8385178">
              <a:off x="525691" y="4503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1">
  <p:cSld name="CUSTOM_5_1_1">
    <p:spTree>
      <p:nvGrpSpPr>
        <p:cNvPr id="1" name="Shape 521"/>
        <p:cNvGrpSpPr/>
        <p:nvPr/>
      </p:nvGrpSpPr>
      <p:grpSpPr>
        <a:xfrm>
          <a:off x="0" y="0"/>
          <a:ext cx="0" cy="0"/>
          <a:chOff x="0" y="0"/>
          <a:chExt cx="0" cy="0"/>
        </a:xfrm>
      </p:grpSpPr>
      <p:grpSp>
        <p:nvGrpSpPr>
          <p:cNvPr id="522" name="Google Shape;522;p28"/>
          <p:cNvGrpSpPr/>
          <p:nvPr/>
        </p:nvGrpSpPr>
        <p:grpSpPr>
          <a:xfrm>
            <a:off x="-5267609" y="-2772950"/>
            <a:ext cx="16768231" cy="9704848"/>
            <a:chOff x="-5267609" y="-2772950"/>
            <a:chExt cx="16768231" cy="9704848"/>
          </a:xfrm>
        </p:grpSpPr>
        <p:sp>
          <p:nvSpPr>
            <p:cNvPr id="523" name="Google Shape;523;p28"/>
            <p:cNvSpPr/>
            <p:nvPr/>
          </p:nvSpPr>
          <p:spPr>
            <a:xfrm rot="4059047">
              <a:off x="-4451072" y="-162852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8"/>
            <p:cNvSpPr/>
            <p:nvPr/>
          </p:nvSpPr>
          <p:spPr>
            <a:xfrm rot="4059047">
              <a:off x="-4100714" y="-181432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8"/>
            <p:cNvSpPr/>
            <p:nvPr/>
          </p:nvSpPr>
          <p:spPr>
            <a:xfrm rot="10800000" flipH="1">
              <a:off x="7872600" y="28822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8"/>
            <p:cNvSpPr/>
            <p:nvPr/>
          </p:nvSpPr>
          <p:spPr>
            <a:xfrm rot="10800000" flipH="1">
              <a:off x="7495763" y="30616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7" name="Google Shape;527;p28"/>
          <p:cNvGrpSpPr/>
          <p:nvPr/>
        </p:nvGrpSpPr>
        <p:grpSpPr>
          <a:xfrm>
            <a:off x="215194" y="245384"/>
            <a:ext cx="8612492" cy="4697976"/>
            <a:chOff x="215194" y="245384"/>
            <a:chExt cx="8612492" cy="4697976"/>
          </a:xfrm>
        </p:grpSpPr>
        <p:sp>
          <p:nvSpPr>
            <p:cNvPr id="528" name="Google Shape;528;p28"/>
            <p:cNvSpPr/>
            <p:nvPr/>
          </p:nvSpPr>
          <p:spPr>
            <a:xfrm rot="10800000" flipH="1">
              <a:off x="8708475" y="547686"/>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8"/>
            <p:cNvSpPr/>
            <p:nvPr/>
          </p:nvSpPr>
          <p:spPr>
            <a:xfrm rot="7877290" flipH="1">
              <a:off x="8221486" y="283658"/>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0" name="Google Shape;530;p28"/>
            <p:cNvGrpSpPr/>
            <p:nvPr/>
          </p:nvGrpSpPr>
          <p:grpSpPr>
            <a:xfrm rot="10800000" flipH="1">
              <a:off x="446876" y="389174"/>
              <a:ext cx="8380811" cy="4554186"/>
              <a:chOff x="-97424" y="335427"/>
              <a:chExt cx="8380811" cy="4554186"/>
            </a:xfrm>
          </p:grpSpPr>
          <p:sp>
            <p:nvSpPr>
              <p:cNvPr id="531" name="Google Shape;531;p28"/>
              <p:cNvSpPr/>
              <p:nvPr/>
            </p:nvSpPr>
            <p:spPr>
              <a:xfrm>
                <a:off x="7917750" y="33542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8"/>
              <p:cNvSpPr/>
              <p:nvPr/>
            </p:nvSpPr>
            <p:spPr>
              <a:xfrm>
                <a:off x="-97424" y="4694936"/>
                <a:ext cx="194249" cy="194677"/>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8"/>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4" name="Google Shape;534;p28"/>
            <p:cNvGrpSpPr/>
            <p:nvPr/>
          </p:nvGrpSpPr>
          <p:grpSpPr>
            <a:xfrm rot="10800000" flipH="1">
              <a:off x="215194" y="4057641"/>
              <a:ext cx="1037197" cy="885702"/>
              <a:chOff x="713400" y="683429"/>
              <a:chExt cx="1222677" cy="1044091"/>
            </a:xfrm>
          </p:grpSpPr>
          <p:sp>
            <p:nvSpPr>
              <p:cNvPr id="535" name="Google Shape;535;p28"/>
              <p:cNvSpPr/>
              <p:nvPr/>
            </p:nvSpPr>
            <p:spPr>
              <a:xfrm>
                <a:off x="1149250" y="683429"/>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8"/>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8"/>
              <p:cNvSpPr/>
              <p:nvPr/>
            </p:nvSpPr>
            <p:spPr>
              <a:xfrm rot="2414822">
                <a:off x="827219" y="1564642"/>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8"/>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9" name="Google Shape;539;p28"/>
            <p:cNvSpPr/>
            <p:nvPr/>
          </p:nvSpPr>
          <p:spPr>
            <a:xfrm rot="10800000" flipH="1">
              <a:off x="758776" y="245384"/>
              <a:ext cx="73044" cy="73044"/>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1"/>
        <p:cNvGrpSpPr/>
        <p:nvPr/>
      </p:nvGrpSpPr>
      <p:grpSpPr>
        <a:xfrm>
          <a:off x="0" y="0"/>
          <a:ext cx="0" cy="0"/>
          <a:chOff x="0" y="0"/>
          <a:chExt cx="0" cy="0"/>
        </a:xfrm>
      </p:grpSpPr>
      <p:grpSp>
        <p:nvGrpSpPr>
          <p:cNvPr id="52" name="Google Shape;52;p4"/>
          <p:cNvGrpSpPr/>
          <p:nvPr/>
        </p:nvGrpSpPr>
        <p:grpSpPr>
          <a:xfrm>
            <a:off x="-4337171" y="226749"/>
            <a:ext cx="16666735" cy="6806923"/>
            <a:chOff x="-4337171" y="226749"/>
            <a:chExt cx="16666735" cy="6806923"/>
          </a:xfrm>
        </p:grpSpPr>
        <p:sp>
          <p:nvSpPr>
            <p:cNvPr id="53" name="Google Shape;53;p4"/>
            <p:cNvSpPr/>
            <p:nvPr/>
          </p:nvSpPr>
          <p:spPr>
            <a:xfrm>
              <a:off x="7377100" y="217392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4"/>
            <p:cNvSpPr/>
            <p:nvPr/>
          </p:nvSpPr>
          <p:spPr>
            <a:xfrm>
              <a:off x="-4029771" y="727126"/>
              <a:ext cx="5095828" cy="5472089"/>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4"/>
            <p:cNvSpPr/>
            <p:nvPr/>
          </p:nvSpPr>
          <p:spPr>
            <a:xfrm>
              <a:off x="-4337171" y="914801"/>
              <a:ext cx="5095828" cy="5472089"/>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4"/>
            <p:cNvSpPr/>
            <p:nvPr/>
          </p:nvSpPr>
          <p:spPr>
            <a:xfrm>
              <a:off x="7846925" y="2380175"/>
              <a:ext cx="4482639" cy="4653498"/>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4"/>
            <p:cNvSpPr/>
            <p:nvPr/>
          </p:nvSpPr>
          <p:spPr>
            <a:xfrm>
              <a:off x="8439550" y="393237"/>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rot="4748222">
              <a:off x="440694" y="48141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758775" y="226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177750" y="4273925"/>
              <a:ext cx="360466" cy="249562"/>
            </a:xfrm>
            <a:custGeom>
              <a:avLst/>
              <a:gdLst/>
              <a:ahLst/>
              <a:cxnLst/>
              <a:rect l="l" t="t" r="r" b="b"/>
              <a:pathLst>
                <a:path w="17301" h="11978" extrusionOk="0">
                  <a:moveTo>
                    <a:pt x="1" y="0"/>
                  </a:moveTo>
                  <a:lnTo>
                    <a:pt x="1" y="8727"/>
                  </a:lnTo>
                  <a:lnTo>
                    <a:pt x="3132" y="8727"/>
                  </a:lnTo>
                  <a:lnTo>
                    <a:pt x="5013" y="11978"/>
                  </a:lnTo>
                  <a:lnTo>
                    <a:pt x="6883" y="8727"/>
                  </a:lnTo>
                  <a:lnTo>
                    <a:pt x="17301" y="8727"/>
                  </a:lnTo>
                  <a:lnTo>
                    <a:pt x="173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rot="10800000">
              <a:off x="8202547" y="482626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p:nvPr/>
          </p:nvSpPr>
          <p:spPr>
            <a:xfrm rot="10800000">
              <a:off x="8631142" y="4244015"/>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rot="-8385178">
              <a:off x="8658866" y="47900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64;p4"/>
          <p:cNvSpPr txBox="1">
            <a:spLocks noGrp="1"/>
          </p:cNvSpPr>
          <p:nvPr>
            <p:ph type="title"/>
          </p:nvPr>
        </p:nvSpPr>
        <p:spPr>
          <a:xfrm>
            <a:off x="713325" y="389175"/>
            <a:ext cx="7717200" cy="572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2800"/>
              <a:buNone/>
              <a:defRPr sz="3000">
                <a:solidFill>
                  <a:schemeClr val="accent1"/>
                </a:solidFill>
              </a:defRPr>
            </a:lvl1pPr>
            <a:lvl2pPr lvl="1">
              <a:spcBef>
                <a:spcPts val="0"/>
              </a:spcBef>
              <a:spcAft>
                <a:spcPts val="0"/>
              </a:spcAft>
              <a:buClr>
                <a:schemeClr val="accent1"/>
              </a:buClr>
              <a:buSzPts val="2800"/>
              <a:buNone/>
              <a:defRPr>
                <a:solidFill>
                  <a:schemeClr val="accent1"/>
                </a:solidFill>
              </a:defRPr>
            </a:lvl2pPr>
            <a:lvl3pPr lvl="2">
              <a:spcBef>
                <a:spcPts val="0"/>
              </a:spcBef>
              <a:spcAft>
                <a:spcPts val="0"/>
              </a:spcAft>
              <a:buClr>
                <a:schemeClr val="accent1"/>
              </a:buClr>
              <a:buSzPts val="2800"/>
              <a:buNone/>
              <a:defRPr>
                <a:solidFill>
                  <a:schemeClr val="accent1"/>
                </a:solidFill>
              </a:defRPr>
            </a:lvl3pPr>
            <a:lvl4pPr lvl="3">
              <a:spcBef>
                <a:spcPts val="0"/>
              </a:spcBef>
              <a:spcAft>
                <a:spcPts val="0"/>
              </a:spcAft>
              <a:buClr>
                <a:schemeClr val="accent1"/>
              </a:buClr>
              <a:buSzPts val="2800"/>
              <a:buNone/>
              <a:defRPr>
                <a:solidFill>
                  <a:schemeClr val="accent1"/>
                </a:solidFill>
              </a:defRPr>
            </a:lvl4pPr>
            <a:lvl5pPr lvl="4">
              <a:spcBef>
                <a:spcPts val="0"/>
              </a:spcBef>
              <a:spcAft>
                <a:spcPts val="0"/>
              </a:spcAft>
              <a:buClr>
                <a:schemeClr val="accent1"/>
              </a:buClr>
              <a:buSzPts val="2800"/>
              <a:buNone/>
              <a:defRPr>
                <a:solidFill>
                  <a:schemeClr val="accent1"/>
                </a:solidFill>
              </a:defRPr>
            </a:lvl5pPr>
            <a:lvl6pPr lvl="5">
              <a:spcBef>
                <a:spcPts val="0"/>
              </a:spcBef>
              <a:spcAft>
                <a:spcPts val="0"/>
              </a:spcAft>
              <a:buClr>
                <a:schemeClr val="accent1"/>
              </a:buClr>
              <a:buSzPts val="2800"/>
              <a:buNone/>
              <a:defRPr>
                <a:solidFill>
                  <a:schemeClr val="accent1"/>
                </a:solidFill>
              </a:defRPr>
            </a:lvl6pPr>
            <a:lvl7pPr lvl="6">
              <a:spcBef>
                <a:spcPts val="0"/>
              </a:spcBef>
              <a:spcAft>
                <a:spcPts val="0"/>
              </a:spcAft>
              <a:buClr>
                <a:schemeClr val="accent1"/>
              </a:buClr>
              <a:buSzPts val="2800"/>
              <a:buNone/>
              <a:defRPr>
                <a:solidFill>
                  <a:schemeClr val="accent1"/>
                </a:solidFill>
              </a:defRPr>
            </a:lvl7pPr>
            <a:lvl8pPr lvl="7">
              <a:spcBef>
                <a:spcPts val="0"/>
              </a:spcBef>
              <a:spcAft>
                <a:spcPts val="0"/>
              </a:spcAft>
              <a:buClr>
                <a:schemeClr val="accent1"/>
              </a:buClr>
              <a:buSzPts val="2800"/>
              <a:buNone/>
              <a:defRPr>
                <a:solidFill>
                  <a:schemeClr val="accent1"/>
                </a:solidFill>
              </a:defRPr>
            </a:lvl8pPr>
            <a:lvl9pPr lvl="8">
              <a:spcBef>
                <a:spcPts val="0"/>
              </a:spcBef>
              <a:spcAft>
                <a:spcPts val="0"/>
              </a:spcAft>
              <a:buClr>
                <a:schemeClr val="accent1"/>
              </a:buClr>
              <a:buSzPts val="2800"/>
              <a:buNone/>
              <a:defRPr>
                <a:solidFill>
                  <a:schemeClr val="accent1"/>
                </a:solidFill>
              </a:defRPr>
            </a:lvl9pPr>
          </a:lstStyle>
          <a:p>
            <a:endParaRPr/>
          </a:p>
        </p:txBody>
      </p:sp>
      <p:sp>
        <p:nvSpPr>
          <p:cNvPr id="65" name="Google Shape;65;p4"/>
          <p:cNvSpPr txBox="1">
            <a:spLocks noGrp="1"/>
          </p:cNvSpPr>
          <p:nvPr>
            <p:ph type="body" idx="1"/>
          </p:nvPr>
        </p:nvSpPr>
        <p:spPr>
          <a:xfrm>
            <a:off x="713400" y="1038200"/>
            <a:ext cx="7717200" cy="35655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Clr>
                <a:srgbClr val="434343"/>
              </a:buClr>
              <a:buSzPts val="1200"/>
              <a:buAutoNum type="arabicPeriod"/>
              <a:defRPr sz="11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6"/>
        <p:cNvGrpSpPr/>
        <p:nvPr/>
      </p:nvGrpSpPr>
      <p:grpSpPr>
        <a:xfrm>
          <a:off x="0" y="0"/>
          <a:ext cx="0" cy="0"/>
          <a:chOff x="0" y="0"/>
          <a:chExt cx="0" cy="0"/>
        </a:xfrm>
      </p:grpSpPr>
      <p:grpSp>
        <p:nvGrpSpPr>
          <p:cNvPr id="67" name="Google Shape;67;p5"/>
          <p:cNvGrpSpPr/>
          <p:nvPr/>
        </p:nvGrpSpPr>
        <p:grpSpPr>
          <a:xfrm>
            <a:off x="-3381771" y="-3583124"/>
            <a:ext cx="16426087" cy="12795668"/>
            <a:chOff x="-3381771" y="-3583124"/>
            <a:chExt cx="16426087" cy="12795668"/>
          </a:xfrm>
        </p:grpSpPr>
        <p:sp>
          <p:nvSpPr>
            <p:cNvPr id="68" name="Google Shape;68;p5"/>
            <p:cNvSpPr/>
            <p:nvPr/>
          </p:nvSpPr>
          <p:spPr>
            <a:xfrm rot="4059047">
              <a:off x="5967803" y="2528276"/>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5"/>
            <p:cNvSpPr/>
            <p:nvPr/>
          </p:nvSpPr>
          <p:spPr>
            <a:xfrm rot="4059047">
              <a:off x="6318161" y="2342471"/>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3381771" y="-3481424"/>
              <a:ext cx="5095828" cy="5472089"/>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3352846" y="-3583124"/>
              <a:ext cx="5095828" cy="5472089"/>
            </a:xfrm>
            <a:custGeom>
              <a:avLst/>
              <a:gdLst/>
              <a:ahLst/>
              <a:cxnLst/>
              <a:rect l="l" t="t" r="r" b="b"/>
              <a:pathLst>
                <a:path w="47697" h="51220" extrusionOk="0">
                  <a:moveTo>
                    <a:pt x="31587" y="1"/>
                  </a:moveTo>
                  <a:cubicBezTo>
                    <a:pt x="28265" y="1"/>
                    <a:pt x="24980" y="1231"/>
                    <a:pt x="22432" y="3594"/>
                  </a:cubicBezTo>
                  <a:cubicBezTo>
                    <a:pt x="19824" y="6035"/>
                    <a:pt x="16443" y="7488"/>
                    <a:pt x="12871" y="7702"/>
                  </a:cubicBezTo>
                  <a:lnTo>
                    <a:pt x="12716" y="7714"/>
                  </a:lnTo>
                  <a:cubicBezTo>
                    <a:pt x="5525" y="8214"/>
                    <a:pt x="0" y="14607"/>
                    <a:pt x="536" y="21787"/>
                  </a:cubicBezTo>
                  <a:cubicBezTo>
                    <a:pt x="727" y="24442"/>
                    <a:pt x="1739" y="26978"/>
                    <a:pt x="3417" y="29050"/>
                  </a:cubicBezTo>
                  <a:cubicBezTo>
                    <a:pt x="5430" y="31550"/>
                    <a:pt x="7204" y="34800"/>
                    <a:pt x="6370" y="37896"/>
                  </a:cubicBezTo>
                  <a:cubicBezTo>
                    <a:pt x="3497" y="48538"/>
                    <a:pt x="6891" y="51219"/>
                    <a:pt x="11073" y="51219"/>
                  </a:cubicBezTo>
                  <a:cubicBezTo>
                    <a:pt x="14897" y="51219"/>
                    <a:pt x="19381" y="48978"/>
                    <a:pt x="20336" y="48528"/>
                  </a:cubicBezTo>
                  <a:cubicBezTo>
                    <a:pt x="22198" y="47661"/>
                    <a:pt x="24227" y="47345"/>
                    <a:pt x="26295" y="47345"/>
                  </a:cubicBezTo>
                  <a:cubicBezTo>
                    <a:pt x="28313" y="47345"/>
                    <a:pt x="30367" y="47646"/>
                    <a:pt x="32338" y="48028"/>
                  </a:cubicBezTo>
                  <a:cubicBezTo>
                    <a:pt x="33130" y="48185"/>
                    <a:pt x="33926" y="48262"/>
                    <a:pt x="34717" y="48262"/>
                  </a:cubicBezTo>
                  <a:cubicBezTo>
                    <a:pt x="38123" y="48262"/>
                    <a:pt x="41420" y="46838"/>
                    <a:pt x="43768" y="44278"/>
                  </a:cubicBezTo>
                  <a:cubicBezTo>
                    <a:pt x="46661" y="41111"/>
                    <a:pt x="47697" y="36670"/>
                    <a:pt x="46506" y="32550"/>
                  </a:cubicBezTo>
                  <a:cubicBezTo>
                    <a:pt x="44851" y="26823"/>
                    <a:pt x="44327" y="20823"/>
                    <a:pt x="44958" y="14881"/>
                  </a:cubicBezTo>
                  <a:cubicBezTo>
                    <a:pt x="45554" y="9309"/>
                    <a:pt x="42625" y="3940"/>
                    <a:pt x="37612" y="1427"/>
                  </a:cubicBezTo>
                  <a:cubicBezTo>
                    <a:pt x="35700" y="469"/>
                    <a:pt x="33637" y="1"/>
                    <a:pt x="31587"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5"/>
            <p:cNvSpPr/>
            <p:nvPr/>
          </p:nvSpPr>
          <p:spPr>
            <a:xfrm>
              <a:off x="8439550" y="393237"/>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p:nvPr/>
          </p:nvSpPr>
          <p:spPr>
            <a:xfrm rot="4748222">
              <a:off x="541769" y="4832859"/>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5"/>
            <p:cNvSpPr/>
            <p:nvPr/>
          </p:nvSpPr>
          <p:spPr>
            <a:xfrm>
              <a:off x="758775" y="22674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5"/>
            <p:cNvSpPr/>
            <p:nvPr/>
          </p:nvSpPr>
          <p:spPr>
            <a:xfrm>
              <a:off x="327963" y="4080575"/>
              <a:ext cx="360466" cy="249562"/>
            </a:xfrm>
            <a:custGeom>
              <a:avLst/>
              <a:gdLst/>
              <a:ahLst/>
              <a:cxnLst/>
              <a:rect l="l" t="t" r="r" b="b"/>
              <a:pathLst>
                <a:path w="17301" h="11978" extrusionOk="0">
                  <a:moveTo>
                    <a:pt x="1" y="0"/>
                  </a:moveTo>
                  <a:lnTo>
                    <a:pt x="1" y="8727"/>
                  </a:lnTo>
                  <a:lnTo>
                    <a:pt x="3132" y="8727"/>
                  </a:lnTo>
                  <a:lnTo>
                    <a:pt x="5013" y="11978"/>
                  </a:lnTo>
                  <a:lnTo>
                    <a:pt x="6883" y="8727"/>
                  </a:lnTo>
                  <a:lnTo>
                    <a:pt x="17301" y="8727"/>
                  </a:lnTo>
                  <a:lnTo>
                    <a:pt x="173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5"/>
            <p:cNvSpPr/>
            <p:nvPr/>
          </p:nvSpPr>
          <p:spPr>
            <a:xfrm rot="10800000">
              <a:off x="8202547" y="482626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5"/>
            <p:cNvSpPr/>
            <p:nvPr/>
          </p:nvSpPr>
          <p:spPr>
            <a:xfrm rot="10800000">
              <a:off x="8631142" y="4244015"/>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5"/>
            <p:cNvSpPr/>
            <p:nvPr/>
          </p:nvSpPr>
          <p:spPr>
            <a:xfrm rot="-8385178">
              <a:off x="8658866" y="47900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5"/>
            <p:cNvSpPr/>
            <p:nvPr/>
          </p:nvSpPr>
          <p:spPr>
            <a:xfrm rot="-8385178">
              <a:off x="525691" y="450389"/>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 name="Google Shape;80;p5"/>
          <p:cNvSpPr txBox="1">
            <a:spLocks noGrp="1"/>
          </p:cNvSpPr>
          <p:nvPr>
            <p:ph type="title"/>
          </p:nvPr>
        </p:nvSpPr>
        <p:spPr>
          <a:xfrm>
            <a:off x="713400" y="391742"/>
            <a:ext cx="7717200" cy="572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2800"/>
              <a:buNone/>
              <a:defRPr sz="3000">
                <a:solidFill>
                  <a:schemeClr val="accent1"/>
                </a:solidFill>
              </a:defRPr>
            </a:lvl1pPr>
            <a:lvl2pPr lvl="1">
              <a:spcBef>
                <a:spcPts val="0"/>
              </a:spcBef>
              <a:spcAft>
                <a:spcPts val="0"/>
              </a:spcAft>
              <a:buClr>
                <a:schemeClr val="accent1"/>
              </a:buClr>
              <a:buSzPts val="2800"/>
              <a:buNone/>
              <a:defRPr>
                <a:solidFill>
                  <a:schemeClr val="accent1"/>
                </a:solidFill>
              </a:defRPr>
            </a:lvl2pPr>
            <a:lvl3pPr lvl="2">
              <a:spcBef>
                <a:spcPts val="0"/>
              </a:spcBef>
              <a:spcAft>
                <a:spcPts val="0"/>
              </a:spcAft>
              <a:buClr>
                <a:schemeClr val="accent1"/>
              </a:buClr>
              <a:buSzPts val="2800"/>
              <a:buNone/>
              <a:defRPr>
                <a:solidFill>
                  <a:schemeClr val="accent1"/>
                </a:solidFill>
              </a:defRPr>
            </a:lvl3pPr>
            <a:lvl4pPr lvl="3">
              <a:spcBef>
                <a:spcPts val="0"/>
              </a:spcBef>
              <a:spcAft>
                <a:spcPts val="0"/>
              </a:spcAft>
              <a:buClr>
                <a:schemeClr val="accent1"/>
              </a:buClr>
              <a:buSzPts val="2800"/>
              <a:buNone/>
              <a:defRPr>
                <a:solidFill>
                  <a:schemeClr val="accent1"/>
                </a:solidFill>
              </a:defRPr>
            </a:lvl4pPr>
            <a:lvl5pPr lvl="4">
              <a:spcBef>
                <a:spcPts val="0"/>
              </a:spcBef>
              <a:spcAft>
                <a:spcPts val="0"/>
              </a:spcAft>
              <a:buClr>
                <a:schemeClr val="accent1"/>
              </a:buClr>
              <a:buSzPts val="2800"/>
              <a:buNone/>
              <a:defRPr>
                <a:solidFill>
                  <a:schemeClr val="accent1"/>
                </a:solidFill>
              </a:defRPr>
            </a:lvl5pPr>
            <a:lvl6pPr lvl="5">
              <a:spcBef>
                <a:spcPts val="0"/>
              </a:spcBef>
              <a:spcAft>
                <a:spcPts val="0"/>
              </a:spcAft>
              <a:buClr>
                <a:schemeClr val="accent1"/>
              </a:buClr>
              <a:buSzPts val="2800"/>
              <a:buNone/>
              <a:defRPr>
                <a:solidFill>
                  <a:schemeClr val="accent1"/>
                </a:solidFill>
              </a:defRPr>
            </a:lvl6pPr>
            <a:lvl7pPr lvl="6">
              <a:spcBef>
                <a:spcPts val="0"/>
              </a:spcBef>
              <a:spcAft>
                <a:spcPts val="0"/>
              </a:spcAft>
              <a:buClr>
                <a:schemeClr val="accent1"/>
              </a:buClr>
              <a:buSzPts val="2800"/>
              <a:buNone/>
              <a:defRPr>
                <a:solidFill>
                  <a:schemeClr val="accent1"/>
                </a:solidFill>
              </a:defRPr>
            </a:lvl7pPr>
            <a:lvl8pPr lvl="7">
              <a:spcBef>
                <a:spcPts val="0"/>
              </a:spcBef>
              <a:spcAft>
                <a:spcPts val="0"/>
              </a:spcAft>
              <a:buClr>
                <a:schemeClr val="accent1"/>
              </a:buClr>
              <a:buSzPts val="2800"/>
              <a:buNone/>
              <a:defRPr>
                <a:solidFill>
                  <a:schemeClr val="accent1"/>
                </a:solidFill>
              </a:defRPr>
            </a:lvl8pPr>
            <a:lvl9pPr lvl="8">
              <a:spcBef>
                <a:spcPts val="0"/>
              </a:spcBef>
              <a:spcAft>
                <a:spcPts val="0"/>
              </a:spcAft>
              <a:buClr>
                <a:schemeClr val="accent1"/>
              </a:buClr>
              <a:buSzPts val="2800"/>
              <a:buNone/>
              <a:defRPr>
                <a:solidFill>
                  <a:schemeClr val="accent1"/>
                </a:solidFill>
              </a:defRPr>
            </a:lvl9pPr>
          </a:lstStyle>
          <a:p>
            <a:endParaRPr/>
          </a:p>
        </p:txBody>
      </p:sp>
      <p:sp>
        <p:nvSpPr>
          <p:cNvPr id="81" name="Google Shape;81;p5"/>
          <p:cNvSpPr txBox="1">
            <a:spLocks noGrp="1"/>
          </p:cNvSpPr>
          <p:nvPr>
            <p:ph type="body" idx="1"/>
          </p:nvPr>
        </p:nvSpPr>
        <p:spPr>
          <a:xfrm>
            <a:off x="1234794" y="2934025"/>
            <a:ext cx="3190200" cy="10683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sz="15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82" name="Google Shape;82;p5"/>
          <p:cNvSpPr txBox="1">
            <a:spLocks noGrp="1"/>
          </p:cNvSpPr>
          <p:nvPr>
            <p:ph type="body" idx="2"/>
          </p:nvPr>
        </p:nvSpPr>
        <p:spPr>
          <a:xfrm>
            <a:off x="4719022" y="2934025"/>
            <a:ext cx="3190200" cy="10683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sz="15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83" name="Google Shape;83;p5"/>
          <p:cNvSpPr txBox="1">
            <a:spLocks noGrp="1"/>
          </p:cNvSpPr>
          <p:nvPr>
            <p:ph type="title" idx="3"/>
          </p:nvPr>
        </p:nvSpPr>
        <p:spPr>
          <a:xfrm>
            <a:off x="1234794" y="2518825"/>
            <a:ext cx="3190200" cy="4152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84" name="Google Shape;84;p5"/>
          <p:cNvSpPr txBox="1">
            <a:spLocks noGrp="1"/>
          </p:cNvSpPr>
          <p:nvPr>
            <p:ph type="title" idx="4"/>
          </p:nvPr>
        </p:nvSpPr>
        <p:spPr>
          <a:xfrm>
            <a:off x="4719022" y="2518825"/>
            <a:ext cx="3190200" cy="4152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sz="18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5"/>
        <p:cNvGrpSpPr/>
        <p:nvPr/>
      </p:nvGrpSpPr>
      <p:grpSpPr>
        <a:xfrm>
          <a:off x="0" y="0"/>
          <a:ext cx="0" cy="0"/>
          <a:chOff x="0" y="0"/>
          <a:chExt cx="0" cy="0"/>
        </a:xfrm>
      </p:grpSpPr>
      <p:grpSp>
        <p:nvGrpSpPr>
          <p:cNvPr id="86" name="Google Shape;86;p6"/>
          <p:cNvGrpSpPr/>
          <p:nvPr/>
        </p:nvGrpSpPr>
        <p:grpSpPr>
          <a:xfrm>
            <a:off x="-5267609" y="-2587145"/>
            <a:ext cx="16768231" cy="9339593"/>
            <a:chOff x="-5267609" y="-2587145"/>
            <a:chExt cx="16768231" cy="9339593"/>
          </a:xfrm>
        </p:grpSpPr>
        <p:sp>
          <p:nvSpPr>
            <p:cNvPr id="87" name="Google Shape;87;p6"/>
            <p:cNvSpPr/>
            <p:nvPr/>
          </p:nvSpPr>
          <p:spPr>
            <a:xfrm rot="4059047">
              <a:off x="-4451072" y="-162852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6"/>
            <p:cNvSpPr/>
            <p:nvPr/>
          </p:nvSpPr>
          <p:spPr>
            <a:xfrm rot="4059047">
              <a:off x="-4176914" y="-158572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6"/>
            <p:cNvSpPr/>
            <p:nvPr/>
          </p:nvSpPr>
          <p:spPr>
            <a:xfrm rot="10800000" flipH="1">
              <a:off x="7872600" y="288221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6"/>
            <p:cNvSpPr/>
            <p:nvPr/>
          </p:nvSpPr>
          <p:spPr>
            <a:xfrm rot="10800000" flipH="1">
              <a:off x="7648163" y="2756863"/>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91;p6"/>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5"/>
              </a:buClr>
              <a:buSzPts val="2800"/>
              <a:buNone/>
              <a:defRPr sz="3000">
                <a:solidFill>
                  <a:schemeClr val="accent1"/>
                </a:solidFill>
              </a:defRPr>
            </a:lvl1pPr>
            <a:lvl2pPr lvl="1">
              <a:spcBef>
                <a:spcPts val="0"/>
              </a:spcBef>
              <a:spcAft>
                <a:spcPts val="0"/>
              </a:spcAft>
              <a:buClr>
                <a:schemeClr val="accent5"/>
              </a:buClr>
              <a:buSzPts val="2800"/>
              <a:buNone/>
              <a:defRPr>
                <a:solidFill>
                  <a:schemeClr val="accent5"/>
                </a:solidFill>
              </a:defRPr>
            </a:lvl2pPr>
            <a:lvl3pPr lvl="2">
              <a:spcBef>
                <a:spcPts val="0"/>
              </a:spcBef>
              <a:spcAft>
                <a:spcPts val="0"/>
              </a:spcAft>
              <a:buClr>
                <a:schemeClr val="accent5"/>
              </a:buClr>
              <a:buSzPts val="2800"/>
              <a:buNone/>
              <a:defRPr>
                <a:solidFill>
                  <a:schemeClr val="accent5"/>
                </a:solidFill>
              </a:defRPr>
            </a:lvl3pPr>
            <a:lvl4pPr lvl="3">
              <a:spcBef>
                <a:spcPts val="0"/>
              </a:spcBef>
              <a:spcAft>
                <a:spcPts val="0"/>
              </a:spcAft>
              <a:buClr>
                <a:schemeClr val="accent5"/>
              </a:buClr>
              <a:buSzPts val="2800"/>
              <a:buNone/>
              <a:defRPr>
                <a:solidFill>
                  <a:schemeClr val="accent5"/>
                </a:solidFill>
              </a:defRPr>
            </a:lvl4pPr>
            <a:lvl5pPr lvl="4">
              <a:spcBef>
                <a:spcPts val="0"/>
              </a:spcBef>
              <a:spcAft>
                <a:spcPts val="0"/>
              </a:spcAft>
              <a:buClr>
                <a:schemeClr val="accent5"/>
              </a:buClr>
              <a:buSzPts val="2800"/>
              <a:buNone/>
              <a:defRPr>
                <a:solidFill>
                  <a:schemeClr val="accent5"/>
                </a:solidFill>
              </a:defRPr>
            </a:lvl5pPr>
            <a:lvl6pPr lvl="5">
              <a:spcBef>
                <a:spcPts val="0"/>
              </a:spcBef>
              <a:spcAft>
                <a:spcPts val="0"/>
              </a:spcAft>
              <a:buClr>
                <a:schemeClr val="accent5"/>
              </a:buClr>
              <a:buSzPts val="2800"/>
              <a:buNone/>
              <a:defRPr>
                <a:solidFill>
                  <a:schemeClr val="accent5"/>
                </a:solidFill>
              </a:defRPr>
            </a:lvl6pPr>
            <a:lvl7pPr lvl="6">
              <a:spcBef>
                <a:spcPts val="0"/>
              </a:spcBef>
              <a:spcAft>
                <a:spcPts val="0"/>
              </a:spcAft>
              <a:buClr>
                <a:schemeClr val="accent5"/>
              </a:buClr>
              <a:buSzPts val="2800"/>
              <a:buNone/>
              <a:defRPr>
                <a:solidFill>
                  <a:schemeClr val="accent5"/>
                </a:solidFill>
              </a:defRPr>
            </a:lvl7pPr>
            <a:lvl8pPr lvl="7">
              <a:spcBef>
                <a:spcPts val="0"/>
              </a:spcBef>
              <a:spcAft>
                <a:spcPts val="0"/>
              </a:spcAft>
              <a:buClr>
                <a:schemeClr val="accent5"/>
              </a:buClr>
              <a:buSzPts val="2800"/>
              <a:buNone/>
              <a:defRPr>
                <a:solidFill>
                  <a:schemeClr val="accent5"/>
                </a:solidFill>
              </a:defRPr>
            </a:lvl8pPr>
            <a:lvl9pPr lvl="8">
              <a:spcBef>
                <a:spcPts val="0"/>
              </a:spcBef>
              <a:spcAft>
                <a:spcPts val="0"/>
              </a:spcAft>
              <a:buClr>
                <a:schemeClr val="accent5"/>
              </a:buClr>
              <a:buSzPts val="2800"/>
              <a:buNone/>
              <a:defRPr>
                <a:solidFill>
                  <a:schemeClr val="accent5"/>
                </a:solidFill>
              </a:defRPr>
            </a:lvl9pPr>
          </a:lstStyle>
          <a:p>
            <a:endParaRPr/>
          </a:p>
        </p:txBody>
      </p:sp>
      <p:grpSp>
        <p:nvGrpSpPr>
          <p:cNvPr id="92" name="Google Shape;92;p6"/>
          <p:cNvGrpSpPr/>
          <p:nvPr/>
        </p:nvGrpSpPr>
        <p:grpSpPr>
          <a:xfrm>
            <a:off x="215194" y="245384"/>
            <a:ext cx="8612492" cy="4697976"/>
            <a:chOff x="215194" y="245384"/>
            <a:chExt cx="8612492" cy="4697976"/>
          </a:xfrm>
        </p:grpSpPr>
        <p:sp>
          <p:nvSpPr>
            <p:cNvPr id="93" name="Google Shape;93;p6"/>
            <p:cNvSpPr/>
            <p:nvPr/>
          </p:nvSpPr>
          <p:spPr>
            <a:xfrm rot="10800000" flipH="1">
              <a:off x="8708475" y="547686"/>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6"/>
            <p:cNvSpPr/>
            <p:nvPr/>
          </p:nvSpPr>
          <p:spPr>
            <a:xfrm rot="7877290" flipH="1">
              <a:off x="8221486" y="283658"/>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 name="Google Shape;95;p6"/>
            <p:cNvGrpSpPr/>
            <p:nvPr/>
          </p:nvGrpSpPr>
          <p:grpSpPr>
            <a:xfrm rot="10800000" flipH="1">
              <a:off x="446876" y="389174"/>
              <a:ext cx="8380811" cy="4554186"/>
              <a:chOff x="-97424" y="335427"/>
              <a:chExt cx="8380811" cy="4554186"/>
            </a:xfrm>
          </p:grpSpPr>
          <p:sp>
            <p:nvSpPr>
              <p:cNvPr id="96" name="Google Shape;96;p6"/>
              <p:cNvSpPr/>
              <p:nvPr/>
            </p:nvSpPr>
            <p:spPr>
              <a:xfrm>
                <a:off x="7917750" y="33542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a:off x="-97424" y="4694936"/>
                <a:ext cx="194249" cy="194677"/>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6"/>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6"/>
            <p:cNvGrpSpPr/>
            <p:nvPr/>
          </p:nvGrpSpPr>
          <p:grpSpPr>
            <a:xfrm rot="10800000" flipH="1">
              <a:off x="215194" y="4057641"/>
              <a:ext cx="1037197" cy="885702"/>
              <a:chOff x="713400" y="683429"/>
              <a:chExt cx="1222677" cy="1044091"/>
            </a:xfrm>
          </p:grpSpPr>
          <p:sp>
            <p:nvSpPr>
              <p:cNvPr id="100" name="Google Shape;100;p6"/>
              <p:cNvSpPr/>
              <p:nvPr/>
            </p:nvSpPr>
            <p:spPr>
              <a:xfrm>
                <a:off x="1149250" y="683429"/>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6"/>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2414822">
                <a:off x="827219" y="1564642"/>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6"/>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 name="Google Shape;104;p6"/>
            <p:cNvSpPr/>
            <p:nvPr/>
          </p:nvSpPr>
          <p:spPr>
            <a:xfrm rot="10800000" flipH="1">
              <a:off x="758776" y="245384"/>
              <a:ext cx="73044" cy="73044"/>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192913" y="-1778096"/>
            <a:ext cx="10917747" cy="6746920"/>
            <a:chOff x="192913" y="-1778096"/>
            <a:chExt cx="10917747" cy="6746920"/>
          </a:xfrm>
        </p:grpSpPr>
        <p:sp>
          <p:nvSpPr>
            <p:cNvPr id="107" name="Google Shape;107;p7"/>
            <p:cNvSpPr/>
            <p:nvPr/>
          </p:nvSpPr>
          <p:spPr>
            <a:xfrm rot="10800000" flipH="1">
              <a:off x="6820993" y="-1778096"/>
              <a:ext cx="4289667" cy="4576054"/>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10800000" flipH="1">
              <a:off x="6375427" y="-1565918"/>
              <a:ext cx="4289667" cy="4576054"/>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7"/>
            <p:cNvSpPr/>
            <p:nvPr/>
          </p:nvSpPr>
          <p:spPr>
            <a:xfrm flipH="1">
              <a:off x="7786089" y="1220310"/>
              <a:ext cx="38804" cy="38804"/>
            </a:xfrm>
            <a:custGeom>
              <a:avLst/>
              <a:gdLst/>
              <a:ahLst/>
              <a:cxnLst/>
              <a:rect l="l" t="t" r="r" b="b"/>
              <a:pathLst>
                <a:path w="716" h="716" extrusionOk="0">
                  <a:moveTo>
                    <a:pt x="358" y="1"/>
                  </a:moveTo>
                  <a:cubicBezTo>
                    <a:pt x="156" y="1"/>
                    <a:pt x="1" y="156"/>
                    <a:pt x="1" y="358"/>
                  </a:cubicBezTo>
                  <a:cubicBezTo>
                    <a:pt x="1" y="561"/>
                    <a:pt x="156" y="715"/>
                    <a:pt x="358" y="715"/>
                  </a:cubicBezTo>
                  <a:cubicBezTo>
                    <a:pt x="560" y="715"/>
                    <a:pt x="715" y="561"/>
                    <a:pt x="715" y="358"/>
                  </a:cubicBezTo>
                  <a:cubicBezTo>
                    <a:pt x="715" y="156"/>
                    <a:pt x="560" y="1"/>
                    <a:pt x="3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7"/>
            <p:cNvSpPr/>
            <p:nvPr/>
          </p:nvSpPr>
          <p:spPr>
            <a:xfrm flipH="1">
              <a:off x="7354357" y="2053357"/>
              <a:ext cx="78100" cy="78200"/>
            </a:xfrm>
            <a:custGeom>
              <a:avLst/>
              <a:gdLst/>
              <a:ahLst/>
              <a:cxnLst/>
              <a:rect l="l" t="t" r="r" b="b"/>
              <a:pathLst>
                <a:path w="727" h="728" extrusionOk="0">
                  <a:moveTo>
                    <a:pt x="358" y="1"/>
                  </a:moveTo>
                  <a:cubicBezTo>
                    <a:pt x="167" y="1"/>
                    <a:pt x="1" y="168"/>
                    <a:pt x="1" y="358"/>
                  </a:cubicBezTo>
                  <a:cubicBezTo>
                    <a:pt x="1" y="560"/>
                    <a:pt x="167" y="727"/>
                    <a:pt x="358" y="727"/>
                  </a:cubicBezTo>
                  <a:cubicBezTo>
                    <a:pt x="560" y="727"/>
                    <a:pt x="727" y="560"/>
                    <a:pt x="727" y="358"/>
                  </a:cubicBezTo>
                  <a:cubicBezTo>
                    <a:pt x="727" y="168"/>
                    <a:pt x="560" y="1"/>
                    <a:pt x="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7"/>
            <p:cNvSpPr/>
            <p:nvPr/>
          </p:nvSpPr>
          <p:spPr>
            <a:xfrm flipH="1">
              <a:off x="8928847" y="1998550"/>
              <a:ext cx="78095" cy="78149"/>
            </a:xfrm>
            <a:custGeom>
              <a:avLst/>
              <a:gdLst/>
              <a:ahLst/>
              <a:cxnLst/>
              <a:rect l="l" t="t" r="r" b="b"/>
              <a:pathLst>
                <a:path w="1441" h="1442" extrusionOk="0">
                  <a:moveTo>
                    <a:pt x="727" y="0"/>
                  </a:moveTo>
                  <a:cubicBezTo>
                    <a:pt x="322" y="0"/>
                    <a:pt x="0" y="322"/>
                    <a:pt x="0" y="727"/>
                  </a:cubicBezTo>
                  <a:cubicBezTo>
                    <a:pt x="0" y="1120"/>
                    <a:pt x="322" y="1441"/>
                    <a:pt x="727" y="1441"/>
                  </a:cubicBezTo>
                  <a:cubicBezTo>
                    <a:pt x="1119" y="1441"/>
                    <a:pt x="1441" y="1120"/>
                    <a:pt x="1441" y="727"/>
                  </a:cubicBezTo>
                  <a:cubicBezTo>
                    <a:pt x="1441" y="322"/>
                    <a:pt x="1119" y="0"/>
                    <a:pt x="7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7"/>
            <p:cNvSpPr/>
            <p:nvPr/>
          </p:nvSpPr>
          <p:spPr>
            <a:xfrm flipH="1">
              <a:off x="8610943" y="1879809"/>
              <a:ext cx="118091" cy="118741"/>
            </a:xfrm>
            <a:custGeom>
              <a:avLst/>
              <a:gdLst/>
              <a:ahLst/>
              <a:cxnLst/>
              <a:rect l="l" t="t" r="r" b="b"/>
              <a:pathLst>
                <a:path w="2179" h="2191" extrusionOk="0">
                  <a:moveTo>
                    <a:pt x="583" y="0"/>
                  </a:moveTo>
                  <a:lnTo>
                    <a:pt x="0" y="2191"/>
                  </a:lnTo>
                  <a:lnTo>
                    <a:pt x="0" y="2191"/>
                  </a:lnTo>
                  <a:lnTo>
                    <a:pt x="2179" y="1607"/>
                  </a:lnTo>
                  <a:lnTo>
                    <a:pt x="5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7"/>
            <p:cNvSpPr/>
            <p:nvPr/>
          </p:nvSpPr>
          <p:spPr>
            <a:xfrm flipH="1">
              <a:off x="8355486" y="809978"/>
              <a:ext cx="333624" cy="231087"/>
            </a:xfrm>
            <a:custGeom>
              <a:avLst/>
              <a:gdLst/>
              <a:ahLst/>
              <a:cxnLst/>
              <a:rect l="l" t="t" r="r" b="b"/>
              <a:pathLst>
                <a:path w="6156" h="4264" extrusionOk="0">
                  <a:moveTo>
                    <a:pt x="0" y="1"/>
                  </a:moveTo>
                  <a:lnTo>
                    <a:pt x="0" y="3108"/>
                  </a:lnTo>
                  <a:lnTo>
                    <a:pt x="3703" y="3108"/>
                  </a:lnTo>
                  <a:lnTo>
                    <a:pt x="4382" y="4263"/>
                  </a:lnTo>
                  <a:lnTo>
                    <a:pt x="5037" y="3108"/>
                  </a:lnTo>
                  <a:lnTo>
                    <a:pt x="6156" y="3108"/>
                  </a:lnTo>
                  <a:lnTo>
                    <a:pt x="615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7"/>
            <p:cNvSpPr/>
            <p:nvPr/>
          </p:nvSpPr>
          <p:spPr>
            <a:xfrm flipH="1">
              <a:off x="6978093" y="1461709"/>
              <a:ext cx="118091" cy="118741"/>
            </a:xfrm>
            <a:custGeom>
              <a:avLst/>
              <a:gdLst/>
              <a:ahLst/>
              <a:cxnLst/>
              <a:rect l="l" t="t" r="r" b="b"/>
              <a:pathLst>
                <a:path w="2179" h="2191" extrusionOk="0">
                  <a:moveTo>
                    <a:pt x="583" y="0"/>
                  </a:moveTo>
                  <a:lnTo>
                    <a:pt x="0" y="2191"/>
                  </a:lnTo>
                  <a:lnTo>
                    <a:pt x="0" y="2191"/>
                  </a:lnTo>
                  <a:lnTo>
                    <a:pt x="2179" y="1607"/>
                  </a:lnTo>
                  <a:lnTo>
                    <a:pt x="58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7"/>
            <p:cNvGrpSpPr/>
            <p:nvPr/>
          </p:nvGrpSpPr>
          <p:grpSpPr>
            <a:xfrm rot="10800000">
              <a:off x="192913" y="4413801"/>
              <a:ext cx="740952" cy="555022"/>
              <a:chOff x="7241700" y="550202"/>
              <a:chExt cx="1041686" cy="780292"/>
            </a:xfrm>
          </p:grpSpPr>
          <p:sp>
            <p:nvSpPr>
              <p:cNvPr id="116" name="Google Shape;116;p7"/>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7"/>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7"/>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7"/>
            <p:cNvSpPr/>
            <p:nvPr/>
          </p:nvSpPr>
          <p:spPr>
            <a:xfrm flipH="1">
              <a:off x="654355" y="247109"/>
              <a:ext cx="118091" cy="118741"/>
            </a:xfrm>
            <a:custGeom>
              <a:avLst/>
              <a:gdLst/>
              <a:ahLst/>
              <a:cxnLst/>
              <a:rect l="l" t="t" r="r" b="b"/>
              <a:pathLst>
                <a:path w="2179" h="2191" extrusionOk="0">
                  <a:moveTo>
                    <a:pt x="583" y="0"/>
                  </a:moveTo>
                  <a:lnTo>
                    <a:pt x="0" y="2191"/>
                  </a:lnTo>
                  <a:lnTo>
                    <a:pt x="0" y="2191"/>
                  </a:lnTo>
                  <a:lnTo>
                    <a:pt x="2179" y="1607"/>
                  </a:lnTo>
                  <a:lnTo>
                    <a:pt x="58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7"/>
            <p:cNvSpPr/>
            <p:nvPr/>
          </p:nvSpPr>
          <p:spPr>
            <a:xfrm flipH="1">
              <a:off x="267207" y="632482"/>
              <a:ext cx="78100" cy="78200"/>
            </a:xfrm>
            <a:custGeom>
              <a:avLst/>
              <a:gdLst/>
              <a:ahLst/>
              <a:cxnLst/>
              <a:rect l="l" t="t" r="r" b="b"/>
              <a:pathLst>
                <a:path w="727" h="728" extrusionOk="0">
                  <a:moveTo>
                    <a:pt x="358" y="1"/>
                  </a:moveTo>
                  <a:cubicBezTo>
                    <a:pt x="167" y="1"/>
                    <a:pt x="1" y="168"/>
                    <a:pt x="1" y="358"/>
                  </a:cubicBezTo>
                  <a:cubicBezTo>
                    <a:pt x="1" y="560"/>
                    <a:pt x="167" y="727"/>
                    <a:pt x="358" y="727"/>
                  </a:cubicBezTo>
                  <a:cubicBezTo>
                    <a:pt x="560" y="727"/>
                    <a:pt x="727" y="560"/>
                    <a:pt x="727" y="358"/>
                  </a:cubicBezTo>
                  <a:cubicBezTo>
                    <a:pt x="727" y="168"/>
                    <a:pt x="560" y="1"/>
                    <a:pt x="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 name="Google Shape;121;p7"/>
          <p:cNvSpPr txBox="1">
            <a:spLocks noGrp="1"/>
          </p:cNvSpPr>
          <p:nvPr>
            <p:ph type="body" idx="1"/>
          </p:nvPr>
        </p:nvSpPr>
        <p:spPr>
          <a:xfrm>
            <a:off x="713241" y="1959600"/>
            <a:ext cx="5601300" cy="2213700"/>
          </a:xfrm>
          <a:prstGeom prst="rect">
            <a:avLst/>
          </a:prstGeom>
        </p:spPr>
        <p:txBody>
          <a:bodyPr spcFirstLastPara="1" wrap="square" lIns="91425" tIns="91425" rIns="91425" bIns="91425" anchor="t" anchorCtr="0">
            <a:noAutofit/>
          </a:bodyPr>
          <a:lstStyle>
            <a:lvl1pPr marL="457200" lvl="0" indent="-323850">
              <a:spcBef>
                <a:spcPts val="0"/>
              </a:spcBef>
              <a:spcAft>
                <a:spcPts val="0"/>
              </a:spcAft>
              <a:buClr>
                <a:schemeClr val="accent1"/>
              </a:buClr>
              <a:buSzPts val="1500"/>
              <a:buChar char="●"/>
              <a:defRPr/>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122" name="Google Shape;122;p7"/>
          <p:cNvSpPr txBox="1">
            <a:spLocks noGrp="1"/>
          </p:cNvSpPr>
          <p:nvPr>
            <p:ph type="title"/>
          </p:nvPr>
        </p:nvSpPr>
        <p:spPr>
          <a:xfrm>
            <a:off x="713400" y="389175"/>
            <a:ext cx="6023100" cy="1012200"/>
          </a:xfrm>
          <a:prstGeom prst="rect">
            <a:avLst/>
          </a:prstGeom>
        </p:spPr>
        <p:txBody>
          <a:bodyPr spcFirstLastPara="1" wrap="square" lIns="91425" tIns="91425" rIns="91425" bIns="91425" anchor="ctr" anchorCtr="0">
            <a:noAutofit/>
          </a:bodyPr>
          <a:lstStyle>
            <a:lvl1pPr lvl="0" algn="l" rtl="0">
              <a:spcBef>
                <a:spcPts val="0"/>
              </a:spcBef>
              <a:spcAft>
                <a:spcPts val="0"/>
              </a:spcAft>
              <a:buClr>
                <a:schemeClr val="accent5"/>
              </a:buClr>
              <a:buSzPts val="2800"/>
              <a:buNone/>
              <a:defRPr sz="3000">
                <a:solidFill>
                  <a:schemeClr val="accent1"/>
                </a:solidFill>
              </a:defRPr>
            </a:lvl1pPr>
            <a:lvl2pPr lvl="1" rtl="0">
              <a:spcBef>
                <a:spcPts val="0"/>
              </a:spcBef>
              <a:spcAft>
                <a:spcPts val="0"/>
              </a:spcAft>
              <a:buClr>
                <a:schemeClr val="accent5"/>
              </a:buClr>
              <a:buSzPts val="2800"/>
              <a:buNone/>
              <a:defRPr>
                <a:solidFill>
                  <a:schemeClr val="accent5"/>
                </a:solidFill>
              </a:defRPr>
            </a:lvl2pPr>
            <a:lvl3pPr lvl="2" rtl="0">
              <a:spcBef>
                <a:spcPts val="0"/>
              </a:spcBef>
              <a:spcAft>
                <a:spcPts val="0"/>
              </a:spcAft>
              <a:buClr>
                <a:schemeClr val="accent5"/>
              </a:buClr>
              <a:buSzPts val="2800"/>
              <a:buNone/>
              <a:defRPr>
                <a:solidFill>
                  <a:schemeClr val="accent5"/>
                </a:solidFill>
              </a:defRPr>
            </a:lvl3pPr>
            <a:lvl4pPr lvl="3" rtl="0">
              <a:spcBef>
                <a:spcPts val="0"/>
              </a:spcBef>
              <a:spcAft>
                <a:spcPts val="0"/>
              </a:spcAft>
              <a:buClr>
                <a:schemeClr val="accent5"/>
              </a:buClr>
              <a:buSzPts val="2800"/>
              <a:buNone/>
              <a:defRPr>
                <a:solidFill>
                  <a:schemeClr val="accent5"/>
                </a:solidFill>
              </a:defRPr>
            </a:lvl4pPr>
            <a:lvl5pPr lvl="4" rtl="0">
              <a:spcBef>
                <a:spcPts val="0"/>
              </a:spcBef>
              <a:spcAft>
                <a:spcPts val="0"/>
              </a:spcAft>
              <a:buClr>
                <a:schemeClr val="accent5"/>
              </a:buClr>
              <a:buSzPts val="2800"/>
              <a:buNone/>
              <a:defRPr>
                <a:solidFill>
                  <a:schemeClr val="accent5"/>
                </a:solidFill>
              </a:defRPr>
            </a:lvl5pPr>
            <a:lvl6pPr lvl="5" rtl="0">
              <a:spcBef>
                <a:spcPts val="0"/>
              </a:spcBef>
              <a:spcAft>
                <a:spcPts val="0"/>
              </a:spcAft>
              <a:buClr>
                <a:schemeClr val="accent5"/>
              </a:buClr>
              <a:buSzPts val="2800"/>
              <a:buNone/>
              <a:defRPr>
                <a:solidFill>
                  <a:schemeClr val="accent5"/>
                </a:solidFill>
              </a:defRPr>
            </a:lvl6pPr>
            <a:lvl7pPr lvl="6" rtl="0">
              <a:spcBef>
                <a:spcPts val="0"/>
              </a:spcBef>
              <a:spcAft>
                <a:spcPts val="0"/>
              </a:spcAft>
              <a:buClr>
                <a:schemeClr val="accent5"/>
              </a:buClr>
              <a:buSzPts val="2800"/>
              <a:buNone/>
              <a:defRPr>
                <a:solidFill>
                  <a:schemeClr val="accent5"/>
                </a:solidFill>
              </a:defRPr>
            </a:lvl7pPr>
            <a:lvl8pPr lvl="7" rtl="0">
              <a:spcBef>
                <a:spcPts val="0"/>
              </a:spcBef>
              <a:spcAft>
                <a:spcPts val="0"/>
              </a:spcAft>
              <a:buClr>
                <a:schemeClr val="accent5"/>
              </a:buClr>
              <a:buSzPts val="2800"/>
              <a:buNone/>
              <a:defRPr>
                <a:solidFill>
                  <a:schemeClr val="accent5"/>
                </a:solidFill>
              </a:defRPr>
            </a:lvl8pPr>
            <a:lvl9pPr lvl="8" rtl="0">
              <a:spcBef>
                <a:spcPts val="0"/>
              </a:spcBef>
              <a:spcAft>
                <a:spcPts val="0"/>
              </a:spcAft>
              <a:buClr>
                <a:schemeClr val="accent5"/>
              </a:buClr>
              <a:buSzPts val="2800"/>
              <a:buNone/>
              <a:defRPr>
                <a:solidFill>
                  <a:schemeClr val="accent5"/>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23"/>
        <p:cNvGrpSpPr/>
        <p:nvPr/>
      </p:nvGrpSpPr>
      <p:grpSpPr>
        <a:xfrm>
          <a:off x="0" y="0"/>
          <a:ext cx="0" cy="0"/>
          <a:chOff x="0" y="0"/>
          <a:chExt cx="0" cy="0"/>
        </a:xfrm>
      </p:grpSpPr>
      <p:sp>
        <p:nvSpPr>
          <p:cNvPr id="124" name="Google Shape;124;p8"/>
          <p:cNvSpPr/>
          <p:nvPr/>
        </p:nvSpPr>
        <p:spPr>
          <a:xfrm flipH="1">
            <a:off x="4495025" y="947488"/>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 name="Google Shape;125;p8"/>
          <p:cNvGrpSpPr/>
          <p:nvPr/>
        </p:nvGrpSpPr>
        <p:grpSpPr>
          <a:xfrm>
            <a:off x="-2108987" y="-1030490"/>
            <a:ext cx="13027794" cy="11509634"/>
            <a:chOff x="-2108987" y="-1030490"/>
            <a:chExt cx="13027794" cy="11509634"/>
          </a:xfrm>
        </p:grpSpPr>
        <p:sp>
          <p:nvSpPr>
            <p:cNvPr id="126" name="Google Shape;126;p8"/>
            <p:cNvSpPr/>
            <p:nvPr/>
          </p:nvSpPr>
          <p:spPr>
            <a:xfrm rot="4059047">
              <a:off x="2166778" y="3794876"/>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8"/>
            <p:cNvSpPr/>
            <p:nvPr/>
          </p:nvSpPr>
          <p:spPr>
            <a:xfrm rot="4059047">
              <a:off x="2517136" y="3609071"/>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8"/>
            <p:cNvSpPr/>
            <p:nvPr/>
          </p:nvSpPr>
          <p:spPr>
            <a:xfrm>
              <a:off x="-1732150" y="1581888"/>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8"/>
            <p:cNvSpPr/>
            <p:nvPr/>
          </p:nvSpPr>
          <p:spPr>
            <a:xfrm>
              <a:off x="-2108987" y="1402438"/>
              <a:ext cx="3628022" cy="3870236"/>
            </a:xfrm>
            <a:custGeom>
              <a:avLst/>
              <a:gdLst/>
              <a:ahLst/>
              <a:cxnLst/>
              <a:rect l="l" t="t" r="r" b="b"/>
              <a:pathLst>
                <a:path w="64378" h="68676" extrusionOk="0">
                  <a:moveTo>
                    <a:pt x="19939" y="1"/>
                  </a:moveTo>
                  <a:cubicBezTo>
                    <a:pt x="19264" y="1"/>
                    <a:pt x="18582" y="37"/>
                    <a:pt x="17896" y="112"/>
                  </a:cubicBezTo>
                  <a:cubicBezTo>
                    <a:pt x="7358" y="1243"/>
                    <a:pt x="1774" y="10935"/>
                    <a:pt x="929" y="21817"/>
                  </a:cubicBezTo>
                  <a:cubicBezTo>
                    <a:pt x="0" y="33866"/>
                    <a:pt x="11764" y="36402"/>
                    <a:pt x="10204" y="48725"/>
                  </a:cubicBezTo>
                  <a:cubicBezTo>
                    <a:pt x="8242" y="64256"/>
                    <a:pt x="12651" y="68675"/>
                    <a:pt x="18362" y="68675"/>
                  </a:cubicBezTo>
                  <a:cubicBezTo>
                    <a:pt x="22458" y="68675"/>
                    <a:pt x="27224" y="66401"/>
                    <a:pt x="30790" y="64322"/>
                  </a:cubicBezTo>
                  <a:cubicBezTo>
                    <a:pt x="32420" y="63373"/>
                    <a:pt x="40706" y="61055"/>
                    <a:pt x="45435" y="61055"/>
                  </a:cubicBezTo>
                  <a:cubicBezTo>
                    <a:pt x="46339" y="61055"/>
                    <a:pt x="47112" y="61139"/>
                    <a:pt x="47685" y="61334"/>
                  </a:cubicBezTo>
                  <a:cubicBezTo>
                    <a:pt x="48926" y="61763"/>
                    <a:pt x="50221" y="61977"/>
                    <a:pt x="51524" y="61977"/>
                  </a:cubicBezTo>
                  <a:cubicBezTo>
                    <a:pt x="51959" y="61977"/>
                    <a:pt x="52394" y="61953"/>
                    <a:pt x="52828" y="61906"/>
                  </a:cubicBezTo>
                  <a:cubicBezTo>
                    <a:pt x="59544" y="61179"/>
                    <a:pt x="64378" y="54988"/>
                    <a:pt x="63639" y="48082"/>
                  </a:cubicBezTo>
                  <a:cubicBezTo>
                    <a:pt x="63449" y="46344"/>
                    <a:pt x="62913" y="44665"/>
                    <a:pt x="62056" y="43141"/>
                  </a:cubicBezTo>
                  <a:cubicBezTo>
                    <a:pt x="60091" y="39629"/>
                    <a:pt x="59817" y="35414"/>
                    <a:pt x="61318" y="31676"/>
                  </a:cubicBezTo>
                  <a:cubicBezTo>
                    <a:pt x="62353" y="29104"/>
                    <a:pt x="62723" y="26306"/>
                    <a:pt x="62425" y="23544"/>
                  </a:cubicBezTo>
                  <a:cubicBezTo>
                    <a:pt x="61501" y="14992"/>
                    <a:pt x="54433" y="8627"/>
                    <a:pt x="46255" y="8627"/>
                  </a:cubicBezTo>
                  <a:cubicBezTo>
                    <a:pt x="45689" y="8627"/>
                    <a:pt x="45117" y="8658"/>
                    <a:pt x="44542" y="8720"/>
                  </a:cubicBezTo>
                  <a:cubicBezTo>
                    <a:pt x="44375" y="8732"/>
                    <a:pt x="44208" y="8756"/>
                    <a:pt x="44042" y="8780"/>
                  </a:cubicBezTo>
                  <a:cubicBezTo>
                    <a:pt x="43398" y="8870"/>
                    <a:pt x="42753" y="8915"/>
                    <a:pt x="42112" y="8915"/>
                  </a:cubicBezTo>
                  <a:cubicBezTo>
                    <a:pt x="38768" y="8915"/>
                    <a:pt x="35524" y="7699"/>
                    <a:pt x="33076" y="5351"/>
                  </a:cubicBezTo>
                  <a:cubicBezTo>
                    <a:pt x="29593" y="2015"/>
                    <a:pt x="24945" y="1"/>
                    <a:pt x="19939"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8"/>
            <p:cNvSpPr/>
            <p:nvPr/>
          </p:nvSpPr>
          <p:spPr>
            <a:xfrm>
              <a:off x="6240340" y="-1030490"/>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8"/>
            <p:cNvSpPr/>
            <p:nvPr/>
          </p:nvSpPr>
          <p:spPr>
            <a:xfrm>
              <a:off x="6487290" y="-691840"/>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 name="Google Shape;132;p8"/>
            <p:cNvGrpSpPr/>
            <p:nvPr/>
          </p:nvGrpSpPr>
          <p:grpSpPr>
            <a:xfrm>
              <a:off x="7376400" y="4036927"/>
              <a:ext cx="1222677" cy="831459"/>
              <a:chOff x="713400" y="593602"/>
              <a:chExt cx="1222677" cy="831459"/>
            </a:xfrm>
          </p:grpSpPr>
          <p:sp>
            <p:nvSpPr>
              <p:cNvPr id="133" name="Google Shape;133;p8"/>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8"/>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8"/>
              <p:cNvSpPr/>
              <p:nvPr/>
            </p:nvSpPr>
            <p:spPr>
              <a:xfrm rot="2414822">
                <a:off x="1467647" y="126218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8"/>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 name="Google Shape;137;p8"/>
            <p:cNvGrpSpPr/>
            <p:nvPr/>
          </p:nvGrpSpPr>
          <p:grpSpPr>
            <a:xfrm>
              <a:off x="7241700" y="550202"/>
              <a:ext cx="1041686" cy="780292"/>
              <a:chOff x="7241700" y="550202"/>
              <a:chExt cx="1041686" cy="780292"/>
            </a:xfrm>
          </p:grpSpPr>
          <p:sp>
            <p:nvSpPr>
              <p:cNvPr id="138" name="Google Shape;138;p8"/>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8"/>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8"/>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1" name="Google Shape;141;p8"/>
            <p:cNvSpPr/>
            <p:nvPr/>
          </p:nvSpPr>
          <p:spPr>
            <a:xfrm>
              <a:off x="713400" y="685188"/>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8"/>
            <p:cNvSpPr/>
            <p:nvPr/>
          </p:nvSpPr>
          <p:spPr>
            <a:xfrm rot="4748222">
              <a:off x="1203594" y="3111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8"/>
            <p:cNvSpPr/>
            <p:nvPr/>
          </p:nvSpPr>
          <p:spPr>
            <a:xfrm>
              <a:off x="1397463" y="8212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 name="Google Shape;144;p8"/>
          <p:cNvSpPr txBox="1">
            <a:spLocks noGrp="1"/>
          </p:cNvSpPr>
          <p:nvPr>
            <p:ph type="title"/>
          </p:nvPr>
        </p:nvSpPr>
        <p:spPr>
          <a:xfrm>
            <a:off x="1767600" y="1503678"/>
            <a:ext cx="5608800" cy="2203200"/>
          </a:xfrm>
          <a:prstGeom prst="rect">
            <a:avLst/>
          </a:prstGeom>
        </p:spPr>
        <p:txBody>
          <a:bodyPr spcFirstLastPara="1" wrap="square" lIns="91425" tIns="91425" rIns="91425" bIns="91425" anchor="ctr" anchorCtr="0">
            <a:noAutofit/>
          </a:bodyPr>
          <a:lstStyle>
            <a:lvl1pPr lvl="0">
              <a:lnSpc>
                <a:spcPct val="90000"/>
              </a:lnSpc>
              <a:spcBef>
                <a:spcPts val="0"/>
              </a:spcBef>
              <a:spcAft>
                <a:spcPts val="0"/>
              </a:spcAft>
              <a:buClr>
                <a:schemeClr val="accent1"/>
              </a:buClr>
              <a:buSzPts val="4800"/>
              <a:buNone/>
              <a:defRPr sz="7300">
                <a:solidFill>
                  <a:schemeClr val="accent1"/>
                </a:solidFill>
              </a:defRPr>
            </a:lvl1pPr>
            <a:lvl2pPr lvl="1">
              <a:spcBef>
                <a:spcPts val="0"/>
              </a:spcBef>
              <a:spcAft>
                <a:spcPts val="0"/>
              </a:spcAft>
              <a:buClr>
                <a:schemeClr val="accent1"/>
              </a:buClr>
              <a:buSzPts val="4800"/>
              <a:buNone/>
              <a:defRPr sz="4800">
                <a:solidFill>
                  <a:schemeClr val="accent1"/>
                </a:solidFill>
              </a:defRPr>
            </a:lvl2pPr>
            <a:lvl3pPr lvl="2">
              <a:spcBef>
                <a:spcPts val="0"/>
              </a:spcBef>
              <a:spcAft>
                <a:spcPts val="0"/>
              </a:spcAft>
              <a:buClr>
                <a:schemeClr val="accent1"/>
              </a:buClr>
              <a:buSzPts val="4800"/>
              <a:buNone/>
              <a:defRPr sz="4800">
                <a:solidFill>
                  <a:schemeClr val="accent1"/>
                </a:solidFill>
              </a:defRPr>
            </a:lvl3pPr>
            <a:lvl4pPr lvl="3">
              <a:spcBef>
                <a:spcPts val="0"/>
              </a:spcBef>
              <a:spcAft>
                <a:spcPts val="0"/>
              </a:spcAft>
              <a:buClr>
                <a:schemeClr val="accent1"/>
              </a:buClr>
              <a:buSzPts val="4800"/>
              <a:buNone/>
              <a:defRPr sz="4800">
                <a:solidFill>
                  <a:schemeClr val="accent1"/>
                </a:solidFill>
              </a:defRPr>
            </a:lvl4pPr>
            <a:lvl5pPr lvl="4">
              <a:spcBef>
                <a:spcPts val="0"/>
              </a:spcBef>
              <a:spcAft>
                <a:spcPts val="0"/>
              </a:spcAft>
              <a:buClr>
                <a:schemeClr val="accent1"/>
              </a:buClr>
              <a:buSzPts val="4800"/>
              <a:buNone/>
              <a:defRPr sz="4800">
                <a:solidFill>
                  <a:schemeClr val="accent1"/>
                </a:solidFill>
              </a:defRPr>
            </a:lvl5pPr>
            <a:lvl6pPr lvl="5">
              <a:spcBef>
                <a:spcPts val="0"/>
              </a:spcBef>
              <a:spcAft>
                <a:spcPts val="0"/>
              </a:spcAft>
              <a:buClr>
                <a:schemeClr val="accent1"/>
              </a:buClr>
              <a:buSzPts val="4800"/>
              <a:buNone/>
              <a:defRPr sz="4800">
                <a:solidFill>
                  <a:schemeClr val="accent1"/>
                </a:solidFill>
              </a:defRPr>
            </a:lvl6pPr>
            <a:lvl7pPr lvl="6">
              <a:spcBef>
                <a:spcPts val="0"/>
              </a:spcBef>
              <a:spcAft>
                <a:spcPts val="0"/>
              </a:spcAft>
              <a:buClr>
                <a:schemeClr val="accent1"/>
              </a:buClr>
              <a:buSzPts val="4800"/>
              <a:buNone/>
              <a:defRPr sz="4800">
                <a:solidFill>
                  <a:schemeClr val="accent1"/>
                </a:solidFill>
              </a:defRPr>
            </a:lvl7pPr>
            <a:lvl8pPr lvl="7">
              <a:spcBef>
                <a:spcPts val="0"/>
              </a:spcBef>
              <a:spcAft>
                <a:spcPts val="0"/>
              </a:spcAft>
              <a:buClr>
                <a:schemeClr val="accent1"/>
              </a:buClr>
              <a:buSzPts val="4800"/>
              <a:buNone/>
              <a:defRPr sz="4800">
                <a:solidFill>
                  <a:schemeClr val="accent1"/>
                </a:solidFill>
              </a:defRPr>
            </a:lvl8pPr>
            <a:lvl9pPr lvl="8">
              <a:spcBef>
                <a:spcPts val="0"/>
              </a:spcBef>
              <a:spcAft>
                <a:spcPts val="0"/>
              </a:spcAft>
              <a:buClr>
                <a:schemeClr val="accent1"/>
              </a:buClr>
              <a:buSzPts val="4800"/>
              <a:buNone/>
              <a:defRPr sz="4800">
                <a:solidFill>
                  <a:schemeClr val="accent1"/>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45"/>
        <p:cNvGrpSpPr/>
        <p:nvPr/>
      </p:nvGrpSpPr>
      <p:grpSpPr>
        <a:xfrm>
          <a:off x="0" y="0"/>
          <a:ext cx="0" cy="0"/>
          <a:chOff x="0" y="0"/>
          <a:chExt cx="0" cy="0"/>
        </a:xfrm>
      </p:grpSpPr>
      <p:grpSp>
        <p:nvGrpSpPr>
          <p:cNvPr id="146" name="Google Shape;146;p9"/>
          <p:cNvGrpSpPr/>
          <p:nvPr/>
        </p:nvGrpSpPr>
        <p:grpSpPr>
          <a:xfrm>
            <a:off x="-2088423" y="-2772950"/>
            <a:ext cx="13698863" cy="9120732"/>
            <a:chOff x="-2088423" y="-2772950"/>
            <a:chExt cx="13698863" cy="9120732"/>
          </a:xfrm>
        </p:grpSpPr>
        <p:sp>
          <p:nvSpPr>
            <p:cNvPr id="147" name="Google Shape;147;p9"/>
            <p:cNvSpPr/>
            <p:nvPr/>
          </p:nvSpPr>
          <p:spPr>
            <a:xfrm rot="4059047">
              <a:off x="4533928" y="-1628524"/>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9"/>
            <p:cNvSpPr/>
            <p:nvPr/>
          </p:nvSpPr>
          <p:spPr>
            <a:xfrm rot="4059047">
              <a:off x="4884286" y="-1814329"/>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9"/>
            <p:cNvSpPr/>
            <p:nvPr/>
          </p:nvSpPr>
          <p:spPr>
            <a:xfrm>
              <a:off x="-1796500" y="2787700"/>
              <a:ext cx="3283826" cy="3408991"/>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9"/>
            <p:cNvSpPr/>
            <p:nvPr/>
          </p:nvSpPr>
          <p:spPr>
            <a:xfrm>
              <a:off x="-2088423" y="2938791"/>
              <a:ext cx="3283826" cy="3408991"/>
            </a:xfrm>
            <a:custGeom>
              <a:avLst/>
              <a:gdLst/>
              <a:ahLst/>
              <a:cxnLst/>
              <a:rect l="l" t="t" r="r" b="b"/>
              <a:pathLst>
                <a:path w="73513" h="76315" extrusionOk="0">
                  <a:moveTo>
                    <a:pt x="20063" y="1"/>
                  </a:moveTo>
                  <a:cubicBezTo>
                    <a:pt x="18983" y="1"/>
                    <a:pt x="17869" y="354"/>
                    <a:pt x="16705" y="1174"/>
                  </a:cubicBezTo>
                  <a:cubicBezTo>
                    <a:pt x="8895" y="6674"/>
                    <a:pt x="22468" y="21343"/>
                    <a:pt x="17408" y="29010"/>
                  </a:cubicBezTo>
                  <a:cubicBezTo>
                    <a:pt x="12347" y="36678"/>
                    <a:pt x="5025" y="32999"/>
                    <a:pt x="2977" y="38226"/>
                  </a:cubicBezTo>
                  <a:cubicBezTo>
                    <a:pt x="1" y="45810"/>
                    <a:pt x="10169" y="49358"/>
                    <a:pt x="8633" y="61538"/>
                  </a:cubicBezTo>
                  <a:cubicBezTo>
                    <a:pt x="7411" y="71218"/>
                    <a:pt x="17998" y="76314"/>
                    <a:pt x="30822" y="76314"/>
                  </a:cubicBezTo>
                  <a:cubicBezTo>
                    <a:pt x="49734" y="76314"/>
                    <a:pt x="73512" y="65232"/>
                    <a:pt x="71462" y="41428"/>
                  </a:cubicBezTo>
                  <a:cubicBezTo>
                    <a:pt x="70307" y="28082"/>
                    <a:pt x="57020" y="34570"/>
                    <a:pt x="58937" y="21557"/>
                  </a:cubicBezTo>
                  <a:cubicBezTo>
                    <a:pt x="60210" y="12914"/>
                    <a:pt x="58782" y="9837"/>
                    <a:pt x="54953" y="9837"/>
                  </a:cubicBezTo>
                  <a:cubicBezTo>
                    <a:pt x="52267" y="9837"/>
                    <a:pt x="48401" y="11351"/>
                    <a:pt x="43459" y="13520"/>
                  </a:cubicBezTo>
                  <a:cubicBezTo>
                    <a:pt x="42409" y="13981"/>
                    <a:pt x="41403" y="14187"/>
                    <a:pt x="40434" y="14187"/>
                  </a:cubicBezTo>
                  <a:cubicBezTo>
                    <a:pt x="32390" y="14187"/>
                    <a:pt x="26904" y="1"/>
                    <a:pt x="20063"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 name="Google Shape;151;p9"/>
            <p:cNvGrpSpPr/>
            <p:nvPr/>
          </p:nvGrpSpPr>
          <p:grpSpPr>
            <a:xfrm flipH="1">
              <a:off x="246234" y="200602"/>
              <a:ext cx="8589593" cy="4737332"/>
              <a:chOff x="234784" y="175352"/>
              <a:chExt cx="8589593" cy="4737332"/>
            </a:xfrm>
          </p:grpSpPr>
          <p:sp>
            <p:nvSpPr>
              <p:cNvPr id="152" name="Google Shape;152;p9"/>
              <p:cNvSpPr/>
              <p:nvPr/>
            </p:nvSpPr>
            <p:spPr>
              <a:xfrm>
                <a:off x="8738275" y="45242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9"/>
              <p:cNvSpPr/>
              <p:nvPr/>
            </p:nvSpPr>
            <p:spPr>
              <a:xfrm rot="2922710">
                <a:off x="8251286" y="4687703"/>
                <a:ext cx="186332" cy="186727"/>
              </a:xfrm>
              <a:custGeom>
                <a:avLst/>
                <a:gdLst/>
                <a:ahLst/>
                <a:cxnLst/>
                <a:rect l="l" t="t" r="r" b="b"/>
                <a:pathLst>
                  <a:path w="6120" h="6133" extrusionOk="0">
                    <a:moveTo>
                      <a:pt x="1643" y="0"/>
                    </a:moveTo>
                    <a:lnTo>
                      <a:pt x="0" y="6132"/>
                    </a:lnTo>
                    <a:lnTo>
                      <a:pt x="6120" y="4489"/>
                    </a:lnTo>
                    <a:lnTo>
                      <a:pt x="16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 name="Google Shape;154;p9"/>
              <p:cNvGrpSpPr/>
              <p:nvPr/>
            </p:nvGrpSpPr>
            <p:grpSpPr>
              <a:xfrm>
                <a:off x="449350" y="526727"/>
                <a:ext cx="8010111" cy="4216105"/>
                <a:chOff x="449350" y="526727"/>
                <a:chExt cx="8010111" cy="4216105"/>
              </a:xfrm>
            </p:grpSpPr>
            <p:sp>
              <p:nvSpPr>
                <p:cNvPr id="155" name="Google Shape;155;p9"/>
                <p:cNvSpPr/>
                <p:nvPr/>
              </p:nvSpPr>
              <p:spPr>
                <a:xfrm>
                  <a:off x="8163825" y="526727"/>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9"/>
                <p:cNvSpPr/>
                <p:nvPr/>
              </p:nvSpPr>
              <p:spPr>
                <a:xfrm>
                  <a:off x="449350" y="4493250"/>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rot="4748222">
                  <a:off x="8312807" y="891897"/>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9"/>
              <p:cNvGrpSpPr/>
              <p:nvPr/>
            </p:nvGrpSpPr>
            <p:grpSpPr>
              <a:xfrm>
                <a:off x="234784" y="175352"/>
                <a:ext cx="440450" cy="682509"/>
                <a:chOff x="846122" y="593602"/>
                <a:chExt cx="440450" cy="682509"/>
              </a:xfrm>
            </p:grpSpPr>
            <p:sp>
              <p:nvSpPr>
                <p:cNvPr id="159" name="Google Shape;159;p9"/>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rot="2414822">
                  <a:off x="873847" y="111323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p:nvPr/>
              </p:nvSpPr>
              <p:spPr>
                <a:xfrm>
                  <a:off x="950475" y="779324"/>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62" name="Google Shape;162;p9"/>
          <p:cNvSpPr txBox="1">
            <a:spLocks noGrp="1"/>
          </p:cNvSpPr>
          <p:nvPr>
            <p:ph type="title"/>
          </p:nvPr>
        </p:nvSpPr>
        <p:spPr>
          <a:xfrm>
            <a:off x="1048525" y="1275450"/>
            <a:ext cx="3639900" cy="1638300"/>
          </a:xfrm>
          <a:prstGeom prst="rect">
            <a:avLst/>
          </a:prstGeom>
        </p:spPr>
        <p:txBody>
          <a:bodyPr spcFirstLastPara="1" wrap="square" lIns="91425" tIns="91425" rIns="91425" bIns="91425" anchor="b" anchorCtr="0">
            <a:noAutofit/>
          </a:bodyPr>
          <a:lstStyle>
            <a:lvl1pPr lvl="0" algn="l">
              <a:spcBef>
                <a:spcPts val="0"/>
              </a:spcBef>
              <a:spcAft>
                <a:spcPts val="0"/>
              </a:spcAft>
              <a:buClr>
                <a:schemeClr val="accent1"/>
              </a:buClr>
              <a:buSzPts val="4200"/>
              <a:buNone/>
              <a:defRPr sz="3200">
                <a:solidFill>
                  <a:schemeClr val="accent1"/>
                </a:solidFill>
              </a:defRPr>
            </a:lvl1pPr>
            <a:lvl2pPr lvl="1" algn="ctr">
              <a:spcBef>
                <a:spcPts val="0"/>
              </a:spcBef>
              <a:spcAft>
                <a:spcPts val="0"/>
              </a:spcAft>
              <a:buClr>
                <a:schemeClr val="accent1"/>
              </a:buClr>
              <a:buSzPts val="4200"/>
              <a:buNone/>
              <a:defRPr sz="4200">
                <a:solidFill>
                  <a:schemeClr val="accent1"/>
                </a:solidFill>
              </a:defRPr>
            </a:lvl2pPr>
            <a:lvl3pPr lvl="2" algn="ctr">
              <a:spcBef>
                <a:spcPts val="0"/>
              </a:spcBef>
              <a:spcAft>
                <a:spcPts val="0"/>
              </a:spcAft>
              <a:buClr>
                <a:schemeClr val="accent1"/>
              </a:buClr>
              <a:buSzPts val="4200"/>
              <a:buNone/>
              <a:defRPr sz="4200">
                <a:solidFill>
                  <a:schemeClr val="accent1"/>
                </a:solidFill>
              </a:defRPr>
            </a:lvl3pPr>
            <a:lvl4pPr lvl="3" algn="ctr">
              <a:spcBef>
                <a:spcPts val="0"/>
              </a:spcBef>
              <a:spcAft>
                <a:spcPts val="0"/>
              </a:spcAft>
              <a:buClr>
                <a:schemeClr val="accent1"/>
              </a:buClr>
              <a:buSzPts val="4200"/>
              <a:buNone/>
              <a:defRPr sz="4200">
                <a:solidFill>
                  <a:schemeClr val="accent1"/>
                </a:solidFill>
              </a:defRPr>
            </a:lvl4pPr>
            <a:lvl5pPr lvl="4" algn="ctr">
              <a:spcBef>
                <a:spcPts val="0"/>
              </a:spcBef>
              <a:spcAft>
                <a:spcPts val="0"/>
              </a:spcAft>
              <a:buClr>
                <a:schemeClr val="accent1"/>
              </a:buClr>
              <a:buSzPts val="4200"/>
              <a:buNone/>
              <a:defRPr sz="4200">
                <a:solidFill>
                  <a:schemeClr val="accent1"/>
                </a:solidFill>
              </a:defRPr>
            </a:lvl5pPr>
            <a:lvl6pPr lvl="5" algn="ctr">
              <a:spcBef>
                <a:spcPts val="0"/>
              </a:spcBef>
              <a:spcAft>
                <a:spcPts val="0"/>
              </a:spcAft>
              <a:buClr>
                <a:schemeClr val="accent1"/>
              </a:buClr>
              <a:buSzPts val="4200"/>
              <a:buNone/>
              <a:defRPr sz="4200">
                <a:solidFill>
                  <a:schemeClr val="accent1"/>
                </a:solidFill>
              </a:defRPr>
            </a:lvl6pPr>
            <a:lvl7pPr lvl="6" algn="ctr">
              <a:spcBef>
                <a:spcPts val="0"/>
              </a:spcBef>
              <a:spcAft>
                <a:spcPts val="0"/>
              </a:spcAft>
              <a:buClr>
                <a:schemeClr val="accent1"/>
              </a:buClr>
              <a:buSzPts val="4200"/>
              <a:buNone/>
              <a:defRPr sz="4200">
                <a:solidFill>
                  <a:schemeClr val="accent1"/>
                </a:solidFill>
              </a:defRPr>
            </a:lvl7pPr>
            <a:lvl8pPr lvl="7" algn="ctr">
              <a:spcBef>
                <a:spcPts val="0"/>
              </a:spcBef>
              <a:spcAft>
                <a:spcPts val="0"/>
              </a:spcAft>
              <a:buClr>
                <a:schemeClr val="accent1"/>
              </a:buClr>
              <a:buSzPts val="4200"/>
              <a:buNone/>
              <a:defRPr sz="4200">
                <a:solidFill>
                  <a:schemeClr val="accent1"/>
                </a:solidFill>
              </a:defRPr>
            </a:lvl8pPr>
            <a:lvl9pPr lvl="8" algn="ctr">
              <a:spcBef>
                <a:spcPts val="0"/>
              </a:spcBef>
              <a:spcAft>
                <a:spcPts val="0"/>
              </a:spcAft>
              <a:buClr>
                <a:schemeClr val="accent1"/>
              </a:buClr>
              <a:buSzPts val="4200"/>
              <a:buNone/>
              <a:defRPr sz="4200">
                <a:solidFill>
                  <a:schemeClr val="accent1"/>
                </a:solidFill>
              </a:defRPr>
            </a:lvl9pPr>
          </a:lstStyle>
          <a:p>
            <a:endParaRPr/>
          </a:p>
        </p:txBody>
      </p:sp>
      <p:sp>
        <p:nvSpPr>
          <p:cNvPr id="163" name="Google Shape;163;p9"/>
          <p:cNvSpPr txBox="1">
            <a:spLocks noGrp="1"/>
          </p:cNvSpPr>
          <p:nvPr>
            <p:ph type="subTitle" idx="1"/>
          </p:nvPr>
        </p:nvSpPr>
        <p:spPr>
          <a:xfrm>
            <a:off x="1048525" y="2913750"/>
            <a:ext cx="3639900" cy="1083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100"/>
              <a:buNone/>
              <a:defRPr sz="15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64"/>
        <p:cNvGrpSpPr/>
        <p:nvPr/>
      </p:nvGrpSpPr>
      <p:grpSpPr>
        <a:xfrm>
          <a:off x="0" y="0"/>
          <a:ext cx="0" cy="0"/>
          <a:chOff x="0" y="0"/>
          <a:chExt cx="0" cy="0"/>
        </a:xfrm>
      </p:grpSpPr>
      <p:grpSp>
        <p:nvGrpSpPr>
          <p:cNvPr id="165" name="Google Shape;165;p10"/>
          <p:cNvGrpSpPr/>
          <p:nvPr/>
        </p:nvGrpSpPr>
        <p:grpSpPr>
          <a:xfrm>
            <a:off x="-3196235" y="-1030490"/>
            <a:ext cx="16755726" cy="10243034"/>
            <a:chOff x="-3196235" y="-1030490"/>
            <a:chExt cx="16755726" cy="10243034"/>
          </a:xfrm>
        </p:grpSpPr>
        <p:sp>
          <p:nvSpPr>
            <p:cNvPr id="166" name="Google Shape;166;p10"/>
            <p:cNvSpPr/>
            <p:nvPr/>
          </p:nvSpPr>
          <p:spPr>
            <a:xfrm>
              <a:off x="-3196235" y="-1030490"/>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0"/>
            <p:cNvSpPr/>
            <p:nvPr/>
          </p:nvSpPr>
          <p:spPr>
            <a:xfrm>
              <a:off x="-2949285" y="-691840"/>
              <a:ext cx="4431516" cy="3342283"/>
            </a:xfrm>
            <a:custGeom>
              <a:avLst/>
              <a:gdLst/>
              <a:ahLst/>
              <a:cxnLst/>
              <a:rect l="l" t="t" r="r" b="b"/>
              <a:pathLst>
                <a:path w="87940" h="66325" extrusionOk="0">
                  <a:moveTo>
                    <a:pt x="44467" y="0"/>
                  </a:moveTo>
                  <a:cubicBezTo>
                    <a:pt x="41100" y="0"/>
                    <a:pt x="37472" y="855"/>
                    <a:pt x="33671" y="3002"/>
                  </a:cubicBezTo>
                  <a:cubicBezTo>
                    <a:pt x="0" y="21980"/>
                    <a:pt x="11418" y="38399"/>
                    <a:pt x="16062" y="43185"/>
                  </a:cubicBezTo>
                  <a:cubicBezTo>
                    <a:pt x="16586" y="43733"/>
                    <a:pt x="16895" y="44435"/>
                    <a:pt x="17395" y="44971"/>
                  </a:cubicBezTo>
                  <a:cubicBezTo>
                    <a:pt x="19967" y="47686"/>
                    <a:pt x="21693" y="51079"/>
                    <a:pt x="22539" y="54722"/>
                  </a:cubicBezTo>
                  <a:cubicBezTo>
                    <a:pt x="22884" y="56199"/>
                    <a:pt x="23444" y="57615"/>
                    <a:pt x="24218" y="58913"/>
                  </a:cubicBezTo>
                  <a:cubicBezTo>
                    <a:pt x="27004" y="63674"/>
                    <a:pt x="32042" y="66324"/>
                    <a:pt x="37199" y="66324"/>
                  </a:cubicBezTo>
                  <a:cubicBezTo>
                    <a:pt x="39820" y="66324"/>
                    <a:pt x="42472" y="65640"/>
                    <a:pt x="44875" y="64200"/>
                  </a:cubicBezTo>
                  <a:cubicBezTo>
                    <a:pt x="46173" y="63426"/>
                    <a:pt x="47351" y="62449"/>
                    <a:pt x="48363" y="61318"/>
                  </a:cubicBezTo>
                  <a:cubicBezTo>
                    <a:pt x="51607" y="57681"/>
                    <a:pt x="56249" y="55598"/>
                    <a:pt x="61115" y="55598"/>
                  </a:cubicBezTo>
                  <a:cubicBezTo>
                    <a:pt x="61250" y="55598"/>
                    <a:pt x="61385" y="55600"/>
                    <a:pt x="61520" y="55603"/>
                  </a:cubicBezTo>
                  <a:lnTo>
                    <a:pt x="61663" y="55603"/>
                  </a:lnTo>
                  <a:cubicBezTo>
                    <a:pt x="64223" y="55639"/>
                    <a:pt x="66735" y="56246"/>
                    <a:pt x="69033" y="57389"/>
                  </a:cubicBezTo>
                  <a:cubicBezTo>
                    <a:pt x="70452" y="58110"/>
                    <a:pt x="71994" y="58465"/>
                    <a:pt x="73534" y="58465"/>
                  </a:cubicBezTo>
                  <a:cubicBezTo>
                    <a:pt x="75379" y="58465"/>
                    <a:pt x="77221" y="57955"/>
                    <a:pt x="78843" y="56949"/>
                  </a:cubicBezTo>
                  <a:cubicBezTo>
                    <a:pt x="81118" y="55520"/>
                    <a:pt x="81939" y="52782"/>
                    <a:pt x="81356" y="49495"/>
                  </a:cubicBezTo>
                  <a:cubicBezTo>
                    <a:pt x="80177" y="42804"/>
                    <a:pt x="81308" y="35899"/>
                    <a:pt x="84832" y="30100"/>
                  </a:cubicBezTo>
                  <a:cubicBezTo>
                    <a:pt x="87047" y="26469"/>
                    <a:pt x="87940" y="22385"/>
                    <a:pt x="85856" y="18932"/>
                  </a:cubicBezTo>
                  <a:cubicBezTo>
                    <a:pt x="83654" y="15253"/>
                    <a:pt x="79975" y="12705"/>
                    <a:pt x="75760" y="11919"/>
                  </a:cubicBezTo>
                  <a:cubicBezTo>
                    <a:pt x="69449" y="10741"/>
                    <a:pt x="63425" y="8347"/>
                    <a:pt x="58150" y="4692"/>
                  </a:cubicBezTo>
                  <a:cubicBezTo>
                    <a:pt x="54479" y="2145"/>
                    <a:pt x="49801" y="0"/>
                    <a:pt x="44467" y="0"/>
                  </a:cubicBezTo>
                  <a:close/>
                </a:path>
              </a:pathLst>
            </a:cu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0"/>
            <p:cNvSpPr/>
            <p:nvPr/>
          </p:nvSpPr>
          <p:spPr>
            <a:xfrm rot="4059047">
              <a:off x="6482978" y="2528276"/>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0"/>
            <p:cNvSpPr/>
            <p:nvPr/>
          </p:nvSpPr>
          <p:spPr>
            <a:xfrm rot="4059047">
              <a:off x="6833336" y="2342471"/>
              <a:ext cx="5909617" cy="5725647"/>
            </a:xfrm>
            <a:custGeom>
              <a:avLst/>
              <a:gdLst/>
              <a:ahLst/>
              <a:cxnLst/>
              <a:rect l="l" t="t" r="r" b="b"/>
              <a:pathLst>
                <a:path w="74942" h="72609" extrusionOk="0">
                  <a:moveTo>
                    <a:pt x="31450" y="1"/>
                  </a:moveTo>
                  <a:cubicBezTo>
                    <a:pt x="15683" y="1"/>
                    <a:pt x="0" y="28043"/>
                    <a:pt x="13767" y="35129"/>
                  </a:cubicBezTo>
                  <a:cubicBezTo>
                    <a:pt x="28793" y="42868"/>
                    <a:pt x="9743" y="64751"/>
                    <a:pt x="20756" y="70704"/>
                  </a:cubicBezTo>
                  <a:cubicBezTo>
                    <a:pt x="23149" y="71997"/>
                    <a:pt x="25584" y="72608"/>
                    <a:pt x="27981" y="72608"/>
                  </a:cubicBezTo>
                  <a:cubicBezTo>
                    <a:pt x="36628" y="72608"/>
                    <a:pt x="44786" y="64649"/>
                    <a:pt x="48748" y="51952"/>
                  </a:cubicBezTo>
                  <a:cubicBezTo>
                    <a:pt x="53808" y="35724"/>
                    <a:pt x="74942" y="44213"/>
                    <a:pt x="73001" y="35129"/>
                  </a:cubicBezTo>
                  <a:cubicBezTo>
                    <a:pt x="71072" y="26056"/>
                    <a:pt x="51272" y="30819"/>
                    <a:pt x="49641" y="16079"/>
                  </a:cubicBezTo>
                  <a:cubicBezTo>
                    <a:pt x="47998" y="1351"/>
                    <a:pt x="35794" y="755"/>
                    <a:pt x="35794" y="755"/>
                  </a:cubicBezTo>
                  <a:cubicBezTo>
                    <a:pt x="34361" y="239"/>
                    <a:pt x="32905" y="1"/>
                    <a:pt x="31450" y="1"/>
                  </a:cubicBez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 name="Google Shape;170;p10"/>
            <p:cNvGrpSpPr/>
            <p:nvPr/>
          </p:nvGrpSpPr>
          <p:grpSpPr>
            <a:xfrm>
              <a:off x="7774525" y="4099527"/>
              <a:ext cx="1041686" cy="780292"/>
              <a:chOff x="7241700" y="550202"/>
              <a:chExt cx="1041686" cy="780292"/>
            </a:xfrm>
          </p:grpSpPr>
          <p:sp>
            <p:nvSpPr>
              <p:cNvPr id="171" name="Google Shape;171;p10"/>
              <p:cNvSpPr/>
              <p:nvPr/>
            </p:nvSpPr>
            <p:spPr>
              <a:xfrm>
                <a:off x="7241700" y="5502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0"/>
              <p:cNvSpPr/>
              <p:nvPr/>
            </p:nvSpPr>
            <p:spPr>
              <a:xfrm>
                <a:off x="7513600" y="1080913"/>
                <a:ext cx="249053" cy="249582"/>
              </a:xfrm>
              <a:custGeom>
                <a:avLst/>
                <a:gdLst/>
                <a:ahLst/>
                <a:cxnLst/>
                <a:rect l="l" t="t" r="r" b="b"/>
                <a:pathLst>
                  <a:path w="6120" h="6133" extrusionOk="0">
                    <a:moveTo>
                      <a:pt x="1643" y="0"/>
                    </a:moveTo>
                    <a:lnTo>
                      <a:pt x="0" y="6132"/>
                    </a:lnTo>
                    <a:lnTo>
                      <a:pt x="6120" y="4489"/>
                    </a:lnTo>
                    <a:lnTo>
                      <a:pt x="16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0"/>
              <p:cNvSpPr/>
              <p:nvPr/>
            </p:nvSpPr>
            <p:spPr>
              <a:xfrm rot="4748222">
                <a:off x="8136732" y="701422"/>
                <a:ext cx="135009" cy="135278"/>
              </a:xfrm>
              <a:custGeom>
                <a:avLst/>
                <a:gdLst/>
                <a:ahLst/>
                <a:cxnLst/>
                <a:rect l="l" t="t" r="r" b="b"/>
                <a:pathLst>
                  <a:path w="6120" h="6133" extrusionOk="0">
                    <a:moveTo>
                      <a:pt x="1643" y="0"/>
                    </a:moveTo>
                    <a:lnTo>
                      <a:pt x="0" y="6132"/>
                    </a:lnTo>
                    <a:lnTo>
                      <a:pt x="6120" y="4489"/>
                    </a:lnTo>
                    <a:lnTo>
                      <a:pt x="16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0"/>
            <p:cNvGrpSpPr/>
            <p:nvPr/>
          </p:nvGrpSpPr>
          <p:grpSpPr>
            <a:xfrm>
              <a:off x="369650" y="318602"/>
              <a:ext cx="1222677" cy="831459"/>
              <a:chOff x="713400" y="593602"/>
              <a:chExt cx="1222677" cy="831459"/>
            </a:xfrm>
          </p:grpSpPr>
          <p:sp>
            <p:nvSpPr>
              <p:cNvPr id="175" name="Google Shape;175;p10"/>
              <p:cNvSpPr/>
              <p:nvPr/>
            </p:nvSpPr>
            <p:spPr>
              <a:xfrm>
                <a:off x="1149250" y="593602"/>
                <a:ext cx="137322" cy="13732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0"/>
              <p:cNvSpPr/>
              <p:nvPr/>
            </p:nvSpPr>
            <p:spPr>
              <a:xfrm>
                <a:off x="713400" y="11484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0"/>
              <p:cNvSpPr/>
              <p:nvPr/>
            </p:nvSpPr>
            <p:spPr>
              <a:xfrm rot="2414822">
                <a:off x="1467647" y="1262184"/>
                <a:ext cx="135006" cy="135281"/>
              </a:xfrm>
              <a:custGeom>
                <a:avLst/>
                <a:gdLst/>
                <a:ahLst/>
                <a:cxnLst/>
                <a:rect l="l" t="t" r="r" b="b"/>
                <a:pathLst>
                  <a:path w="6120" h="6133" extrusionOk="0">
                    <a:moveTo>
                      <a:pt x="1643" y="0"/>
                    </a:moveTo>
                    <a:lnTo>
                      <a:pt x="0" y="6132"/>
                    </a:lnTo>
                    <a:lnTo>
                      <a:pt x="6120" y="4489"/>
                    </a:lnTo>
                    <a:lnTo>
                      <a:pt x="16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0"/>
              <p:cNvSpPr/>
              <p:nvPr/>
            </p:nvSpPr>
            <p:spPr>
              <a:xfrm>
                <a:off x="1849975" y="848099"/>
                <a:ext cx="86102" cy="86102"/>
              </a:xfrm>
              <a:custGeom>
                <a:avLst/>
                <a:gdLst/>
                <a:ahLst/>
                <a:cxnLst/>
                <a:rect l="l" t="t" r="r" b="b"/>
                <a:pathLst>
                  <a:path w="4049" h="4049" extrusionOk="0">
                    <a:moveTo>
                      <a:pt x="2025" y="1"/>
                    </a:moveTo>
                    <a:cubicBezTo>
                      <a:pt x="906" y="1"/>
                      <a:pt x="1" y="906"/>
                      <a:pt x="1" y="2025"/>
                    </a:cubicBezTo>
                    <a:cubicBezTo>
                      <a:pt x="1" y="3144"/>
                      <a:pt x="906" y="4049"/>
                      <a:pt x="2025" y="4049"/>
                    </a:cubicBezTo>
                    <a:cubicBezTo>
                      <a:pt x="3144" y="4049"/>
                      <a:pt x="4049" y="3144"/>
                      <a:pt x="4049" y="2025"/>
                    </a:cubicBezTo>
                    <a:cubicBezTo>
                      <a:pt x="4049" y="906"/>
                      <a:pt x="3144" y="1"/>
                      <a:pt x="2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79" name="Google Shape;179;p10"/>
          <p:cNvSpPr txBox="1">
            <a:spLocks noGrp="1"/>
          </p:cNvSpPr>
          <p:nvPr>
            <p:ph type="title"/>
          </p:nvPr>
        </p:nvSpPr>
        <p:spPr>
          <a:xfrm>
            <a:off x="4322400" y="541706"/>
            <a:ext cx="4108200" cy="807300"/>
          </a:xfrm>
          <a:prstGeom prst="rect">
            <a:avLst/>
          </a:prstGeom>
        </p:spPr>
        <p:txBody>
          <a:bodyPr spcFirstLastPara="1" wrap="square" lIns="91425" tIns="91425" rIns="91425" bIns="91425" anchor="ctr" anchorCtr="0">
            <a:noAutofit/>
          </a:bodyPr>
          <a:lstStyle>
            <a:lvl1pPr lvl="0" algn="l">
              <a:spcBef>
                <a:spcPts val="0"/>
              </a:spcBef>
              <a:spcAft>
                <a:spcPts val="0"/>
              </a:spcAft>
              <a:buClr>
                <a:schemeClr val="accent1"/>
              </a:buClr>
              <a:buSzPts val="2800"/>
              <a:buNone/>
              <a:defRPr sz="2600">
                <a:solidFill>
                  <a:schemeClr val="accent1"/>
                </a:solidFill>
              </a:defRPr>
            </a:lvl1pPr>
            <a:lvl2pPr lvl="1">
              <a:spcBef>
                <a:spcPts val="0"/>
              </a:spcBef>
              <a:spcAft>
                <a:spcPts val="0"/>
              </a:spcAft>
              <a:buClr>
                <a:schemeClr val="accent1"/>
              </a:buClr>
              <a:buSzPts val="2800"/>
              <a:buNone/>
              <a:defRPr>
                <a:solidFill>
                  <a:schemeClr val="accent1"/>
                </a:solidFill>
                <a:latin typeface="Nunito"/>
                <a:ea typeface="Nunito"/>
                <a:cs typeface="Nunito"/>
                <a:sym typeface="Nunito"/>
              </a:defRPr>
            </a:lvl2pPr>
            <a:lvl3pPr lvl="2">
              <a:spcBef>
                <a:spcPts val="0"/>
              </a:spcBef>
              <a:spcAft>
                <a:spcPts val="0"/>
              </a:spcAft>
              <a:buClr>
                <a:schemeClr val="accent1"/>
              </a:buClr>
              <a:buSzPts val="2800"/>
              <a:buNone/>
              <a:defRPr>
                <a:solidFill>
                  <a:schemeClr val="accent1"/>
                </a:solidFill>
                <a:latin typeface="Nunito"/>
                <a:ea typeface="Nunito"/>
                <a:cs typeface="Nunito"/>
                <a:sym typeface="Nunito"/>
              </a:defRPr>
            </a:lvl3pPr>
            <a:lvl4pPr lvl="3">
              <a:spcBef>
                <a:spcPts val="0"/>
              </a:spcBef>
              <a:spcAft>
                <a:spcPts val="0"/>
              </a:spcAft>
              <a:buClr>
                <a:schemeClr val="accent1"/>
              </a:buClr>
              <a:buSzPts val="2800"/>
              <a:buNone/>
              <a:defRPr>
                <a:solidFill>
                  <a:schemeClr val="accent1"/>
                </a:solidFill>
                <a:latin typeface="Nunito"/>
                <a:ea typeface="Nunito"/>
                <a:cs typeface="Nunito"/>
                <a:sym typeface="Nunito"/>
              </a:defRPr>
            </a:lvl4pPr>
            <a:lvl5pPr lvl="4">
              <a:spcBef>
                <a:spcPts val="0"/>
              </a:spcBef>
              <a:spcAft>
                <a:spcPts val="0"/>
              </a:spcAft>
              <a:buClr>
                <a:schemeClr val="accent1"/>
              </a:buClr>
              <a:buSzPts val="2800"/>
              <a:buNone/>
              <a:defRPr>
                <a:solidFill>
                  <a:schemeClr val="accent1"/>
                </a:solidFill>
                <a:latin typeface="Nunito"/>
                <a:ea typeface="Nunito"/>
                <a:cs typeface="Nunito"/>
                <a:sym typeface="Nunito"/>
              </a:defRPr>
            </a:lvl5pPr>
            <a:lvl6pPr lvl="5">
              <a:spcBef>
                <a:spcPts val="0"/>
              </a:spcBef>
              <a:spcAft>
                <a:spcPts val="0"/>
              </a:spcAft>
              <a:buClr>
                <a:schemeClr val="accent1"/>
              </a:buClr>
              <a:buSzPts val="2800"/>
              <a:buNone/>
              <a:defRPr>
                <a:solidFill>
                  <a:schemeClr val="accent1"/>
                </a:solidFill>
                <a:latin typeface="Nunito"/>
                <a:ea typeface="Nunito"/>
                <a:cs typeface="Nunito"/>
                <a:sym typeface="Nunito"/>
              </a:defRPr>
            </a:lvl6pPr>
            <a:lvl7pPr lvl="6">
              <a:spcBef>
                <a:spcPts val="0"/>
              </a:spcBef>
              <a:spcAft>
                <a:spcPts val="0"/>
              </a:spcAft>
              <a:buClr>
                <a:schemeClr val="accent1"/>
              </a:buClr>
              <a:buSzPts val="2800"/>
              <a:buNone/>
              <a:defRPr>
                <a:solidFill>
                  <a:schemeClr val="accent1"/>
                </a:solidFill>
                <a:latin typeface="Nunito"/>
                <a:ea typeface="Nunito"/>
                <a:cs typeface="Nunito"/>
                <a:sym typeface="Nunito"/>
              </a:defRPr>
            </a:lvl7pPr>
            <a:lvl8pPr lvl="7">
              <a:spcBef>
                <a:spcPts val="0"/>
              </a:spcBef>
              <a:spcAft>
                <a:spcPts val="0"/>
              </a:spcAft>
              <a:buClr>
                <a:schemeClr val="accent1"/>
              </a:buClr>
              <a:buSzPts val="2800"/>
              <a:buNone/>
              <a:defRPr>
                <a:solidFill>
                  <a:schemeClr val="accent1"/>
                </a:solidFill>
                <a:latin typeface="Nunito"/>
                <a:ea typeface="Nunito"/>
                <a:cs typeface="Nunito"/>
                <a:sym typeface="Nunito"/>
              </a:defRPr>
            </a:lvl8pPr>
            <a:lvl9pPr lvl="8">
              <a:spcBef>
                <a:spcPts val="0"/>
              </a:spcBef>
              <a:spcAft>
                <a:spcPts val="0"/>
              </a:spcAft>
              <a:buClr>
                <a:schemeClr val="accent1"/>
              </a:buClr>
              <a:buSzPts val="2800"/>
              <a:buNone/>
              <a:defRPr>
                <a:solidFill>
                  <a:schemeClr val="accent1"/>
                </a:solidFill>
                <a:latin typeface="Nunito"/>
                <a:ea typeface="Nunito"/>
                <a:cs typeface="Nunito"/>
                <a:sym typeface="Nunito"/>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58775" y="389172"/>
            <a:ext cx="76263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1pPr>
            <a:lvl2pPr lvl="1"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2pPr>
            <a:lvl3pPr lvl="2"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3pPr>
            <a:lvl4pPr lvl="3"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4pPr>
            <a:lvl5pPr lvl="4"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5pPr>
            <a:lvl6pPr lvl="5"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6pPr>
            <a:lvl7pPr lvl="6"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7pPr>
            <a:lvl8pPr lvl="7"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8pPr>
            <a:lvl9pPr lvl="8" algn="ctr">
              <a:spcBef>
                <a:spcPts val="0"/>
              </a:spcBef>
              <a:spcAft>
                <a:spcPts val="0"/>
              </a:spcAft>
              <a:buClr>
                <a:schemeClr val="dk1"/>
              </a:buClr>
              <a:buSzPts val="2800"/>
              <a:buFont typeface="Mali"/>
              <a:buNone/>
              <a:defRPr sz="2800" b="1">
                <a:solidFill>
                  <a:schemeClr val="dk1"/>
                </a:solidFill>
                <a:latin typeface="Mali"/>
                <a:ea typeface="Mali"/>
                <a:cs typeface="Mali"/>
                <a:sym typeface="Mali"/>
              </a:defRPr>
            </a:lvl9pPr>
          </a:lstStyle>
          <a:p>
            <a:endParaRPr/>
          </a:p>
        </p:txBody>
      </p:sp>
      <p:sp>
        <p:nvSpPr>
          <p:cNvPr id="7" name="Google Shape;7;p1"/>
          <p:cNvSpPr txBox="1">
            <a:spLocks noGrp="1"/>
          </p:cNvSpPr>
          <p:nvPr>
            <p:ph type="body" idx="1"/>
          </p:nvPr>
        </p:nvSpPr>
        <p:spPr>
          <a:xfrm>
            <a:off x="758775" y="1434450"/>
            <a:ext cx="7626300" cy="3134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1pPr>
            <a:lvl2pPr marL="914400" lvl="1"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2pPr>
            <a:lvl3pPr marL="1371600" lvl="2"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3pPr>
            <a:lvl4pPr marL="1828800" lvl="3"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4pPr>
            <a:lvl5pPr marL="2286000" lvl="4"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5pPr>
            <a:lvl6pPr marL="2743200" lvl="5"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6pPr>
            <a:lvl7pPr marL="3200400" lvl="6"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7pPr>
            <a:lvl8pPr marL="3657600" lvl="7"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8pPr>
            <a:lvl9pPr marL="4114800" lvl="8" indent="-317500">
              <a:lnSpc>
                <a:spcPct val="100000"/>
              </a:lnSpc>
              <a:spcBef>
                <a:spcPts val="0"/>
              </a:spcBef>
              <a:spcAft>
                <a:spcPts val="0"/>
              </a:spcAft>
              <a:buClr>
                <a:schemeClr val="lt1"/>
              </a:buClr>
              <a:buSzPts val="1400"/>
              <a:buFont typeface="Comfortaa Medium"/>
              <a:buChar char="■"/>
              <a:defRPr>
                <a:solidFill>
                  <a:schemeClr val="lt1"/>
                </a:solidFill>
                <a:latin typeface="Comfortaa Medium"/>
                <a:ea typeface="Comfortaa Medium"/>
                <a:cs typeface="Comfortaa Medium"/>
                <a:sym typeface="Comfortaa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grpSp>
        <p:nvGrpSpPr>
          <p:cNvPr id="544" name="Google Shape;544;p29"/>
          <p:cNvGrpSpPr/>
          <p:nvPr/>
        </p:nvGrpSpPr>
        <p:grpSpPr>
          <a:xfrm>
            <a:off x="3465150" y="696320"/>
            <a:ext cx="2213700" cy="2383855"/>
            <a:chOff x="3465150" y="709645"/>
            <a:chExt cx="2213700" cy="2383855"/>
          </a:xfrm>
        </p:grpSpPr>
        <p:grpSp>
          <p:nvGrpSpPr>
            <p:cNvPr id="545" name="Google Shape;545;p29"/>
            <p:cNvGrpSpPr/>
            <p:nvPr/>
          </p:nvGrpSpPr>
          <p:grpSpPr>
            <a:xfrm>
              <a:off x="3665823" y="709645"/>
              <a:ext cx="1812354" cy="2304289"/>
              <a:chOff x="5757325" y="780474"/>
              <a:chExt cx="2817277" cy="3582539"/>
            </a:xfrm>
          </p:grpSpPr>
          <p:sp>
            <p:nvSpPr>
              <p:cNvPr id="546" name="Google Shape;546;p29"/>
              <p:cNvSpPr/>
              <p:nvPr/>
            </p:nvSpPr>
            <p:spPr>
              <a:xfrm>
                <a:off x="6322433" y="1463039"/>
                <a:ext cx="251262" cy="217858"/>
              </a:xfrm>
              <a:custGeom>
                <a:avLst/>
                <a:gdLst/>
                <a:ahLst/>
                <a:cxnLst/>
                <a:rect l="l" t="t" r="r" b="b"/>
                <a:pathLst>
                  <a:path w="7755" h="6724" extrusionOk="0">
                    <a:moveTo>
                      <a:pt x="5811" y="0"/>
                    </a:moveTo>
                    <a:cubicBezTo>
                      <a:pt x="2601" y="0"/>
                      <a:pt x="1" y="3111"/>
                      <a:pt x="967" y="6461"/>
                    </a:cubicBezTo>
                    <a:cubicBezTo>
                      <a:pt x="1014" y="6616"/>
                      <a:pt x="1145" y="6723"/>
                      <a:pt x="1312" y="6723"/>
                    </a:cubicBezTo>
                    <a:cubicBezTo>
                      <a:pt x="1336" y="6723"/>
                      <a:pt x="1372" y="6711"/>
                      <a:pt x="1407" y="6711"/>
                    </a:cubicBezTo>
                    <a:cubicBezTo>
                      <a:pt x="1586" y="6652"/>
                      <a:pt x="1693" y="6461"/>
                      <a:pt x="1645" y="6271"/>
                    </a:cubicBezTo>
                    <a:cubicBezTo>
                      <a:pt x="804" y="3388"/>
                      <a:pt x="3040" y="708"/>
                      <a:pt x="5792" y="708"/>
                    </a:cubicBezTo>
                    <a:cubicBezTo>
                      <a:pt x="6234" y="708"/>
                      <a:pt x="6689" y="777"/>
                      <a:pt x="7146" y="925"/>
                    </a:cubicBezTo>
                    <a:cubicBezTo>
                      <a:pt x="7183" y="935"/>
                      <a:pt x="7218" y="939"/>
                      <a:pt x="7252" y="939"/>
                    </a:cubicBezTo>
                    <a:cubicBezTo>
                      <a:pt x="7616" y="939"/>
                      <a:pt x="7754" y="388"/>
                      <a:pt x="7372" y="246"/>
                    </a:cubicBezTo>
                    <a:cubicBezTo>
                      <a:pt x="6844" y="78"/>
                      <a:pt x="6320" y="0"/>
                      <a:pt x="58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9"/>
              <p:cNvSpPr/>
              <p:nvPr/>
            </p:nvSpPr>
            <p:spPr>
              <a:xfrm>
                <a:off x="7658980" y="1560729"/>
                <a:ext cx="266036" cy="104360"/>
              </a:xfrm>
              <a:custGeom>
                <a:avLst/>
                <a:gdLst/>
                <a:ahLst/>
                <a:cxnLst/>
                <a:rect l="l" t="t" r="r" b="b"/>
                <a:pathLst>
                  <a:path w="8211" h="3221" extrusionOk="0">
                    <a:moveTo>
                      <a:pt x="3243" y="0"/>
                    </a:moveTo>
                    <a:cubicBezTo>
                      <a:pt x="2230" y="0"/>
                      <a:pt x="1229" y="265"/>
                      <a:pt x="341" y="791"/>
                    </a:cubicBezTo>
                    <a:cubicBezTo>
                      <a:pt x="1" y="991"/>
                      <a:pt x="199" y="1453"/>
                      <a:pt x="512" y="1453"/>
                    </a:cubicBezTo>
                    <a:cubicBezTo>
                      <a:pt x="571" y="1453"/>
                      <a:pt x="634" y="1436"/>
                      <a:pt x="698" y="1398"/>
                    </a:cubicBezTo>
                    <a:cubicBezTo>
                      <a:pt x="1477" y="940"/>
                      <a:pt x="2351" y="706"/>
                      <a:pt x="3235" y="706"/>
                    </a:cubicBezTo>
                    <a:cubicBezTo>
                      <a:pt x="3636" y="706"/>
                      <a:pt x="4039" y="754"/>
                      <a:pt x="4437" y="851"/>
                    </a:cubicBezTo>
                    <a:cubicBezTo>
                      <a:pt x="5699" y="1160"/>
                      <a:pt x="6782" y="1946"/>
                      <a:pt x="7461" y="3041"/>
                    </a:cubicBezTo>
                    <a:cubicBezTo>
                      <a:pt x="7532" y="3149"/>
                      <a:pt x="7639" y="3208"/>
                      <a:pt x="7759" y="3220"/>
                    </a:cubicBezTo>
                    <a:lnTo>
                      <a:pt x="7770" y="3220"/>
                    </a:lnTo>
                    <a:cubicBezTo>
                      <a:pt x="8044" y="3208"/>
                      <a:pt x="8211" y="2910"/>
                      <a:pt x="8068" y="2684"/>
                    </a:cubicBezTo>
                    <a:cubicBezTo>
                      <a:pt x="7282" y="1422"/>
                      <a:pt x="6044" y="517"/>
                      <a:pt x="4603" y="160"/>
                    </a:cubicBezTo>
                    <a:cubicBezTo>
                      <a:pt x="4154" y="53"/>
                      <a:pt x="3697" y="0"/>
                      <a:pt x="32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9"/>
              <p:cNvSpPr/>
              <p:nvPr/>
            </p:nvSpPr>
            <p:spPr>
              <a:xfrm>
                <a:off x="6389245" y="1225246"/>
                <a:ext cx="1537672" cy="731851"/>
              </a:xfrm>
              <a:custGeom>
                <a:avLst/>
                <a:gdLst/>
                <a:ahLst/>
                <a:cxnLst/>
                <a:rect l="l" t="t" r="r" b="b"/>
                <a:pathLst>
                  <a:path w="47459" h="22588" extrusionOk="0">
                    <a:moveTo>
                      <a:pt x="34243" y="1"/>
                    </a:moveTo>
                    <a:lnTo>
                      <a:pt x="7835" y="1692"/>
                    </a:lnTo>
                    <a:cubicBezTo>
                      <a:pt x="6763" y="3870"/>
                      <a:pt x="5858" y="5728"/>
                      <a:pt x="4787" y="7907"/>
                    </a:cubicBezTo>
                    <a:cubicBezTo>
                      <a:pt x="4739" y="7905"/>
                      <a:pt x="4692" y="7904"/>
                      <a:pt x="4646" y="7904"/>
                    </a:cubicBezTo>
                    <a:cubicBezTo>
                      <a:pt x="2998" y="7904"/>
                      <a:pt x="1507" y="8915"/>
                      <a:pt x="917" y="10467"/>
                    </a:cubicBezTo>
                    <a:cubicBezTo>
                      <a:pt x="357" y="12026"/>
                      <a:pt x="1096" y="13931"/>
                      <a:pt x="2429" y="14908"/>
                    </a:cubicBezTo>
                    <a:cubicBezTo>
                      <a:pt x="881" y="15705"/>
                      <a:pt x="0" y="17384"/>
                      <a:pt x="226" y="19099"/>
                    </a:cubicBezTo>
                    <a:cubicBezTo>
                      <a:pt x="453" y="20825"/>
                      <a:pt x="1750" y="22218"/>
                      <a:pt x="3441" y="22587"/>
                    </a:cubicBezTo>
                    <a:lnTo>
                      <a:pt x="45232" y="21337"/>
                    </a:lnTo>
                    <a:cubicBezTo>
                      <a:pt x="46970" y="19587"/>
                      <a:pt x="47459" y="16693"/>
                      <a:pt x="46387" y="14455"/>
                    </a:cubicBezTo>
                    <a:cubicBezTo>
                      <a:pt x="45401" y="12395"/>
                      <a:pt x="43154" y="11031"/>
                      <a:pt x="40881" y="11031"/>
                    </a:cubicBezTo>
                    <a:cubicBezTo>
                      <a:pt x="40684" y="11031"/>
                      <a:pt x="40487" y="11041"/>
                      <a:pt x="40291" y="11062"/>
                    </a:cubicBezTo>
                    <a:cubicBezTo>
                      <a:pt x="41696" y="9835"/>
                      <a:pt x="42041" y="7549"/>
                      <a:pt x="41053" y="5954"/>
                    </a:cubicBezTo>
                    <a:cubicBezTo>
                      <a:pt x="40301" y="4740"/>
                      <a:pt x="38929" y="3926"/>
                      <a:pt x="37555" y="3926"/>
                    </a:cubicBezTo>
                    <a:cubicBezTo>
                      <a:pt x="37123" y="3926"/>
                      <a:pt x="36691" y="4006"/>
                      <a:pt x="36279" y="4180"/>
                    </a:cubicBezTo>
                    <a:cubicBezTo>
                      <a:pt x="35409" y="2787"/>
                      <a:pt x="35100" y="1406"/>
                      <a:pt x="34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9"/>
              <p:cNvSpPr/>
              <p:nvPr/>
            </p:nvSpPr>
            <p:spPr>
              <a:xfrm>
                <a:off x="6303219" y="3424709"/>
                <a:ext cx="2170703" cy="938304"/>
              </a:xfrm>
              <a:custGeom>
                <a:avLst/>
                <a:gdLst/>
                <a:ahLst/>
                <a:cxnLst/>
                <a:rect l="l" t="t" r="r" b="b"/>
                <a:pathLst>
                  <a:path w="66997" h="28960" extrusionOk="0">
                    <a:moveTo>
                      <a:pt x="45823" y="0"/>
                    </a:moveTo>
                    <a:cubicBezTo>
                      <a:pt x="29651" y="0"/>
                      <a:pt x="13391" y="4665"/>
                      <a:pt x="0" y="13569"/>
                    </a:cubicBezTo>
                    <a:cubicBezTo>
                      <a:pt x="4632" y="20642"/>
                      <a:pt x="11573" y="25416"/>
                      <a:pt x="19741" y="27547"/>
                    </a:cubicBezTo>
                    <a:cubicBezTo>
                      <a:pt x="23475" y="28520"/>
                      <a:pt x="27315" y="28960"/>
                      <a:pt x="31169" y="28960"/>
                    </a:cubicBezTo>
                    <a:cubicBezTo>
                      <a:pt x="35756" y="28960"/>
                      <a:pt x="40362" y="28337"/>
                      <a:pt x="44827" y="27250"/>
                    </a:cubicBezTo>
                    <a:cubicBezTo>
                      <a:pt x="52626" y="25345"/>
                      <a:pt x="61389" y="22249"/>
                      <a:pt x="66997" y="16510"/>
                    </a:cubicBezTo>
                    <a:cubicBezTo>
                      <a:pt x="66008" y="11688"/>
                      <a:pt x="65032" y="6866"/>
                      <a:pt x="64056" y="2044"/>
                    </a:cubicBezTo>
                    <a:cubicBezTo>
                      <a:pt x="58099" y="674"/>
                      <a:pt x="51967" y="0"/>
                      <a:pt x="458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9"/>
              <p:cNvSpPr/>
              <p:nvPr/>
            </p:nvSpPr>
            <p:spPr>
              <a:xfrm>
                <a:off x="5757325" y="1661173"/>
                <a:ext cx="2817277" cy="2274804"/>
              </a:xfrm>
              <a:custGeom>
                <a:avLst/>
                <a:gdLst/>
                <a:ahLst/>
                <a:cxnLst/>
                <a:rect l="l" t="t" r="r" b="b"/>
                <a:pathLst>
                  <a:path w="86953" h="70210" extrusionOk="0">
                    <a:moveTo>
                      <a:pt x="47709" y="1"/>
                    </a:moveTo>
                    <a:cubicBezTo>
                      <a:pt x="46245" y="2311"/>
                      <a:pt x="43721" y="3716"/>
                      <a:pt x="40994" y="3740"/>
                    </a:cubicBezTo>
                    <a:cubicBezTo>
                      <a:pt x="38315" y="3728"/>
                      <a:pt x="35779" y="2489"/>
                      <a:pt x="34386" y="191"/>
                    </a:cubicBezTo>
                    <a:lnTo>
                      <a:pt x="19646" y="8204"/>
                    </a:lnTo>
                    <a:cubicBezTo>
                      <a:pt x="15193" y="10609"/>
                      <a:pt x="11478" y="14277"/>
                      <a:pt x="8478" y="18348"/>
                    </a:cubicBezTo>
                    <a:cubicBezTo>
                      <a:pt x="1" y="29838"/>
                      <a:pt x="1037" y="46233"/>
                      <a:pt x="5287" y="59865"/>
                    </a:cubicBezTo>
                    <a:cubicBezTo>
                      <a:pt x="7423" y="66768"/>
                      <a:pt x="15655" y="70209"/>
                      <a:pt x="23039" y="70209"/>
                    </a:cubicBezTo>
                    <a:cubicBezTo>
                      <a:pt x="23641" y="70209"/>
                      <a:pt x="24238" y="70186"/>
                      <a:pt x="24825" y="70141"/>
                    </a:cubicBezTo>
                    <a:cubicBezTo>
                      <a:pt x="32612" y="69533"/>
                      <a:pt x="39708" y="65128"/>
                      <a:pt x="45114" y="59496"/>
                    </a:cubicBezTo>
                    <a:cubicBezTo>
                      <a:pt x="49995" y="61175"/>
                      <a:pt x="54770" y="63116"/>
                      <a:pt x="59651" y="64795"/>
                    </a:cubicBezTo>
                    <a:cubicBezTo>
                      <a:pt x="62796" y="65878"/>
                      <a:pt x="66129" y="66591"/>
                      <a:pt x="69380" y="66591"/>
                    </a:cubicBezTo>
                    <a:cubicBezTo>
                      <a:pt x="72664" y="66591"/>
                      <a:pt x="75865" y="65864"/>
                      <a:pt x="78701" y="64056"/>
                    </a:cubicBezTo>
                    <a:cubicBezTo>
                      <a:pt x="84345" y="60461"/>
                      <a:pt x="86952" y="53531"/>
                      <a:pt x="86797" y="46852"/>
                    </a:cubicBezTo>
                    <a:cubicBezTo>
                      <a:pt x="86583" y="36636"/>
                      <a:pt x="85416" y="29231"/>
                      <a:pt x="83202" y="21897"/>
                    </a:cubicBezTo>
                    <a:cubicBezTo>
                      <a:pt x="80261" y="12181"/>
                      <a:pt x="71117" y="4573"/>
                      <a:pt x="61163" y="2597"/>
                    </a:cubicBezTo>
                    <a:cubicBezTo>
                      <a:pt x="56615" y="1692"/>
                      <a:pt x="52257" y="906"/>
                      <a:pt x="477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9"/>
              <p:cNvSpPr/>
              <p:nvPr/>
            </p:nvSpPr>
            <p:spPr>
              <a:xfrm>
                <a:off x="7838969" y="1805456"/>
                <a:ext cx="117320" cy="986062"/>
              </a:xfrm>
              <a:custGeom>
                <a:avLst/>
                <a:gdLst/>
                <a:ahLst/>
                <a:cxnLst/>
                <a:rect l="l" t="t" r="r" b="b"/>
                <a:pathLst>
                  <a:path w="3621" h="30434" extrusionOk="0">
                    <a:moveTo>
                      <a:pt x="3253" y="0"/>
                    </a:moveTo>
                    <a:cubicBezTo>
                      <a:pt x="3072" y="0"/>
                      <a:pt x="2917" y="139"/>
                      <a:pt x="2894" y="322"/>
                    </a:cubicBezTo>
                    <a:lnTo>
                      <a:pt x="25" y="30052"/>
                    </a:lnTo>
                    <a:cubicBezTo>
                      <a:pt x="1" y="30243"/>
                      <a:pt x="144" y="30421"/>
                      <a:pt x="346" y="30433"/>
                    </a:cubicBezTo>
                    <a:lnTo>
                      <a:pt x="370" y="30433"/>
                    </a:lnTo>
                    <a:cubicBezTo>
                      <a:pt x="560" y="30433"/>
                      <a:pt x="703" y="30302"/>
                      <a:pt x="727" y="30112"/>
                    </a:cubicBezTo>
                    <a:lnTo>
                      <a:pt x="3597" y="382"/>
                    </a:lnTo>
                    <a:cubicBezTo>
                      <a:pt x="3620" y="191"/>
                      <a:pt x="3478" y="25"/>
                      <a:pt x="3275" y="1"/>
                    </a:cubicBezTo>
                    <a:cubicBezTo>
                      <a:pt x="3268" y="0"/>
                      <a:pt x="3260" y="0"/>
                      <a:pt x="32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9"/>
              <p:cNvSpPr/>
              <p:nvPr/>
            </p:nvSpPr>
            <p:spPr>
              <a:xfrm>
                <a:off x="6273929" y="1986514"/>
                <a:ext cx="244944" cy="757544"/>
              </a:xfrm>
              <a:custGeom>
                <a:avLst/>
                <a:gdLst/>
                <a:ahLst/>
                <a:cxnLst/>
                <a:rect l="l" t="t" r="r" b="b"/>
                <a:pathLst>
                  <a:path w="7560" h="23381" extrusionOk="0">
                    <a:moveTo>
                      <a:pt x="508" y="1"/>
                    </a:moveTo>
                    <a:cubicBezTo>
                      <a:pt x="185" y="1"/>
                      <a:pt x="0" y="492"/>
                      <a:pt x="368" y="676"/>
                    </a:cubicBezTo>
                    <a:cubicBezTo>
                      <a:pt x="2047" y="1509"/>
                      <a:pt x="2631" y="3640"/>
                      <a:pt x="3047" y="5569"/>
                    </a:cubicBezTo>
                    <a:lnTo>
                      <a:pt x="6822" y="23107"/>
                    </a:lnTo>
                    <a:cubicBezTo>
                      <a:pt x="6857" y="23262"/>
                      <a:pt x="7000" y="23381"/>
                      <a:pt x="7167" y="23381"/>
                    </a:cubicBezTo>
                    <a:cubicBezTo>
                      <a:pt x="7191" y="23381"/>
                      <a:pt x="7226" y="23381"/>
                      <a:pt x="7250" y="23369"/>
                    </a:cubicBezTo>
                    <a:cubicBezTo>
                      <a:pt x="7441" y="23333"/>
                      <a:pt x="7560" y="23143"/>
                      <a:pt x="7524" y="22952"/>
                    </a:cubicBezTo>
                    <a:lnTo>
                      <a:pt x="3738" y="5426"/>
                    </a:lnTo>
                    <a:cubicBezTo>
                      <a:pt x="3285" y="3331"/>
                      <a:pt x="2642" y="1021"/>
                      <a:pt x="678" y="45"/>
                    </a:cubicBezTo>
                    <a:cubicBezTo>
                      <a:pt x="619" y="14"/>
                      <a:pt x="562" y="1"/>
                      <a:pt x="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9"/>
              <p:cNvSpPr/>
              <p:nvPr/>
            </p:nvSpPr>
            <p:spPr>
              <a:xfrm>
                <a:off x="7833590" y="2847416"/>
                <a:ext cx="155714" cy="146642"/>
              </a:xfrm>
              <a:custGeom>
                <a:avLst/>
                <a:gdLst/>
                <a:ahLst/>
                <a:cxnLst/>
                <a:rect l="l" t="t" r="r" b="b"/>
                <a:pathLst>
                  <a:path w="4806" h="4526" extrusionOk="0">
                    <a:moveTo>
                      <a:pt x="4302" y="0"/>
                    </a:moveTo>
                    <a:cubicBezTo>
                      <a:pt x="4221" y="0"/>
                      <a:pt x="4137" y="32"/>
                      <a:pt x="4060" y="109"/>
                    </a:cubicBezTo>
                    <a:lnTo>
                      <a:pt x="143" y="3907"/>
                    </a:lnTo>
                    <a:cubicBezTo>
                      <a:pt x="0" y="4050"/>
                      <a:pt x="0" y="4276"/>
                      <a:pt x="143" y="4419"/>
                    </a:cubicBezTo>
                    <a:cubicBezTo>
                      <a:pt x="203" y="4478"/>
                      <a:pt x="298" y="4526"/>
                      <a:pt x="393" y="4526"/>
                    </a:cubicBezTo>
                    <a:cubicBezTo>
                      <a:pt x="476" y="4514"/>
                      <a:pt x="572" y="4478"/>
                      <a:pt x="631" y="4419"/>
                    </a:cubicBezTo>
                    <a:lnTo>
                      <a:pt x="4548" y="621"/>
                    </a:lnTo>
                    <a:cubicBezTo>
                      <a:pt x="4805" y="364"/>
                      <a:pt x="4574" y="0"/>
                      <a:pt x="4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9"/>
              <p:cNvSpPr/>
              <p:nvPr/>
            </p:nvSpPr>
            <p:spPr>
              <a:xfrm>
                <a:off x="6565960" y="1753841"/>
                <a:ext cx="1071760" cy="377622"/>
              </a:xfrm>
              <a:custGeom>
                <a:avLst/>
                <a:gdLst/>
                <a:ahLst/>
                <a:cxnLst/>
                <a:rect l="l" t="t" r="r" b="b"/>
                <a:pathLst>
                  <a:path w="33079" h="11655" extrusionOk="0">
                    <a:moveTo>
                      <a:pt x="32648" y="0"/>
                    </a:moveTo>
                    <a:cubicBezTo>
                      <a:pt x="32537" y="0"/>
                      <a:pt x="32425" y="53"/>
                      <a:pt x="32349" y="177"/>
                    </a:cubicBezTo>
                    <a:cubicBezTo>
                      <a:pt x="29467" y="6202"/>
                      <a:pt x="23514" y="10416"/>
                      <a:pt x="17216" y="10905"/>
                    </a:cubicBezTo>
                    <a:cubicBezTo>
                      <a:pt x="16807" y="10935"/>
                      <a:pt x="16397" y="10951"/>
                      <a:pt x="15988" y="10951"/>
                    </a:cubicBezTo>
                    <a:cubicBezTo>
                      <a:pt x="10091" y="10951"/>
                      <a:pt x="4226" y="7784"/>
                      <a:pt x="797" y="2630"/>
                    </a:cubicBezTo>
                    <a:cubicBezTo>
                      <a:pt x="720" y="2507"/>
                      <a:pt x="612" y="2457"/>
                      <a:pt x="505" y="2457"/>
                    </a:cubicBezTo>
                    <a:cubicBezTo>
                      <a:pt x="249" y="2457"/>
                      <a:pt x="0" y="2746"/>
                      <a:pt x="202" y="3023"/>
                    </a:cubicBezTo>
                    <a:cubicBezTo>
                      <a:pt x="3762" y="8369"/>
                      <a:pt x="9834" y="11655"/>
                      <a:pt x="15954" y="11655"/>
                    </a:cubicBezTo>
                    <a:cubicBezTo>
                      <a:pt x="16394" y="11655"/>
                      <a:pt x="16835" y="11631"/>
                      <a:pt x="17275" y="11595"/>
                    </a:cubicBezTo>
                    <a:cubicBezTo>
                      <a:pt x="23824" y="11083"/>
                      <a:pt x="29991" y="6725"/>
                      <a:pt x="32991" y="475"/>
                    </a:cubicBezTo>
                    <a:cubicBezTo>
                      <a:pt x="33078" y="206"/>
                      <a:pt x="32866" y="0"/>
                      <a:pt x="326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9"/>
              <p:cNvSpPr/>
              <p:nvPr/>
            </p:nvSpPr>
            <p:spPr>
              <a:xfrm>
                <a:off x="6632674" y="1828947"/>
                <a:ext cx="133034" cy="101542"/>
              </a:xfrm>
              <a:custGeom>
                <a:avLst/>
                <a:gdLst/>
                <a:ahLst/>
                <a:cxnLst/>
                <a:rect l="l" t="t" r="r" b="b"/>
                <a:pathLst>
                  <a:path w="4106" h="3134" extrusionOk="0">
                    <a:moveTo>
                      <a:pt x="3579" y="0"/>
                    </a:moveTo>
                    <a:cubicBezTo>
                      <a:pt x="3502" y="0"/>
                      <a:pt x="3422" y="29"/>
                      <a:pt x="3346" y="97"/>
                    </a:cubicBezTo>
                    <a:lnTo>
                      <a:pt x="262" y="2503"/>
                    </a:lnTo>
                    <a:cubicBezTo>
                      <a:pt x="0" y="2705"/>
                      <a:pt x="155" y="3134"/>
                      <a:pt x="488" y="3134"/>
                    </a:cubicBezTo>
                    <a:cubicBezTo>
                      <a:pt x="560" y="3134"/>
                      <a:pt x="643" y="3098"/>
                      <a:pt x="703" y="3050"/>
                    </a:cubicBezTo>
                    <a:lnTo>
                      <a:pt x="3774" y="645"/>
                    </a:lnTo>
                    <a:cubicBezTo>
                      <a:pt x="4105" y="428"/>
                      <a:pt x="3873" y="0"/>
                      <a:pt x="35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9"/>
              <p:cNvSpPr/>
              <p:nvPr/>
            </p:nvSpPr>
            <p:spPr>
              <a:xfrm>
                <a:off x="6724596" y="1903826"/>
                <a:ext cx="114858" cy="115409"/>
              </a:xfrm>
              <a:custGeom>
                <a:avLst/>
                <a:gdLst/>
                <a:ahLst/>
                <a:cxnLst/>
                <a:rect l="l" t="t" r="r" b="b"/>
                <a:pathLst>
                  <a:path w="3545" h="3562" extrusionOk="0">
                    <a:moveTo>
                      <a:pt x="3032" y="0"/>
                    </a:moveTo>
                    <a:cubicBezTo>
                      <a:pt x="2942" y="0"/>
                      <a:pt x="2849" y="39"/>
                      <a:pt x="2771" y="132"/>
                    </a:cubicBezTo>
                    <a:lnTo>
                      <a:pt x="211" y="2966"/>
                    </a:lnTo>
                    <a:cubicBezTo>
                      <a:pt x="0" y="3188"/>
                      <a:pt x="158" y="3561"/>
                      <a:pt x="459" y="3561"/>
                    </a:cubicBezTo>
                    <a:cubicBezTo>
                      <a:pt x="464" y="3561"/>
                      <a:pt x="468" y="3561"/>
                      <a:pt x="473" y="3561"/>
                    </a:cubicBezTo>
                    <a:cubicBezTo>
                      <a:pt x="568" y="3561"/>
                      <a:pt x="663" y="3513"/>
                      <a:pt x="735" y="3442"/>
                    </a:cubicBezTo>
                    <a:lnTo>
                      <a:pt x="3295" y="608"/>
                    </a:lnTo>
                    <a:cubicBezTo>
                      <a:pt x="3544" y="341"/>
                      <a:pt x="3300" y="0"/>
                      <a:pt x="30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9"/>
              <p:cNvSpPr/>
              <p:nvPr/>
            </p:nvSpPr>
            <p:spPr>
              <a:xfrm>
                <a:off x="6813959" y="1945267"/>
                <a:ext cx="100570" cy="120236"/>
              </a:xfrm>
              <a:custGeom>
                <a:avLst/>
                <a:gdLst/>
                <a:ahLst/>
                <a:cxnLst/>
                <a:rect l="l" t="t" r="r" b="b"/>
                <a:pathLst>
                  <a:path w="3104" h="3711" extrusionOk="0">
                    <a:moveTo>
                      <a:pt x="2614" y="0"/>
                    </a:moveTo>
                    <a:cubicBezTo>
                      <a:pt x="2516" y="0"/>
                      <a:pt x="2415" y="44"/>
                      <a:pt x="2335" y="151"/>
                    </a:cubicBezTo>
                    <a:lnTo>
                      <a:pt x="108" y="3151"/>
                    </a:lnTo>
                    <a:cubicBezTo>
                      <a:pt x="1" y="3306"/>
                      <a:pt x="25" y="3532"/>
                      <a:pt x="191" y="3651"/>
                    </a:cubicBezTo>
                    <a:cubicBezTo>
                      <a:pt x="251" y="3687"/>
                      <a:pt x="322" y="3711"/>
                      <a:pt x="394" y="3711"/>
                    </a:cubicBezTo>
                    <a:cubicBezTo>
                      <a:pt x="501" y="3711"/>
                      <a:pt x="608" y="3663"/>
                      <a:pt x="668" y="3568"/>
                    </a:cubicBezTo>
                    <a:lnTo>
                      <a:pt x="2906" y="567"/>
                    </a:lnTo>
                    <a:cubicBezTo>
                      <a:pt x="3103" y="293"/>
                      <a:pt x="2868" y="0"/>
                      <a:pt x="26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9"/>
              <p:cNvSpPr/>
              <p:nvPr/>
            </p:nvSpPr>
            <p:spPr>
              <a:xfrm>
                <a:off x="7003765" y="1972452"/>
                <a:ext cx="46850" cy="154775"/>
              </a:xfrm>
              <a:custGeom>
                <a:avLst/>
                <a:gdLst/>
                <a:ahLst/>
                <a:cxnLst/>
                <a:rect l="l" t="t" r="r" b="b"/>
                <a:pathLst>
                  <a:path w="1446" h="4777" extrusionOk="0">
                    <a:moveTo>
                      <a:pt x="1053" y="1"/>
                    </a:moveTo>
                    <a:cubicBezTo>
                      <a:pt x="896" y="1"/>
                      <a:pt x="740" y="94"/>
                      <a:pt x="703" y="300"/>
                    </a:cubicBezTo>
                    <a:lnTo>
                      <a:pt x="37" y="4360"/>
                    </a:lnTo>
                    <a:cubicBezTo>
                      <a:pt x="1" y="4562"/>
                      <a:pt x="144" y="4741"/>
                      <a:pt x="334" y="4777"/>
                    </a:cubicBezTo>
                    <a:lnTo>
                      <a:pt x="394" y="4777"/>
                    </a:lnTo>
                    <a:cubicBezTo>
                      <a:pt x="560" y="4765"/>
                      <a:pt x="703" y="4646"/>
                      <a:pt x="739" y="4479"/>
                    </a:cubicBezTo>
                    <a:lnTo>
                      <a:pt x="1406" y="407"/>
                    </a:lnTo>
                    <a:cubicBezTo>
                      <a:pt x="1446" y="149"/>
                      <a:pt x="1249" y="1"/>
                      <a:pt x="10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9"/>
              <p:cNvSpPr/>
              <p:nvPr/>
            </p:nvSpPr>
            <p:spPr>
              <a:xfrm>
                <a:off x="7128379" y="1967819"/>
                <a:ext cx="32821" cy="156719"/>
              </a:xfrm>
              <a:custGeom>
                <a:avLst/>
                <a:gdLst/>
                <a:ahLst/>
                <a:cxnLst/>
                <a:rect l="l" t="t" r="r" b="b"/>
                <a:pathLst>
                  <a:path w="1013" h="4837" extrusionOk="0">
                    <a:moveTo>
                      <a:pt x="353" y="0"/>
                    </a:moveTo>
                    <a:cubicBezTo>
                      <a:pt x="177" y="0"/>
                      <a:pt x="1" y="123"/>
                      <a:pt x="1" y="360"/>
                    </a:cubicBezTo>
                    <a:lnTo>
                      <a:pt x="286" y="4515"/>
                    </a:lnTo>
                    <a:cubicBezTo>
                      <a:pt x="298" y="4693"/>
                      <a:pt x="453" y="4836"/>
                      <a:pt x="644" y="4836"/>
                    </a:cubicBezTo>
                    <a:lnTo>
                      <a:pt x="667" y="4836"/>
                    </a:lnTo>
                    <a:cubicBezTo>
                      <a:pt x="858" y="4824"/>
                      <a:pt x="1013" y="4658"/>
                      <a:pt x="1001" y="4467"/>
                    </a:cubicBezTo>
                    <a:lnTo>
                      <a:pt x="703" y="312"/>
                    </a:lnTo>
                    <a:cubicBezTo>
                      <a:pt x="675" y="102"/>
                      <a:pt x="514" y="0"/>
                      <a:pt x="3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9"/>
              <p:cNvSpPr/>
              <p:nvPr/>
            </p:nvSpPr>
            <p:spPr>
              <a:xfrm>
                <a:off x="7281086" y="1916754"/>
                <a:ext cx="81875" cy="141037"/>
              </a:xfrm>
              <a:custGeom>
                <a:avLst/>
                <a:gdLst/>
                <a:ahLst/>
                <a:cxnLst/>
                <a:rect l="l" t="t" r="r" b="b"/>
                <a:pathLst>
                  <a:path w="2527" h="4353" extrusionOk="0">
                    <a:moveTo>
                      <a:pt x="464" y="0"/>
                    </a:moveTo>
                    <a:cubicBezTo>
                      <a:pt x="232" y="0"/>
                      <a:pt x="1" y="225"/>
                      <a:pt x="133" y="507"/>
                    </a:cubicBezTo>
                    <a:lnTo>
                      <a:pt x="1800" y="4150"/>
                    </a:lnTo>
                    <a:cubicBezTo>
                      <a:pt x="1860" y="4269"/>
                      <a:pt x="1979" y="4353"/>
                      <a:pt x="2122" y="4353"/>
                    </a:cubicBezTo>
                    <a:cubicBezTo>
                      <a:pt x="2169" y="4353"/>
                      <a:pt x="2217" y="4341"/>
                      <a:pt x="2265" y="4329"/>
                    </a:cubicBezTo>
                    <a:cubicBezTo>
                      <a:pt x="2443" y="4245"/>
                      <a:pt x="2527" y="4031"/>
                      <a:pt x="2443" y="3853"/>
                    </a:cubicBezTo>
                    <a:lnTo>
                      <a:pt x="776" y="209"/>
                    </a:lnTo>
                    <a:cubicBezTo>
                      <a:pt x="707" y="62"/>
                      <a:pt x="585" y="0"/>
                      <a:pt x="4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9"/>
              <p:cNvSpPr/>
              <p:nvPr/>
            </p:nvSpPr>
            <p:spPr>
              <a:xfrm>
                <a:off x="7346957" y="1869383"/>
                <a:ext cx="107438" cy="140584"/>
              </a:xfrm>
              <a:custGeom>
                <a:avLst/>
                <a:gdLst/>
                <a:ahLst/>
                <a:cxnLst/>
                <a:rect l="l" t="t" r="r" b="b"/>
                <a:pathLst>
                  <a:path w="3316" h="4339" extrusionOk="0">
                    <a:moveTo>
                      <a:pt x="488" y="1"/>
                    </a:moveTo>
                    <a:cubicBezTo>
                      <a:pt x="239" y="1"/>
                      <a:pt x="0" y="276"/>
                      <a:pt x="184" y="552"/>
                    </a:cubicBezTo>
                    <a:lnTo>
                      <a:pt x="2565" y="4172"/>
                    </a:lnTo>
                    <a:cubicBezTo>
                      <a:pt x="2637" y="4279"/>
                      <a:pt x="2744" y="4338"/>
                      <a:pt x="2863" y="4338"/>
                    </a:cubicBezTo>
                    <a:cubicBezTo>
                      <a:pt x="3149" y="4338"/>
                      <a:pt x="3315" y="4017"/>
                      <a:pt x="3161" y="3791"/>
                    </a:cubicBezTo>
                    <a:lnTo>
                      <a:pt x="779" y="171"/>
                    </a:lnTo>
                    <a:cubicBezTo>
                      <a:pt x="701" y="50"/>
                      <a:pt x="593"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9"/>
              <p:cNvSpPr/>
              <p:nvPr/>
            </p:nvSpPr>
            <p:spPr>
              <a:xfrm>
                <a:off x="7439949" y="1779632"/>
                <a:ext cx="123606" cy="115376"/>
              </a:xfrm>
              <a:custGeom>
                <a:avLst/>
                <a:gdLst/>
                <a:ahLst/>
                <a:cxnLst/>
                <a:rect l="l" t="t" r="r" b="b"/>
                <a:pathLst>
                  <a:path w="3815" h="3561" extrusionOk="0">
                    <a:moveTo>
                      <a:pt x="496" y="0"/>
                    </a:moveTo>
                    <a:cubicBezTo>
                      <a:pt x="227" y="0"/>
                      <a:pt x="0" y="337"/>
                      <a:pt x="231" y="596"/>
                    </a:cubicBezTo>
                    <a:lnTo>
                      <a:pt x="3089" y="3465"/>
                    </a:lnTo>
                    <a:cubicBezTo>
                      <a:pt x="3160" y="3524"/>
                      <a:pt x="3243" y="3560"/>
                      <a:pt x="3339" y="3560"/>
                    </a:cubicBezTo>
                    <a:cubicBezTo>
                      <a:pt x="3660" y="3560"/>
                      <a:pt x="3815" y="3179"/>
                      <a:pt x="3589" y="2965"/>
                    </a:cubicBezTo>
                    <a:lnTo>
                      <a:pt x="731" y="95"/>
                    </a:lnTo>
                    <a:cubicBezTo>
                      <a:pt x="656" y="28"/>
                      <a:pt x="574" y="0"/>
                      <a:pt x="4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9"/>
              <p:cNvSpPr/>
              <p:nvPr/>
            </p:nvSpPr>
            <p:spPr>
              <a:xfrm>
                <a:off x="7479413" y="1719560"/>
                <a:ext cx="145476" cy="79769"/>
              </a:xfrm>
              <a:custGeom>
                <a:avLst/>
                <a:gdLst/>
                <a:ahLst/>
                <a:cxnLst/>
                <a:rect l="l" t="t" r="r" b="b"/>
                <a:pathLst>
                  <a:path w="4490" h="2462" extrusionOk="0">
                    <a:moveTo>
                      <a:pt x="507" y="1"/>
                    </a:moveTo>
                    <a:cubicBezTo>
                      <a:pt x="178" y="1"/>
                      <a:pt x="1" y="492"/>
                      <a:pt x="358" y="675"/>
                    </a:cubicBezTo>
                    <a:lnTo>
                      <a:pt x="3847" y="2426"/>
                    </a:lnTo>
                    <a:cubicBezTo>
                      <a:pt x="3882" y="2443"/>
                      <a:pt x="3923" y="2454"/>
                      <a:pt x="3966" y="2454"/>
                    </a:cubicBezTo>
                    <a:cubicBezTo>
                      <a:pt x="3982" y="2454"/>
                      <a:pt x="3998" y="2453"/>
                      <a:pt x="4014" y="2450"/>
                    </a:cubicBezTo>
                    <a:lnTo>
                      <a:pt x="4014" y="2450"/>
                    </a:lnTo>
                    <a:lnTo>
                      <a:pt x="4002" y="2461"/>
                    </a:lnTo>
                    <a:cubicBezTo>
                      <a:pt x="4371" y="2450"/>
                      <a:pt x="4490" y="1961"/>
                      <a:pt x="4168" y="1783"/>
                    </a:cubicBezTo>
                    <a:lnTo>
                      <a:pt x="680" y="44"/>
                    </a:lnTo>
                    <a:cubicBezTo>
                      <a:pt x="619" y="14"/>
                      <a:pt x="561" y="1"/>
                      <a:pt x="5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9"/>
              <p:cNvSpPr/>
              <p:nvPr/>
            </p:nvSpPr>
            <p:spPr>
              <a:xfrm>
                <a:off x="7119501" y="2719690"/>
                <a:ext cx="379598" cy="110419"/>
              </a:xfrm>
              <a:custGeom>
                <a:avLst/>
                <a:gdLst/>
                <a:ahLst/>
                <a:cxnLst/>
                <a:rect l="l" t="t" r="r" b="b"/>
                <a:pathLst>
                  <a:path w="11716" h="3408" extrusionOk="0">
                    <a:moveTo>
                      <a:pt x="11224" y="1"/>
                    </a:moveTo>
                    <a:cubicBezTo>
                      <a:pt x="11192" y="1"/>
                      <a:pt x="11157" y="5"/>
                      <a:pt x="11121" y="15"/>
                    </a:cubicBezTo>
                    <a:lnTo>
                      <a:pt x="394" y="2705"/>
                    </a:lnTo>
                    <a:cubicBezTo>
                      <a:pt x="1" y="2813"/>
                      <a:pt x="72" y="3396"/>
                      <a:pt x="489" y="3408"/>
                    </a:cubicBezTo>
                    <a:cubicBezTo>
                      <a:pt x="513" y="3396"/>
                      <a:pt x="537" y="3396"/>
                      <a:pt x="572" y="3396"/>
                    </a:cubicBezTo>
                    <a:lnTo>
                      <a:pt x="11300" y="693"/>
                    </a:lnTo>
                    <a:cubicBezTo>
                      <a:pt x="11716" y="584"/>
                      <a:pt x="11598" y="1"/>
                      <a:pt x="112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9"/>
              <p:cNvSpPr/>
              <p:nvPr/>
            </p:nvSpPr>
            <p:spPr>
              <a:xfrm>
                <a:off x="7198593" y="3148164"/>
                <a:ext cx="494586" cy="464681"/>
              </a:xfrm>
              <a:custGeom>
                <a:avLst/>
                <a:gdLst/>
                <a:ahLst/>
                <a:cxnLst/>
                <a:rect l="l" t="t" r="r" b="b"/>
                <a:pathLst>
                  <a:path w="15265" h="14342" extrusionOk="0">
                    <a:moveTo>
                      <a:pt x="14760" y="0"/>
                    </a:moveTo>
                    <a:cubicBezTo>
                      <a:pt x="14678" y="0"/>
                      <a:pt x="14591" y="34"/>
                      <a:pt x="14514" y="114"/>
                    </a:cubicBezTo>
                    <a:lnTo>
                      <a:pt x="227" y="13734"/>
                    </a:lnTo>
                    <a:cubicBezTo>
                      <a:pt x="1" y="13949"/>
                      <a:pt x="155" y="14342"/>
                      <a:pt x="477" y="14342"/>
                    </a:cubicBezTo>
                    <a:cubicBezTo>
                      <a:pt x="572" y="14342"/>
                      <a:pt x="655" y="14306"/>
                      <a:pt x="715" y="14246"/>
                    </a:cubicBezTo>
                    <a:lnTo>
                      <a:pt x="14990" y="614"/>
                    </a:lnTo>
                    <a:cubicBezTo>
                      <a:pt x="15265" y="367"/>
                      <a:pt x="15033" y="0"/>
                      <a:pt x="147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9"/>
              <p:cNvSpPr/>
              <p:nvPr/>
            </p:nvSpPr>
            <p:spPr>
              <a:xfrm>
                <a:off x="7215344" y="2790843"/>
                <a:ext cx="205870" cy="632189"/>
              </a:xfrm>
              <a:custGeom>
                <a:avLst/>
                <a:gdLst/>
                <a:ahLst/>
                <a:cxnLst/>
                <a:rect l="l" t="t" r="r" b="b"/>
                <a:pathLst>
                  <a:path w="6354" h="19512" extrusionOk="0">
                    <a:moveTo>
                      <a:pt x="425" y="1"/>
                    </a:moveTo>
                    <a:cubicBezTo>
                      <a:pt x="214" y="1"/>
                      <a:pt x="0" y="178"/>
                      <a:pt x="79" y="450"/>
                    </a:cubicBezTo>
                    <a:lnTo>
                      <a:pt x="5615" y="19262"/>
                    </a:lnTo>
                    <a:cubicBezTo>
                      <a:pt x="5663" y="19405"/>
                      <a:pt x="5794" y="19512"/>
                      <a:pt x="5961" y="19512"/>
                    </a:cubicBezTo>
                    <a:cubicBezTo>
                      <a:pt x="5984" y="19512"/>
                      <a:pt x="6020" y="19512"/>
                      <a:pt x="6056" y="19500"/>
                    </a:cubicBezTo>
                    <a:cubicBezTo>
                      <a:pt x="6246" y="19452"/>
                      <a:pt x="6353" y="19250"/>
                      <a:pt x="6294" y="19071"/>
                    </a:cubicBezTo>
                    <a:lnTo>
                      <a:pt x="757" y="259"/>
                    </a:lnTo>
                    <a:cubicBezTo>
                      <a:pt x="705" y="79"/>
                      <a:pt x="566" y="1"/>
                      <a:pt x="4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9"/>
              <p:cNvSpPr/>
              <p:nvPr/>
            </p:nvSpPr>
            <p:spPr>
              <a:xfrm>
                <a:off x="7237928" y="2790098"/>
                <a:ext cx="248281" cy="98269"/>
              </a:xfrm>
              <a:custGeom>
                <a:avLst/>
                <a:gdLst/>
                <a:ahLst/>
                <a:cxnLst/>
                <a:rect l="l" t="t" r="r" b="b"/>
                <a:pathLst>
                  <a:path w="7663" h="3033" extrusionOk="0">
                    <a:moveTo>
                      <a:pt x="7149" y="0"/>
                    </a:moveTo>
                    <a:cubicBezTo>
                      <a:pt x="7110" y="0"/>
                      <a:pt x="7069" y="7"/>
                      <a:pt x="7026" y="20"/>
                    </a:cubicBezTo>
                    <a:lnTo>
                      <a:pt x="382" y="2342"/>
                    </a:lnTo>
                    <a:cubicBezTo>
                      <a:pt x="1" y="2473"/>
                      <a:pt x="96" y="3033"/>
                      <a:pt x="501" y="3033"/>
                    </a:cubicBezTo>
                    <a:cubicBezTo>
                      <a:pt x="537" y="3033"/>
                      <a:pt x="572" y="3033"/>
                      <a:pt x="620" y="3021"/>
                    </a:cubicBezTo>
                    <a:lnTo>
                      <a:pt x="7264" y="699"/>
                    </a:lnTo>
                    <a:cubicBezTo>
                      <a:pt x="7662" y="559"/>
                      <a:pt x="7515" y="0"/>
                      <a:pt x="71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9"/>
              <p:cNvSpPr/>
              <p:nvPr/>
            </p:nvSpPr>
            <p:spPr>
              <a:xfrm>
                <a:off x="7276258" y="2917176"/>
                <a:ext cx="237103" cy="101606"/>
              </a:xfrm>
              <a:custGeom>
                <a:avLst/>
                <a:gdLst/>
                <a:ahLst/>
                <a:cxnLst/>
                <a:rect l="l" t="t" r="r" b="b"/>
                <a:pathLst>
                  <a:path w="7318" h="3136" extrusionOk="0">
                    <a:moveTo>
                      <a:pt x="6815" y="1"/>
                    </a:moveTo>
                    <a:cubicBezTo>
                      <a:pt x="6772" y="1"/>
                      <a:pt x="6725" y="9"/>
                      <a:pt x="6676" y="27"/>
                    </a:cubicBezTo>
                    <a:lnTo>
                      <a:pt x="366" y="2456"/>
                    </a:lnTo>
                    <a:cubicBezTo>
                      <a:pt x="1" y="2598"/>
                      <a:pt x="102" y="3135"/>
                      <a:pt x="484" y="3135"/>
                    </a:cubicBezTo>
                    <a:cubicBezTo>
                      <a:pt x="488" y="3135"/>
                      <a:pt x="493" y="3135"/>
                      <a:pt x="497" y="3135"/>
                    </a:cubicBezTo>
                    <a:cubicBezTo>
                      <a:pt x="532" y="3135"/>
                      <a:pt x="580" y="3123"/>
                      <a:pt x="616" y="3111"/>
                    </a:cubicBezTo>
                    <a:lnTo>
                      <a:pt x="6926" y="694"/>
                    </a:lnTo>
                    <a:cubicBezTo>
                      <a:pt x="7318" y="535"/>
                      <a:pt x="7164" y="1"/>
                      <a:pt x="68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9"/>
              <p:cNvSpPr/>
              <p:nvPr/>
            </p:nvSpPr>
            <p:spPr>
              <a:xfrm>
                <a:off x="7305192" y="2991763"/>
                <a:ext cx="272030" cy="128466"/>
              </a:xfrm>
              <a:custGeom>
                <a:avLst/>
                <a:gdLst/>
                <a:ahLst/>
                <a:cxnLst/>
                <a:rect l="l" t="t" r="r" b="b"/>
                <a:pathLst>
                  <a:path w="8396" h="3965" extrusionOk="0">
                    <a:moveTo>
                      <a:pt x="7891" y="0"/>
                    </a:moveTo>
                    <a:cubicBezTo>
                      <a:pt x="7842" y="0"/>
                      <a:pt x="7790" y="11"/>
                      <a:pt x="7736" y="35"/>
                    </a:cubicBezTo>
                    <a:lnTo>
                      <a:pt x="354" y="3286"/>
                    </a:lnTo>
                    <a:cubicBezTo>
                      <a:pt x="1" y="3439"/>
                      <a:pt x="113" y="3965"/>
                      <a:pt x="496" y="3965"/>
                    </a:cubicBezTo>
                    <a:cubicBezTo>
                      <a:pt x="500" y="3965"/>
                      <a:pt x="504" y="3964"/>
                      <a:pt x="509" y="3964"/>
                    </a:cubicBezTo>
                    <a:cubicBezTo>
                      <a:pt x="556" y="3964"/>
                      <a:pt x="604" y="3952"/>
                      <a:pt x="651" y="3941"/>
                    </a:cubicBezTo>
                    <a:lnTo>
                      <a:pt x="8021" y="678"/>
                    </a:lnTo>
                    <a:cubicBezTo>
                      <a:pt x="8396" y="512"/>
                      <a:pt x="8225" y="0"/>
                      <a:pt x="78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9"/>
              <p:cNvSpPr/>
              <p:nvPr/>
            </p:nvSpPr>
            <p:spPr>
              <a:xfrm>
                <a:off x="7352142" y="3122988"/>
                <a:ext cx="261565" cy="141523"/>
              </a:xfrm>
              <a:custGeom>
                <a:avLst/>
                <a:gdLst/>
                <a:ahLst/>
                <a:cxnLst/>
                <a:rect l="l" t="t" r="r" b="b"/>
                <a:pathLst>
                  <a:path w="8073" h="4368" extrusionOk="0">
                    <a:moveTo>
                      <a:pt x="7566" y="1"/>
                    </a:moveTo>
                    <a:cubicBezTo>
                      <a:pt x="7512" y="1"/>
                      <a:pt x="7454" y="14"/>
                      <a:pt x="7394" y="45"/>
                    </a:cubicBezTo>
                    <a:lnTo>
                      <a:pt x="334" y="3701"/>
                    </a:lnTo>
                    <a:cubicBezTo>
                      <a:pt x="0" y="3867"/>
                      <a:pt x="119" y="4367"/>
                      <a:pt x="488" y="4367"/>
                    </a:cubicBezTo>
                    <a:cubicBezTo>
                      <a:pt x="548" y="4367"/>
                      <a:pt x="607" y="4355"/>
                      <a:pt x="655" y="4320"/>
                    </a:cubicBezTo>
                    <a:lnTo>
                      <a:pt x="7715" y="676"/>
                    </a:lnTo>
                    <a:cubicBezTo>
                      <a:pt x="8072" y="483"/>
                      <a:pt x="7888" y="1"/>
                      <a:pt x="75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9"/>
              <p:cNvSpPr/>
              <p:nvPr/>
            </p:nvSpPr>
            <p:spPr>
              <a:xfrm>
                <a:off x="7484079" y="2733331"/>
                <a:ext cx="375743" cy="420844"/>
              </a:xfrm>
              <a:custGeom>
                <a:avLst/>
                <a:gdLst/>
                <a:ahLst/>
                <a:cxnLst/>
                <a:rect l="l" t="t" r="r" b="b"/>
                <a:pathLst>
                  <a:path w="11597" h="12989" extrusionOk="0">
                    <a:moveTo>
                      <a:pt x="4876" y="0"/>
                    </a:moveTo>
                    <a:cubicBezTo>
                      <a:pt x="3221" y="0"/>
                      <a:pt x="1572" y="167"/>
                      <a:pt x="0" y="487"/>
                    </a:cubicBezTo>
                    <a:cubicBezTo>
                      <a:pt x="1881" y="4654"/>
                      <a:pt x="3763" y="8821"/>
                      <a:pt x="5644" y="12988"/>
                    </a:cubicBezTo>
                    <a:lnTo>
                      <a:pt x="11216" y="7737"/>
                    </a:lnTo>
                    <a:cubicBezTo>
                      <a:pt x="11347" y="5451"/>
                      <a:pt x="11454" y="3285"/>
                      <a:pt x="11597" y="999"/>
                    </a:cubicBezTo>
                    <a:cubicBezTo>
                      <a:pt x="9474" y="321"/>
                      <a:pt x="7169" y="0"/>
                      <a:pt x="4876" y="0"/>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9"/>
              <p:cNvSpPr/>
              <p:nvPr/>
            </p:nvSpPr>
            <p:spPr>
              <a:xfrm>
                <a:off x="6277363" y="2687775"/>
                <a:ext cx="883807" cy="498928"/>
              </a:xfrm>
              <a:custGeom>
                <a:avLst/>
                <a:gdLst/>
                <a:ahLst/>
                <a:cxnLst/>
                <a:rect l="l" t="t" r="r" b="b"/>
                <a:pathLst>
                  <a:path w="27278" h="15399" extrusionOk="0">
                    <a:moveTo>
                      <a:pt x="15396" y="1"/>
                    </a:moveTo>
                    <a:cubicBezTo>
                      <a:pt x="14445" y="1"/>
                      <a:pt x="13491" y="84"/>
                      <a:pt x="12538" y="261"/>
                    </a:cubicBezTo>
                    <a:cubicBezTo>
                      <a:pt x="8478" y="1023"/>
                      <a:pt x="4418" y="1523"/>
                      <a:pt x="358" y="2285"/>
                    </a:cubicBezTo>
                    <a:cubicBezTo>
                      <a:pt x="183" y="3241"/>
                      <a:pt x="1159" y="4275"/>
                      <a:pt x="2138" y="4275"/>
                    </a:cubicBezTo>
                    <a:cubicBezTo>
                      <a:pt x="2160" y="4275"/>
                      <a:pt x="2181" y="4275"/>
                      <a:pt x="2203" y="4274"/>
                    </a:cubicBezTo>
                    <a:cubicBezTo>
                      <a:pt x="3525" y="4488"/>
                      <a:pt x="4941" y="4750"/>
                      <a:pt x="6275" y="4964"/>
                    </a:cubicBezTo>
                    <a:cubicBezTo>
                      <a:pt x="4120" y="6691"/>
                      <a:pt x="2167" y="8405"/>
                      <a:pt x="0" y="10120"/>
                    </a:cubicBezTo>
                    <a:cubicBezTo>
                      <a:pt x="155" y="10525"/>
                      <a:pt x="572" y="10786"/>
                      <a:pt x="1001" y="10858"/>
                    </a:cubicBezTo>
                    <a:cubicBezTo>
                      <a:pt x="1104" y="10867"/>
                      <a:pt x="1207" y="10871"/>
                      <a:pt x="1311" y="10871"/>
                    </a:cubicBezTo>
                    <a:cubicBezTo>
                      <a:pt x="1640" y="10871"/>
                      <a:pt x="1970" y="10826"/>
                      <a:pt x="2286" y="10727"/>
                    </a:cubicBezTo>
                    <a:cubicBezTo>
                      <a:pt x="4132" y="10275"/>
                      <a:pt x="6394" y="9560"/>
                      <a:pt x="8037" y="8620"/>
                    </a:cubicBezTo>
                    <a:lnTo>
                      <a:pt x="8037" y="8620"/>
                    </a:lnTo>
                    <a:lnTo>
                      <a:pt x="3132" y="14561"/>
                    </a:lnTo>
                    <a:cubicBezTo>
                      <a:pt x="3484" y="14999"/>
                      <a:pt x="3846" y="15399"/>
                      <a:pt x="4364" y="15399"/>
                    </a:cubicBezTo>
                    <a:cubicBezTo>
                      <a:pt x="4424" y="15399"/>
                      <a:pt x="4485" y="15393"/>
                      <a:pt x="4549" y="15382"/>
                    </a:cubicBezTo>
                    <a:cubicBezTo>
                      <a:pt x="5168" y="15275"/>
                      <a:pt x="5727" y="14942"/>
                      <a:pt x="6275" y="14620"/>
                    </a:cubicBezTo>
                    <a:lnTo>
                      <a:pt x="15431" y="9239"/>
                    </a:lnTo>
                    <a:lnTo>
                      <a:pt x="27278" y="3714"/>
                    </a:lnTo>
                    <a:cubicBezTo>
                      <a:pt x="23627" y="1574"/>
                      <a:pt x="19542" y="1"/>
                      <a:pt x="15396"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9"/>
              <p:cNvSpPr/>
              <p:nvPr/>
            </p:nvSpPr>
            <p:spPr>
              <a:xfrm>
                <a:off x="6428580" y="2717713"/>
                <a:ext cx="241834" cy="164106"/>
              </a:xfrm>
              <a:custGeom>
                <a:avLst/>
                <a:gdLst/>
                <a:ahLst/>
                <a:cxnLst/>
                <a:rect l="l" t="t" r="r" b="b"/>
                <a:pathLst>
                  <a:path w="7464" h="5065" extrusionOk="0">
                    <a:moveTo>
                      <a:pt x="6957" y="0"/>
                    </a:moveTo>
                    <a:cubicBezTo>
                      <a:pt x="6883" y="0"/>
                      <a:pt x="6804" y="26"/>
                      <a:pt x="6728" y="87"/>
                    </a:cubicBezTo>
                    <a:cubicBezTo>
                      <a:pt x="4739" y="1719"/>
                      <a:pt x="2596" y="3159"/>
                      <a:pt x="334" y="4398"/>
                    </a:cubicBezTo>
                    <a:cubicBezTo>
                      <a:pt x="1" y="4576"/>
                      <a:pt x="132" y="5064"/>
                      <a:pt x="501" y="5064"/>
                    </a:cubicBezTo>
                    <a:cubicBezTo>
                      <a:pt x="560" y="5064"/>
                      <a:pt x="608" y="5040"/>
                      <a:pt x="667" y="5017"/>
                    </a:cubicBezTo>
                    <a:cubicBezTo>
                      <a:pt x="2965" y="3755"/>
                      <a:pt x="5144" y="2290"/>
                      <a:pt x="7180" y="623"/>
                    </a:cubicBezTo>
                    <a:cubicBezTo>
                      <a:pt x="7464" y="387"/>
                      <a:pt x="7244" y="0"/>
                      <a:pt x="6957"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9"/>
              <p:cNvSpPr/>
              <p:nvPr/>
            </p:nvSpPr>
            <p:spPr>
              <a:xfrm>
                <a:off x="6498404" y="2839380"/>
                <a:ext cx="215428" cy="159700"/>
              </a:xfrm>
              <a:custGeom>
                <a:avLst/>
                <a:gdLst/>
                <a:ahLst/>
                <a:cxnLst/>
                <a:rect l="l" t="t" r="r" b="b"/>
                <a:pathLst>
                  <a:path w="6649" h="4929" extrusionOk="0">
                    <a:moveTo>
                      <a:pt x="6141" y="1"/>
                    </a:moveTo>
                    <a:cubicBezTo>
                      <a:pt x="6073" y="1"/>
                      <a:pt x="6001" y="22"/>
                      <a:pt x="5930" y="71"/>
                    </a:cubicBezTo>
                    <a:lnTo>
                      <a:pt x="275" y="4286"/>
                    </a:lnTo>
                    <a:cubicBezTo>
                      <a:pt x="1" y="4488"/>
                      <a:pt x="144" y="4929"/>
                      <a:pt x="489" y="4929"/>
                    </a:cubicBezTo>
                    <a:cubicBezTo>
                      <a:pt x="560" y="4929"/>
                      <a:pt x="644" y="4905"/>
                      <a:pt x="703" y="4857"/>
                    </a:cubicBezTo>
                    <a:lnTo>
                      <a:pt x="6359" y="631"/>
                    </a:lnTo>
                    <a:cubicBezTo>
                      <a:pt x="6649" y="398"/>
                      <a:pt x="6436" y="1"/>
                      <a:pt x="6141"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9"/>
              <p:cNvSpPr/>
              <p:nvPr/>
            </p:nvSpPr>
            <p:spPr>
              <a:xfrm>
                <a:off x="6737848" y="831733"/>
                <a:ext cx="66517" cy="76075"/>
              </a:xfrm>
              <a:custGeom>
                <a:avLst/>
                <a:gdLst/>
                <a:ahLst/>
                <a:cxnLst/>
                <a:rect l="l" t="t" r="r" b="b"/>
                <a:pathLst>
                  <a:path w="2053" h="2348" extrusionOk="0">
                    <a:moveTo>
                      <a:pt x="1527" y="1"/>
                    </a:moveTo>
                    <a:cubicBezTo>
                      <a:pt x="1519" y="1"/>
                      <a:pt x="1512" y="1"/>
                      <a:pt x="1505" y="2"/>
                    </a:cubicBezTo>
                    <a:cubicBezTo>
                      <a:pt x="1302" y="14"/>
                      <a:pt x="1159" y="192"/>
                      <a:pt x="1183" y="383"/>
                    </a:cubicBezTo>
                    <a:lnTo>
                      <a:pt x="1255" y="1133"/>
                    </a:lnTo>
                    <a:lnTo>
                      <a:pt x="1255" y="1133"/>
                    </a:lnTo>
                    <a:lnTo>
                      <a:pt x="719" y="668"/>
                    </a:lnTo>
                    <a:cubicBezTo>
                      <a:pt x="647" y="609"/>
                      <a:pt x="570" y="583"/>
                      <a:pt x="498" y="583"/>
                    </a:cubicBezTo>
                    <a:cubicBezTo>
                      <a:pt x="223" y="583"/>
                      <a:pt x="0" y="947"/>
                      <a:pt x="254" y="1192"/>
                    </a:cubicBezTo>
                    <a:lnTo>
                      <a:pt x="1445" y="2252"/>
                    </a:lnTo>
                    <a:cubicBezTo>
                      <a:pt x="1505" y="2300"/>
                      <a:pt x="1588" y="2335"/>
                      <a:pt x="1683" y="2335"/>
                    </a:cubicBezTo>
                    <a:lnTo>
                      <a:pt x="1683" y="2347"/>
                    </a:lnTo>
                    <a:cubicBezTo>
                      <a:pt x="1886" y="2347"/>
                      <a:pt x="2052" y="2169"/>
                      <a:pt x="2029" y="1954"/>
                    </a:cubicBezTo>
                    <a:lnTo>
                      <a:pt x="1886" y="323"/>
                    </a:lnTo>
                    <a:cubicBezTo>
                      <a:pt x="1863" y="140"/>
                      <a:pt x="1708" y="1"/>
                      <a:pt x="15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9"/>
              <p:cNvSpPr/>
              <p:nvPr/>
            </p:nvSpPr>
            <p:spPr>
              <a:xfrm>
                <a:off x="6620329" y="780474"/>
                <a:ext cx="885719" cy="499576"/>
              </a:xfrm>
              <a:custGeom>
                <a:avLst/>
                <a:gdLst/>
                <a:ahLst/>
                <a:cxnLst/>
                <a:rect l="l" t="t" r="r" b="b"/>
                <a:pathLst>
                  <a:path w="27337" h="15419" extrusionOk="0">
                    <a:moveTo>
                      <a:pt x="14004" y="0"/>
                    </a:moveTo>
                    <a:cubicBezTo>
                      <a:pt x="11349" y="0"/>
                      <a:pt x="8691" y="767"/>
                      <a:pt x="6501" y="2274"/>
                    </a:cubicBezTo>
                    <a:cubicBezTo>
                      <a:pt x="2500" y="5048"/>
                      <a:pt x="0" y="10597"/>
                      <a:pt x="703" y="15419"/>
                    </a:cubicBezTo>
                    <a:lnTo>
                      <a:pt x="27099" y="13728"/>
                    </a:lnTo>
                    <a:cubicBezTo>
                      <a:pt x="27337" y="8870"/>
                      <a:pt x="24622" y="3977"/>
                      <a:pt x="20360" y="1607"/>
                    </a:cubicBezTo>
                    <a:cubicBezTo>
                      <a:pt x="18424" y="531"/>
                      <a:pt x="16215" y="0"/>
                      <a:pt x="140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9"/>
              <p:cNvSpPr/>
              <p:nvPr/>
            </p:nvSpPr>
            <p:spPr>
              <a:xfrm>
                <a:off x="6583651" y="957903"/>
                <a:ext cx="954050" cy="1002359"/>
              </a:xfrm>
              <a:custGeom>
                <a:avLst/>
                <a:gdLst/>
                <a:ahLst/>
                <a:cxnLst/>
                <a:rect l="l" t="t" r="r" b="b"/>
                <a:pathLst>
                  <a:path w="29446" h="30937" extrusionOk="0">
                    <a:moveTo>
                      <a:pt x="22563" y="1"/>
                    </a:moveTo>
                    <a:cubicBezTo>
                      <a:pt x="22016" y="1037"/>
                      <a:pt x="20956" y="1727"/>
                      <a:pt x="19789" y="1811"/>
                    </a:cubicBezTo>
                    <a:cubicBezTo>
                      <a:pt x="19716" y="1814"/>
                      <a:pt x="19641" y="1816"/>
                      <a:pt x="19566" y="1816"/>
                    </a:cubicBezTo>
                    <a:cubicBezTo>
                      <a:pt x="18466" y="1816"/>
                      <a:pt x="17247" y="1404"/>
                      <a:pt x="16634" y="501"/>
                    </a:cubicBezTo>
                    <a:cubicBezTo>
                      <a:pt x="16253" y="1715"/>
                      <a:pt x="15324" y="2680"/>
                      <a:pt x="14122" y="3097"/>
                    </a:cubicBezTo>
                    <a:cubicBezTo>
                      <a:pt x="13638" y="3261"/>
                      <a:pt x="13113" y="3351"/>
                      <a:pt x="12592" y="3351"/>
                    </a:cubicBezTo>
                    <a:cubicBezTo>
                      <a:pt x="11830" y="3351"/>
                      <a:pt x="11075" y="3159"/>
                      <a:pt x="10467" y="2727"/>
                    </a:cubicBezTo>
                    <a:cubicBezTo>
                      <a:pt x="9824" y="4371"/>
                      <a:pt x="8454" y="5859"/>
                      <a:pt x="6811" y="6466"/>
                    </a:cubicBezTo>
                    <a:cubicBezTo>
                      <a:pt x="6549" y="5895"/>
                      <a:pt x="6335" y="5430"/>
                      <a:pt x="6073" y="4859"/>
                    </a:cubicBezTo>
                    <a:cubicBezTo>
                      <a:pt x="5832" y="4826"/>
                      <a:pt x="5593" y="4810"/>
                      <a:pt x="5358" y="4810"/>
                    </a:cubicBezTo>
                    <a:cubicBezTo>
                      <a:pt x="2428" y="4810"/>
                      <a:pt x="1" y="7268"/>
                      <a:pt x="144" y="10288"/>
                    </a:cubicBezTo>
                    <a:cubicBezTo>
                      <a:pt x="269" y="13151"/>
                      <a:pt x="2633" y="15295"/>
                      <a:pt x="5358" y="15295"/>
                    </a:cubicBezTo>
                    <a:cubicBezTo>
                      <a:pt x="5750" y="15295"/>
                      <a:pt x="6149" y="15250"/>
                      <a:pt x="6549" y="15158"/>
                    </a:cubicBezTo>
                    <a:cubicBezTo>
                      <a:pt x="6871" y="15658"/>
                      <a:pt x="7240" y="16122"/>
                      <a:pt x="7645" y="16551"/>
                    </a:cubicBezTo>
                    <a:lnTo>
                      <a:pt x="8359" y="23397"/>
                    </a:lnTo>
                    <a:cubicBezTo>
                      <a:pt x="7157" y="24016"/>
                      <a:pt x="6026" y="24766"/>
                      <a:pt x="4823" y="25373"/>
                    </a:cubicBezTo>
                    <a:cubicBezTo>
                      <a:pt x="7079" y="28911"/>
                      <a:pt x="11549" y="30937"/>
                      <a:pt x="15765" y="30937"/>
                    </a:cubicBezTo>
                    <a:cubicBezTo>
                      <a:pt x="15976" y="30937"/>
                      <a:pt x="16186" y="30932"/>
                      <a:pt x="16396" y="30921"/>
                    </a:cubicBezTo>
                    <a:cubicBezTo>
                      <a:pt x="20789" y="30707"/>
                      <a:pt x="25159" y="27528"/>
                      <a:pt x="27147" y="23611"/>
                    </a:cubicBezTo>
                    <a:cubicBezTo>
                      <a:pt x="25980" y="23397"/>
                      <a:pt x="24933" y="23242"/>
                      <a:pt x="23766" y="23028"/>
                    </a:cubicBezTo>
                    <a:cubicBezTo>
                      <a:pt x="23694" y="21170"/>
                      <a:pt x="23611" y="19218"/>
                      <a:pt x="23528" y="17289"/>
                    </a:cubicBezTo>
                    <a:cubicBezTo>
                      <a:pt x="24599" y="16193"/>
                      <a:pt x="25457" y="14896"/>
                      <a:pt x="26028" y="13467"/>
                    </a:cubicBezTo>
                    <a:cubicBezTo>
                      <a:pt x="28016" y="12776"/>
                      <a:pt x="29445" y="10705"/>
                      <a:pt x="29397" y="8597"/>
                    </a:cubicBezTo>
                    <a:cubicBezTo>
                      <a:pt x="29338" y="6490"/>
                      <a:pt x="27957" y="4537"/>
                      <a:pt x="25933" y="3954"/>
                    </a:cubicBezTo>
                    <a:cubicBezTo>
                      <a:pt x="25302" y="2251"/>
                      <a:pt x="24111" y="942"/>
                      <a:pt x="22563"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9"/>
              <p:cNvSpPr/>
              <p:nvPr/>
            </p:nvSpPr>
            <p:spPr>
              <a:xfrm>
                <a:off x="6932028" y="1222492"/>
                <a:ext cx="53914" cy="46008"/>
              </a:xfrm>
              <a:custGeom>
                <a:avLst/>
                <a:gdLst/>
                <a:ahLst/>
                <a:cxnLst/>
                <a:rect l="l" t="t" r="r" b="b"/>
                <a:pathLst>
                  <a:path w="1664" h="1420" extrusionOk="0">
                    <a:moveTo>
                      <a:pt x="941" y="0"/>
                    </a:moveTo>
                    <a:cubicBezTo>
                      <a:pt x="774" y="0"/>
                      <a:pt x="605" y="60"/>
                      <a:pt x="465" y="193"/>
                    </a:cubicBezTo>
                    <a:cubicBezTo>
                      <a:pt x="0" y="622"/>
                      <a:pt x="298" y="1396"/>
                      <a:pt x="929" y="1419"/>
                    </a:cubicBezTo>
                    <a:cubicBezTo>
                      <a:pt x="936" y="1420"/>
                      <a:pt x="943" y="1420"/>
                      <a:pt x="950" y="1420"/>
                    </a:cubicBezTo>
                    <a:cubicBezTo>
                      <a:pt x="1322" y="1420"/>
                      <a:pt x="1644" y="1114"/>
                      <a:pt x="1655" y="729"/>
                    </a:cubicBezTo>
                    <a:cubicBezTo>
                      <a:pt x="1663" y="294"/>
                      <a:pt x="1310" y="0"/>
                      <a:pt x="941"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9"/>
              <p:cNvSpPr/>
              <p:nvPr/>
            </p:nvSpPr>
            <p:spPr>
              <a:xfrm>
                <a:off x="7259928" y="1207069"/>
                <a:ext cx="53914" cy="46008"/>
              </a:xfrm>
              <a:custGeom>
                <a:avLst/>
                <a:gdLst/>
                <a:ahLst/>
                <a:cxnLst/>
                <a:rect l="l" t="t" r="r" b="b"/>
                <a:pathLst>
                  <a:path w="1664" h="1420" extrusionOk="0">
                    <a:moveTo>
                      <a:pt x="941" y="0"/>
                    </a:moveTo>
                    <a:cubicBezTo>
                      <a:pt x="775" y="0"/>
                      <a:pt x="605" y="60"/>
                      <a:pt x="465" y="193"/>
                    </a:cubicBezTo>
                    <a:cubicBezTo>
                      <a:pt x="1" y="621"/>
                      <a:pt x="298" y="1395"/>
                      <a:pt x="929" y="1419"/>
                    </a:cubicBezTo>
                    <a:cubicBezTo>
                      <a:pt x="936" y="1419"/>
                      <a:pt x="943" y="1420"/>
                      <a:pt x="951" y="1420"/>
                    </a:cubicBezTo>
                    <a:cubicBezTo>
                      <a:pt x="1323" y="1420"/>
                      <a:pt x="1644" y="1114"/>
                      <a:pt x="1656" y="729"/>
                    </a:cubicBezTo>
                    <a:cubicBezTo>
                      <a:pt x="1664" y="294"/>
                      <a:pt x="1310" y="0"/>
                      <a:pt x="941"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9"/>
              <p:cNvSpPr/>
              <p:nvPr/>
            </p:nvSpPr>
            <p:spPr>
              <a:xfrm>
                <a:off x="7111401" y="1204348"/>
                <a:ext cx="77177" cy="154807"/>
              </a:xfrm>
              <a:custGeom>
                <a:avLst/>
                <a:gdLst/>
                <a:ahLst/>
                <a:cxnLst/>
                <a:rect l="l" t="t" r="r" b="b"/>
                <a:pathLst>
                  <a:path w="2382" h="4778" extrusionOk="0">
                    <a:moveTo>
                      <a:pt x="1084" y="1"/>
                    </a:moveTo>
                    <a:cubicBezTo>
                      <a:pt x="876" y="1"/>
                      <a:pt x="664" y="171"/>
                      <a:pt x="727" y="444"/>
                    </a:cubicBezTo>
                    <a:lnTo>
                      <a:pt x="1572" y="3908"/>
                    </a:lnTo>
                    <a:lnTo>
                      <a:pt x="1191" y="3956"/>
                    </a:lnTo>
                    <a:cubicBezTo>
                      <a:pt x="917" y="4004"/>
                      <a:pt x="632" y="4039"/>
                      <a:pt x="417" y="4075"/>
                    </a:cubicBezTo>
                    <a:cubicBezTo>
                      <a:pt x="1" y="4170"/>
                      <a:pt x="60" y="4777"/>
                      <a:pt x="489" y="4777"/>
                    </a:cubicBezTo>
                    <a:cubicBezTo>
                      <a:pt x="513" y="4777"/>
                      <a:pt x="536" y="4777"/>
                      <a:pt x="560" y="4766"/>
                    </a:cubicBezTo>
                    <a:cubicBezTo>
                      <a:pt x="763" y="4730"/>
                      <a:pt x="1013" y="4694"/>
                      <a:pt x="1287" y="4658"/>
                    </a:cubicBezTo>
                    <a:cubicBezTo>
                      <a:pt x="1572" y="4623"/>
                      <a:pt x="1858" y="4587"/>
                      <a:pt x="2072" y="4539"/>
                    </a:cubicBezTo>
                    <a:cubicBezTo>
                      <a:pt x="2263" y="4504"/>
                      <a:pt x="2382" y="4301"/>
                      <a:pt x="2346" y="4111"/>
                    </a:cubicBezTo>
                    <a:lnTo>
                      <a:pt x="1418" y="277"/>
                    </a:lnTo>
                    <a:cubicBezTo>
                      <a:pt x="1373" y="85"/>
                      <a:pt x="1230" y="1"/>
                      <a:pt x="10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29"/>
              <p:cNvSpPr/>
              <p:nvPr/>
            </p:nvSpPr>
            <p:spPr>
              <a:xfrm>
                <a:off x="7040119" y="1362012"/>
                <a:ext cx="89780" cy="53849"/>
              </a:xfrm>
              <a:custGeom>
                <a:avLst/>
                <a:gdLst/>
                <a:ahLst/>
                <a:cxnLst/>
                <a:rect l="l" t="t" r="r" b="b"/>
                <a:pathLst>
                  <a:path w="2771" h="1662" extrusionOk="0">
                    <a:moveTo>
                      <a:pt x="389" y="0"/>
                    </a:moveTo>
                    <a:cubicBezTo>
                      <a:pt x="196" y="0"/>
                      <a:pt x="1" y="144"/>
                      <a:pt x="34" y="400"/>
                    </a:cubicBezTo>
                    <a:cubicBezTo>
                      <a:pt x="117" y="935"/>
                      <a:pt x="474" y="1388"/>
                      <a:pt x="986" y="1578"/>
                    </a:cubicBezTo>
                    <a:cubicBezTo>
                      <a:pt x="1153" y="1638"/>
                      <a:pt x="1308" y="1662"/>
                      <a:pt x="1486" y="1662"/>
                    </a:cubicBezTo>
                    <a:cubicBezTo>
                      <a:pt x="1844" y="1662"/>
                      <a:pt x="2201" y="1531"/>
                      <a:pt x="2475" y="1281"/>
                    </a:cubicBezTo>
                    <a:cubicBezTo>
                      <a:pt x="2771" y="1040"/>
                      <a:pt x="2534" y="648"/>
                      <a:pt x="2246" y="648"/>
                    </a:cubicBezTo>
                    <a:cubicBezTo>
                      <a:pt x="2164" y="648"/>
                      <a:pt x="2078" y="680"/>
                      <a:pt x="1998" y="757"/>
                    </a:cubicBezTo>
                    <a:cubicBezTo>
                      <a:pt x="1847" y="896"/>
                      <a:pt x="1665" y="960"/>
                      <a:pt x="1487" y="960"/>
                    </a:cubicBezTo>
                    <a:cubicBezTo>
                      <a:pt x="1132" y="960"/>
                      <a:pt x="792" y="708"/>
                      <a:pt x="736" y="304"/>
                    </a:cubicBezTo>
                    <a:cubicBezTo>
                      <a:pt x="704" y="96"/>
                      <a:pt x="547" y="0"/>
                      <a:pt x="3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29"/>
              <p:cNvSpPr/>
              <p:nvPr/>
            </p:nvSpPr>
            <p:spPr>
              <a:xfrm>
                <a:off x="6857182" y="1178102"/>
                <a:ext cx="242676" cy="152118"/>
              </a:xfrm>
              <a:custGeom>
                <a:avLst/>
                <a:gdLst/>
                <a:ahLst/>
                <a:cxnLst/>
                <a:rect l="l" t="t" r="r" b="b"/>
                <a:pathLst>
                  <a:path w="7490" h="4695" extrusionOk="0">
                    <a:moveTo>
                      <a:pt x="6525" y="730"/>
                    </a:moveTo>
                    <a:cubicBezTo>
                      <a:pt x="6608" y="1789"/>
                      <a:pt x="6144" y="2825"/>
                      <a:pt x="5311" y="3468"/>
                    </a:cubicBezTo>
                    <a:cubicBezTo>
                      <a:pt x="4811" y="3816"/>
                      <a:pt x="4233" y="3989"/>
                      <a:pt x="3655" y="3989"/>
                    </a:cubicBezTo>
                    <a:cubicBezTo>
                      <a:pt x="3146" y="3989"/>
                      <a:pt x="2637" y="3855"/>
                      <a:pt x="2179" y="3587"/>
                    </a:cubicBezTo>
                    <a:cubicBezTo>
                      <a:pt x="1322" y="3039"/>
                      <a:pt x="822" y="2087"/>
                      <a:pt x="882" y="1075"/>
                    </a:cubicBezTo>
                    <a:lnTo>
                      <a:pt x="6489" y="730"/>
                    </a:lnTo>
                    <a:close/>
                    <a:moveTo>
                      <a:pt x="6842" y="0"/>
                    </a:moveTo>
                    <a:cubicBezTo>
                      <a:pt x="6827" y="0"/>
                      <a:pt x="6813" y="1"/>
                      <a:pt x="6799" y="3"/>
                    </a:cubicBezTo>
                    <a:lnTo>
                      <a:pt x="548" y="384"/>
                    </a:lnTo>
                    <a:cubicBezTo>
                      <a:pt x="381" y="396"/>
                      <a:pt x="251" y="515"/>
                      <a:pt x="215" y="682"/>
                    </a:cubicBezTo>
                    <a:cubicBezTo>
                      <a:pt x="0" y="2063"/>
                      <a:pt x="620" y="3444"/>
                      <a:pt x="1810" y="4182"/>
                    </a:cubicBezTo>
                    <a:cubicBezTo>
                      <a:pt x="2358" y="4516"/>
                      <a:pt x="3001" y="4694"/>
                      <a:pt x="3656" y="4694"/>
                    </a:cubicBezTo>
                    <a:cubicBezTo>
                      <a:pt x="4394" y="4694"/>
                      <a:pt x="5120" y="4468"/>
                      <a:pt x="5727" y="4040"/>
                    </a:cubicBezTo>
                    <a:cubicBezTo>
                      <a:pt x="6870" y="3206"/>
                      <a:pt x="7490" y="1587"/>
                      <a:pt x="7168" y="265"/>
                    </a:cubicBezTo>
                    <a:cubicBezTo>
                      <a:pt x="7124" y="113"/>
                      <a:pt x="6991" y="0"/>
                      <a:pt x="68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29"/>
              <p:cNvSpPr/>
              <p:nvPr/>
            </p:nvSpPr>
            <p:spPr>
              <a:xfrm>
                <a:off x="7202060" y="1166632"/>
                <a:ext cx="222620" cy="139676"/>
              </a:xfrm>
              <a:custGeom>
                <a:avLst/>
                <a:gdLst/>
                <a:ahLst/>
                <a:cxnLst/>
                <a:rect l="l" t="t" r="r" b="b"/>
                <a:pathLst>
                  <a:path w="6871" h="4311" extrusionOk="0">
                    <a:moveTo>
                      <a:pt x="5942" y="715"/>
                    </a:moveTo>
                    <a:cubicBezTo>
                      <a:pt x="6037" y="1715"/>
                      <a:pt x="5644" y="2691"/>
                      <a:pt x="4930" y="3167"/>
                    </a:cubicBezTo>
                    <a:cubicBezTo>
                      <a:pt x="4489" y="3453"/>
                      <a:pt x="3986" y="3596"/>
                      <a:pt x="3482" y="3596"/>
                    </a:cubicBezTo>
                    <a:cubicBezTo>
                      <a:pt x="2977" y="3596"/>
                      <a:pt x="2471" y="3453"/>
                      <a:pt x="2025" y="3167"/>
                    </a:cubicBezTo>
                    <a:cubicBezTo>
                      <a:pt x="1275" y="2667"/>
                      <a:pt x="834" y="1679"/>
                      <a:pt x="906" y="738"/>
                    </a:cubicBezTo>
                    <a:lnTo>
                      <a:pt x="5942" y="715"/>
                    </a:lnTo>
                    <a:close/>
                    <a:moveTo>
                      <a:pt x="6251" y="0"/>
                    </a:moveTo>
                    <a:lnTo>
                      <a:pt x="596" y="36"/>
                    </a:lnTo>
                    <a:cubicBezTo>
                      <a:pt x="417" y="36"/>
                      <a:pt x="275" y="155"/>
                      <a:pt x="251" y="322"/>
                    </a:cubicBezTo>
                    <a:cubicBezTo>
                      <a:pt x="1" y="1643"/>
                      <a:pt x="572" y="3060"/>
                      <a:pt x="1644" y="3763"/>
                    </a:cubicBezTo>
                    <a:cubicBezTo>
                      <a:pt x="2180" y="4120"/>
                      <a:pt x="2822" y="4310"/>
                      <a:pt x="3477" y="4310"/>
                    </a:cubicBezTo>
                    <a:cubicBezTo>
                      <a:pt x="4132" y="4310"/>
                      <a:pt x="4775" y="4120"/>
                      <a:pt x="5323" y="3763"/>
                    </a:cubicBezTo>
                    <a:cubicBezTo>
                      <a:pt x="6359" y="3072"/>
                      <a:pt x="6871" y="1679"/>
                      <a:pt x="6597" y="286"/>
                    </a:cubicBezTo>
                    <a:cubicBezTo>
                      <a:pt x="6561" y="119"/>
                      <a:pt x="6418" y="0"/>
                      <a:pt x="6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9"/>
              <p:cNvSpPr/>
              <p:nvPr/>
            </p:nvSpPr>
            <p:spPr>
              <a:xfrm>
                <a:off x="7067044" y="1116248"/>
                <a:ext cx="164527" cy="82426"/>
              </a:xfrm>
              <a:custGeom>
                <a:avLst/>
                <a:gdLst/>
                <a:ahLst/>
                <a:cxnLst/>
                <a:rect l="l" t="t" r="r" b="b"/>
                <a:pathLst>
                  <a:path w="5078" h="2544" extrusionOk="0">
                    <a:moveTo>
                      <a:pt x="2544" y="1"/>
                    </a:moveTo>
                    <a:cubicBezTo>
                      <a:pt x="2482" y="1"/>
                      <a:pt x="2420" y="3"/>
                      <a:pt x="2358" y="7"/>
                    </a:cubicBezTo>
                    <a:cubicBezTo>
                      <a:pt x="1191" y="91"/>
                      <a:pt x="227" y="972"/>
                      <a:pt x="24" y="2127"/>
                    </a:cubicBezTo>
                    <a:cubicBezTo>
                      <a:pt x="0" y="2329"/>
                      <a:pt x="131" y="2508"/>
                      <a:pt x="322" y="2543"/>
                    </a:cubicBezTo>
                    <a:lnTo>
                      <a:pt x="381" y="2543"/>
                    </a:lnTo>
                    <a:cubicBezTo>
                      <a:pt x="548" y="2532"/>
                      <a:pt x="691" y="2412"/>
                      <a:pt x="727" y="2246"/>
                    </a:cubicBezTo>
                    <a:cubicBezTo>
                      <a:pt x="897" y="1236"/>
                      <a:pt x="1724" y="708"/>
                      <a:pt x="2553" y="708"/>
                    </a:cubicBezTo>
                    <a:cubicBezTo>
                      <a:pt x="3288" y="708"/>
                      <a:pt x="4025" y="1122"/>
                      <a:pt x="4311" y="1984"/>
                    </a:cubicBezTo>
                    <a:cubicBezTo>
                      <a:pt x="4370" y="2153"/>
                      <a:pt x="4504" y="2225"/>
                      <a:pt x="4639" y="2225"/>
                    </a:cubicBezTo>
                    <a:cubicBezTo>
                      <a:pt x="4857" y="2225"/>
                      <a:pt x="5077" y="2037"/>
                      <a:pt x="4989" y="1758"/>
                    </a:cubicBezTo>
                    <a:cubicBezTo>
                      <a:pt x="4640" y="698"/>
                      <a:pt x="3649" y="1"/>
                      <a:pt x="25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9"/>
              <p:cNvSpPr/>
              <p:nvPr/>
            </p:nvSpPr>
            <p:spPr>
              <a:xfrm>
                <a:off x="7226101" y="1091235"/>
                <a:ext cx="134590" cy="30683"/>
              </a:xfrm>
              <a:custGeom>
                <a:avLst/>
                <a:gdLst/>
                <a:ahLst/>
                <a:cxnLst/>
                <a:rect l="l" t="t" r="r" b="b"/>
                <a:pathLst>
                  <a:path w="4154" h="947" extrusionOk="0">
                    <a:moveTo>
                      <a:pt x="3691" y="1"/>
                    </a:moveTo>
                    <a:cubicBezTo>
                      <a:pt x="3671" y="1"/>
                      <a:pt x="3650" y="2"/>
                      <a:pt x="3628" y="5"/>
                    </a:cubicBezTo>
                    <a:lnTo>
                      <a:pt x="461" y="244"/>
                    </a:lnTo>
                    <a:cubicBezTo>
                      <a:pt x="1" y="255"/>
                      <a:pt x="20" y="946"/>
                      <a:pt x="473" y="946"/>
                    </a:cubicBezTo>
                    <a:cubicBezTo>
                      <a:pt x="477" y="946"/>
                      <a:pt x="481" y="946"/>
                      <a:pt x="485" y="946"/>
                    </a:cubicBezTo>
                    <a:lnTo>
                      <a:pt x="521" y="946"/>
                    </a:lnTo>
                    <a:lnTo>
                      <a:pt x="3676" y="708"/>
                    </a:lnTo>
                    <a:cubicBezTo>
                      <a:pt x="4154" y="697"/>
                      <a:pt x="4121" y="1"/>
                      <a:pt x="36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29"/>
              <p:cNvSpPr/>
              <p:nvPr/>
            </p:nvSpPr>
            <p:spPr>
              <a:xfrm>
                <a:off x="6915439" y="1101830"/>
                <a:ext cx="131382" cy="54788"/>
              </a:xfrm>
              <a:custGeom>
                <a:avLst/>
                <a:gdLst/>
                <a:ahLst/>
                <a:cxnLst/>
                <a:rect l="l" t="t" r="r" b="b"/>
                <a:pathLst>
                  <a:path w="4055" h="1691" extrusionOk="0">
                    <a:moveTo>
                      <a:pt x="2077" y="0"/>
                    </a:moveTo>
                    <a:cubicBezTo>
                      <a:pt x="1295" y="0"/>
                      <a:pt x="519" y="398"/>
                      <a:pt x="96" y="1167"/>
                    </a:cubicBezTo>
                    <a:cubicBezTo>
                      <a:pt x="0" y="1333"/>
                      <a:pt x="60" y="1548"/>
                      <a:pt x="227" y="1643"/>
                    </a:cubicBezTo>
                    <a:cubicBezTo>
                      <a:pt x="286" y="1679"/>
                      <a:pt x="346" y="1691"/>
                      <a:pt x="405" y="1691"/>
                    </a:cubicBezTo>
                    <a:cubicBezTo>
                      <a:pt x="536" y="1691"/>
                      <a:pt x="643" y="1619"/>
                      <a:pt x="715" y="1512"/>
                    </a:cubicBezTo>
                    <a:cubicBezTo>
                      <a:pt x="1008" y="984"/>
                      <a:pt x="1540" y="710"/>
                      <a:pt x="2077" y="710"/>
                    </a:cubicBezTo>
                    <a:cubicBezTo>
                      <a:pt x="2521" y="710"/>
                      <a:pt x="2968" y="898"/>
                      <a:pt x="3286" y="1286"/>
                    </a:cubicBezTo>
                    <a:cubicBezTo>
                      <a:pt x="3364" y="1379"/>
                      <a:pt x="3459" y="1418"/>
                      <a:pt x="3551" y="1418"/>
                    </a:cubicBezTo>
                    <a:cubicBezTo>
                      <a:pt x="3812" y="1418"/>
                      <a:pt x="4054" y="1106"/>
                      <a:pt x="3834" y="833"/>
                    </a:cubicBezTo>
                    <a:cubicBezTo>
                      <a:pt x="3376" y="273"/>
                      <a:pt x="2725" y="0"/>
                      <a:pt x="20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29"/>
              <p:cNvSpPr/>
              <p:nvPr/>
            </p:nvSpPr>
            <p:spPr>
              <a:xfrm>
                <a:off x="6645667" y="1207944"/>
                <a:ext cx="129373" cy="55145"/>
              </a:xfrm>
              <a:custGeom>
                <a:avLst/>
                <a:gdLst/>
                <a:ahLst/>
                <a:cxnLst/>
                <a:rect l="l" t="t" r="r" b="b"/>
                <a:pathLst>
                  <a:path w="3993" h="1702" extrusionOk="0">
                    <a:moveTo>
                      <a:pt x="493" y="0"/>
                    </a:moveTo>
                    <a:cubicBezTo>
                      <a:pt x="134" y="0"/>
                      <a:pt x="1" y="561"/>
                      <a:pt x="397" y="690"/>
                    </a:cubicBezTo>
                    <a:lnTo>
                      <a:pt x="3385" y="1690"/>
                    </a:lnTo>
                    <a:cubicBezTo>
                      <a:pt x="3421" y="1702"/>
                      <a:pt x="3469" y="1702"/>
                      <a:pt x="3504" y="1702"/>
                    </a:cubicBezTo>
                    <a:cubicBezTo>
                      <a:pt x="3897" y="1702"/>
                      <a:pt x="3992" y="1142"/>
                      <a:pt x="3611" y="1011"/>
                    </a:cubicBezTo>
                    <a:lnTo>
                      <a:pt x="623" y="23"/>
                    </a:lnTo>
                    <a:cubicBezTo>
                      <a:pt x="577" y="7"/>
                      <a:pt x="534" y="0"/>
                      <a:pt x="4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9"/>
              <p:cNvSpPr/>
              <p:nvPr/>
            </p:nvSpPr>
            <p:spPr>
              <a:xfrm>
                <a:off x="6873350" y="1075002"/>
                <a:ext cx="595285" cy="558414"/>
              </a:xfrm>
              <a:custGeom>
                <a:avLst/>
                <a:gdLst/>
                <a:ahLst/>
                <a:cxnLst/>
                <a:rect l="l" t="t" r="r" b="b"/>
                <a:pathLst>
                  <a:path w="18373" h="17235" extrusionOk="0">
                    <a:moveTo>
                      <a:pt x="17003" y="0"/>
                    </a:moveTo>
                    <a:cubicBezTo>
                      <a:pt x="16797" y="0"/>
                      <a:pt x="16588" y="173"/>
                      <a:pt x="16646" y="435"/>
                    </a:cubicBezTo>
                    <a:cubicBezTo>
                      <a:pt x="17659" y="3912"/>
                      <a:pt x="17325" y="7865"/>
                      <a:pt x="16849" y="9674"/>
                    </a:cubicBezTo>
                    <a:cubicBezTo>
                      <a:pt x="16575" y="10722"/>
                      <a:pt x="15742" y="12341"/>
                      <a:pt x="14563" y="13389"/>
                    </a:cubicBezTo>
                    <a:cubicBezTo>
                      <a:pt x="12317" y="15400"/>
                      <a:pt x="9479" y="16513"/>
                      <a:pt x="6773" y="16513"/>
                    </a:cubicBezTo>
                    <a:cubicBezTo>
                      <a:pt x="6049" y="16513"/>
                      <a:pt x="5336" y="16434"/>
                      <a:pt x="4645" y="16270"/>
                    </a:cubicBezTo>
                    <a:cubicBezTo>
                      <a:pt x="3228" y="15937"/>
                      <a:pt x="1895" y="15306"/>
                      <a:pt x="728" y="14413"/>
                    </a:cubicBezTo>
                    <a:cubicBezTo>
                      <a:pt x="657" y="14358"/>
                      <a:pt x="585" y="14335"/>
                      <a:pt x="516" y="14335"/>
                    </a:cubicBezTo>
                    <a:cubicBezTo>
                      <a:pt x="224" y="14335"/>
                      <a:pt x="1" y="14753"/>
                      <a:pt x="299" y="14984"/>
                    </a:cubicBezTo>
                    <a:cubicBezTo>
                      <a:pt x="1549" y="15925"/>
                      <a:pt x="2966" y="16604"/>
                      <a:pt x="4490" y="16961"/>
                    </a:cubicBezTo>
                    <a:cubicBezTo>
                      <a:pt x="5252" y="17139"/>
                      <a:pt x="6026" y="17235"/>
                      <a:pt x="6812" y="17235"/>
                    </a:cubicBezTo>
                    <a:cubicBezTo>
                      <a:pt x="9681" y="17235"/>
                      <a:pt x="12634" y="16068"/>
                      <a:pt x="15039" y="13913"/>
                    </a:cubicBezTo>
                    <a:cubicBezTo>
                      <a:pt x="16313" y="12770"/>
                      <a:pt x="17230" y="10996"/>
                      <a:pt x="17528" y="9853"/>
                    </a:cubicBezTo>
                    <a:cubicBezTo>
                      <a:pt x="18028" y="7960"/>
                      <a:pt x="18373" y="3852"/>
                      <a:pt x="17325" y="233"/>
                    </a:cubicBezTo>
                    <a:cubicBezTo>
                      <a:pt x="17265" y="70"/>
                      <a:pt x="17134" y="0"/>
                      <a:pt x="17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9"/>
              <p:cNvSpPr/>
              <p:nvPr/>
            </p:nvSpPr>
            <p:spPr>
              <a:xfrm>
                <a:off x="7437389" y="1170261"/>
                <a:ext cx="73062" cy="50026"/>
              </a:xfrm>
              <a:custGeom>
                <a:avLst/>
                <a:gdLst/>
                <a:ahLst/>
                <a:cxnLst/>
                <a:rect l="l" t="t" r="r" b="b"/>
                <a:pathLst>
                  <a:path w="2255" h="1544" extrusionOk="0">
                    <a:moveTo>
                      <a:pt x="1751" y="1"/>
                    </a:moveTo>
                    <a:cubicBezTo>
                      <a:pt x="1687" y="1"/>
                      <a:pt x="1618" y="21"/>
                      <a:pt x="1548" y="67"/>
                    </a:cubicBezTo>
                    <a:lnTo>
                      <a:pt x="298" y="900"/>
                    </a:lnTo>
                    <a:cubicBezTo>
                      <a:pt x="0" y="1091"/>
                      <a:pt x="143" y="1543"/>
                      <a:pt x="489" y="1543"/>
                    </a:cubicBezTo>
                    <a:cubicBezTo>
                      <a:pt x="560" y="1543"/>
                      <a:pt x="632" y="1519"/>
                      <a:pt x="691" y="1484"/>
                    </a:cubicBezTo>
                    <a:lnTo>
                      <a:pt x="1941" y="650"/>
                    </a:lnTo>
                    <a:cubicBezTo>
                      <a:pt x="2255" y="434"/>
                      <a:pt x="2052" y="1"/>
                      <a:pt x="17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0" name="Google Shape;590;p29"/>
            <p:cNvSpPr/>
            <p:nvPr/>
          </p:nvSpPr>
          <p:spPr>
            <a:xfrm>
              <a:off x="3465150" y="2087000"/>
              <a:ext cx="2213700" cy="1006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1" name="Google Shape;591;p29"/>
          <p:cNvSpPr txBox="1">
            <a:spLocks noGrp="1"/>
          </p:cNvSpPr>
          <p:nvPr>
            <p:ph type="ctrTitle"/>
          </p:nvPr>
        </p:nvSpPr>
        <p:spPr>
          <a:xfrm>
            <a:off x="1375800" y="2234325"/>
            <a:ext cx="6392400" cy="238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200"/>
              <a:t>AP SEMINAR </a:t>
            </a:r>
            <a:endParaRPr sz="3900">
              <a:solidFill>
                <a:schemeClr val="dk1"/>
              </a:solidFill>
            </a:endParaRPr>
          </a:p>
          <a:p>
            <a:pPr marL="0" lvl="0" indent="0" algn="ctr" rtl="0">
              <a:spcBef>
                <a:spcPts val="0"/>
              </a:spcBef>
              <a:spcAft>
                <a:spcPts val="0"/>
              </a:spcAft>
              <a:buNone/>
            </a:pPr>
            <a:r>
              <a:rPr lang="en" sz="3900">
                <a:solidFill>
                  <a:schemeClr val="dk1"/>
                </a:solidFill>
              </a:rPr>
              <a:t>&amp;</a:t>
            </a:r>
            <a:br>
              <a:rPr lang="en" sz="3900">
                <a:solidFill>
                  <a:schemeClr val="dk1"/>
                </a:solidFill>
              </a:rPr>
            </a:br>
            <a:r>
              <a:rPr lang="en" sz="3900">
                <a:solidFill>
                  <a:schemeClr val="dk1"/>
                </a:solidFill>
              </a:rPr>
              <a:t>why YOU should take it</a:t>
            </a:r>
            <a:endParaRPr sz="39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1"/>
        <p:cNvGrpSpPr/>
        <p:nvPr/>
      </p:nvGrpSpPr>
      <p:grpSpPr>
        <a:xfrm>
          <a:off x="0" y="0"/>
          <a:ext cx="0" cy="0"/>
          <a:chOff x="0" y="0"/>
          <a:chExt cx="0" cy="0"/>
        </a:xfrm>
      </p:grpSpPr>
      <p:sp>
        <p:nvSpPr>
          <p:cNvPr id="1042" name="Google Shape;1042;p38"/>
          <p:cNvSpPr txBox="1">
            <a:spLocks noGrp="1"/>
          </p:cNvSpPr>
          <p:nvPr>
            <p:ph type="title"/>
          </p:nvPr>
        </p:nvSpPr>
        <p:spPr>
          <a:xfrm>
            <a:off x="1087375" y="2254450"/>
            <a:ext cx="7100400" cy="13887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150" b="0">
                <a:solidFill>
                  <a:srgbClr val="201F1E"/>
                </a:solidFill>
                <a:highlight>
                  <a:srgbClr val="FFFFFF"/>
                </a:highlight>
                <a:latin typeface="Roboto"/>
                <a:ea typeface="Roboto"/>
                <a:cs typeface="Roboto"/>
                <a:sym typeface="Roboto"/>
              </a:rPr>
              <a:t>“I just wanted to update you on how thankful I am that I took AP Capstone! I am writing my first college research paper and this is the easiest assignment of my life. Everyone in the class group chat is going crazy because they don't know what a scholarly source is. All I had to do was pull up Gale and get to work.</a:t>
            </a:r>
            <a:endParaRPr sz="1150" b="0">
              <a:solidFill>
                <a:srgbClr val="201F1E"/>
              </a:solidFill>
              <a:highlight>
                <a:srgbClr val="FFFFFF"/>
              </a:highlight>
              <a:latin typeface="Roboto"/>
              <a:ea typeface="Roboto"/>
              <a:cs typeface="Roboto"/>
              <a:sym typeface="Roboto"/>
            </a:endParaRPr>
          </a:p>
          <a:p>
            <a:pPr marL="0" lvl="0" indent="0" algn="l" rtl="0">
              <a:lnSpc>
                <a:spcPct val="115000"/>
              </a:lnSpc>
              <a:spcBef>
                <a:spcPts val="0"/>
              </a:spcBef>
              <a:spcAft>
                <a:spcPts val="0"/>
              </a:spcAft>
              <a:buNone/>
            </a:pPr>
            <a:endParaRPr sz="1150" b="0">
              <a:solidFill>
                <a:srgbClr val="201F1E"/>
              </a:solidFill>
              <a:highlight>
                <a:srgbClr val="FFFFFF"/>
              </a:highlight>
              <a:latin typeface="Roboto"/>
              <a:ea typeface="Roboto"/>
              <a:cs typeface="Roboto"/>
              <a:sym typeface="Roboto"/>
            </a:endParaRPr>
          </a:p>
          <a:p>
            <a:pPr marL="0" lvl="0" indent="0" algn="l" rtl="0">
              <a:lnSpc>
                <a:spcPct val="115000"/>
              </a:lnSpc>
              <a:spcBef>
                <a:spcPts val="0"/>
              </a:spcBef>
              <a:spcAft>
                <a:spcPts val="0"/>
              </a:spcAft>
              <a:buNone/>
            </a:pPr>
            <a:r>
              <a:rPr lang="en" sz="1150" b="0">
                <a:solidFill>
                  <a:srgbClr val="201F1E"/>
                </a:solidFill>
                <a:highlight>
                  <a:srgbClr val="FFFFFF"/>
                </a:highlight>
                <a:latin typeface="Roboto"/>
                <a:ea typeface="Roboto"/>
                <a:cs typeface="Roboto"/>
                <a:sym typeface="Roboto"/>
              </a:rPr>
              <a:t>Learning how to read scholarly articles in AP Capstone was so incredibly helpful. I am in a class on the effects of trade. The professor assigns two lengthy scholarly articles a week for us to read to understand the advanced material. These articles can be about 80 pages each of really dense literature and analysis. But thankfully, I learned how to read these in your classes. My class is filled with juniors and seniors who are just now learning to read these types of articles. These articles are very easy for me to process due to AP Capstone. If I hadn't taken AP Capstone in high school I probably would've had to drop this class. I am one of the youngest students in the class, and I have one of the highest grades.</a:t>
            </a:r>
            <a:endParaRPr sz="1150" b="0">
              <a:solidFill>
                <a:srgbClr val="201F1E"/>
              </a:solidFill>
              <a:highlight>
                <a:srgbClr val="FFFFFF"/>
              </a:highlight>
              <a:latin typeface="Roboto"/>
              <a:ea typeface="Roboto"/>
              <a:cs typeface="Roboto"/>
              <a:sym typeface="Roboto"/>
            </a:endParaRPr>
          </a:p>
          <a:p>
            <a:pPr marL="0" lvl="0" indent="0" algn="l" rtl="0">
              <a:lnSpc>
                <a:spcPct val="115000"/>
              </a:lnSpc>
              <a:spcBef>
                <a:spcPts val="0"/>
              </a:spcBef>
              <a:spcAft>
                <a:spcPts val="0"/>
              </a:spcAft>
              <a:buNone/>
            </a:pPr>
            <a:endParaRPr sz="1150" b="0">
              <a:solidFill>
                <a:srgbClr val="201F1E"/>
              </a:solidFill>
              <a:highlight>
                <a:srgbClr val="FFFFFF"/>
              </a:highlight>
              <a:latin typeface="Roboto"/>
              <a:ea typeface="Roboto"/>
              <a:cs typeface="Roboto"/>
              <a:sym typeface="Roboto"/>
            </a:endParaRPr>
          </a:p>
          <a:p>
            <a:pPr marL="0" lvl="0" indent="0" algn="l" rtl="0">
              <a:lnSpc>
                <a:spcPct val="115000"/>
              </a:lnSpc>
              <a:spcBef>
                <a:spcPts val="0"/>
              </a:spcBef>
              <a:spcAft>
                <a:spcPts val="0"/>
              </a:spcAft>
              <a:buNone/>
            </a:pPr>
            <a:r>
              <a:rPr lang="en" sz="1150" b="0">
                <a:solidFill>
                  <a:srgbClr val="201F1E"/>
                </a:solidFill>
                <a:highlight>
                  <a:srgbClr val="FFFFFF"/>
                </a:highlight>
                <a:latin typeface="Roboto"/>
                <a:ea typeface="Roboto"/>
                <a:cs typeface="Roboto"/>
                <a:sym typeface="Roboto"/>
              </a:rPr>
              <a:t>Finally, I am applying to internships with offices in the Florida House of Representatives. Many of these positions ask for applicants who would be able to conduct research on policy proposals, public support, and legislative analysis. I went to the Career Center on campus and my advisor was very excited to see my paper from AP Research and had me put a section about it on my resume. </a:t>
            </a:r>
            <a:endParaRPr sz="1150" b="0">
              <a:solidFill>
                <a:srgbClr val="201F1E"/>
              </a:solidFill>
              <a:highlight>
                <a:srgbClr val="FFFFFF"/>
              </a:highlight>
              <a:latin typeface="Roboto"/>
              <a:ea typeface="Roboto"/>
              <a:cs typeface="Roboto"/>
              <a:sym typeface="Roboto"/>
            </a:endParaRPr>
          </a:p>
          <a:p>
            <a:pPr marL="0" lvl="0" indent="0" algn="l" rtl="0">
              <a:lnSpc>
                <a:spcPct val="115000"/>
              </a:lnSpc>
              <a:spcBef>
                <a:spcPts val="0"/>
              </a:spcBef>
              <a:spcAft>
                <a:spcPts val="0"/>
              </a:spcAft>
              <a:buNone/>
            </a:pPr>
            <a:endParaRPr sz="1150" b="0">
              <a:solidFill>
                <a:srgbClr val="201F1E"/>
              </a:solidFill>
              <a:highlight>
                <a:srgbClr val="FFFFFF"/>
              </a:highlight>
              <a:latin typeface="Roboto"/>
              <a:ea typeface="Roboto"/>
              <a:cs typeface="Roboto"/>
              <a:sym typeface="Roboto"/>
            </a:endParaRPr>
          </a:p>
          <a:p>
            <a:pPr marL="0" lvl="0" indent="0" algn="l" rtl="0">
              <a:lnSpc>
                <a:spcPct val="115000"/>
              </a:lnSpc>
              <a:spcBef>
                <a:spcPts val="0"/>
              </a:spcBef>
              <a:spcAft>
                <a:spcPts val="0"/>
              </a:spcAft>
              <a:buNone/>
            </a:pPr>
            <a:r>
              <a:rPr lang="en" sz="1150" b="0">
                <a:solidFill>
                  <a:srgbClr val="201F1E"/>
                </a:solidFill>
                <a:highlight>
                  <a:srgbClr val="FFFFFF"/>
                </a:highlight>
                <a:latin typeface="Roboto"/>
                <a:ea typeface="Roboto"/>
                <a:cs typeface="Roboto"/>
                <a:sym typeface="Roboto"/>
              </a:rPr>
              <a:t>Feel free to share this with your students because I am so incredibly thankful that I took AP Capstone! Miss you guys tons and I hope your classes are going well this year!”    - Shelby Wright, class of 2021</a:t>
            </a:r>
            <a:endParaRPr sz="1150" b="0">
              <a:solidFill>
                <a:srgbClr val="201F1E"/>
              </a:solidFill>
              <a:highlight>
                <a:srgbClr val="FFFFFF"/>
              </a:highlight>
              <a:latin typeface="Roboto"/>
              <a:ea typeface="Roboto"/>
              <a:cs typeface="Roboto"/>
              <a:sym typeface="Roboto"/>
            </a:endParaRPr>
          </a:p>
          <a:p>
            <a:pPr marL="0" lvl="0" indent="0" algn="ctr"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6"/>
        <p:cNvGrpSpPr/>
        <p:nvPr/>
      </p:nvGrpSpPr>
      <p:grpSpPr>
        <a:xfrm>
          <a:off x="0" y="0"/>
          <a:ext cx="0" cy="0"/>
          <a:chOff x="0" y="0"/>
          <a:chExt cx="0" cy="0"/>
        </a:xfrm>
      </p:grpSpPr>
      <p:sp>
        <p:nvSpPr>
          <p:cNvPr id="1047" name="Google Shape;1047;p39"/>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INTERESTED IN JOINING</a:t>
            </a:r>
            <a:r>
              <a:rPr lang="en">
                <a:solidFill>
                  <a:schemeClr val="dk1"/>
                </a:solidFill>
              </a:rPr>
              <a:t> THE AP CAPSTONE PROGRAM? </a:t>
            </a:r>
            <a:endParaRPr>
              <a:solidFill>
                <a:schemeClr val="dk1"/>
              </a:solidFill>
            </a:endParaRPr>
          </a:p>
        </p:txBody>
      </p:sp>
      <p:grpSp>
        <p:nvGrpSpPr>
          <p:cNvPr id="1048" name="Google Shape;1048;p39"/>
          <p:cNvGrpSpPr/>
          <p:nvPr/>
        </p:nvGrpSpPr>
        <p:grpSpPr>
          <a:xfrm>
            <a:off x="2299738" y="1375663"/>
            <a:ext cx="1489800" cy="1692200"/>
            <a:chOff x="4597588" y="1349100"/>
            <a:chExt cx="1489800" cy="1692200"/>
          </a:xfrm>
        </p:grpSpPr>
        <p:sp>
          <p:nvSpPr>
            <p:cNvPr id="1049" name="Google Shape;1049;p39"/>
            <p:cNvSpPr/>
            <p:nvPr/>
          </p:nvSpPr>
          <p:spPr>
            <a:xfrm>
              <a:off x="4597588" y="1349100"/>
              <a:ext cx="1472225" cy="1692200"/>
            </a:xfrm>
            <a:custGeom>
              <a:avLst/>
              <a:gdLst/>
              <a:ahLst/>
              <a:cxnLst/>
              <a:rect l="l" t="t" r="r" b="b"/>
              <a:pathLst>
                <a:path w="58889" h="67688" extrusionOk="0">
                  <a:moveTo>
                    <a:pt x="5477" y="1"/>
                  </a:moveTo>
                  <a:cubicBezTo>
                    <a:pt x="2453" y="1"/>
                    <a:pt x="0" y="2453"/>
                    <a:pt x="0" y="5478"/>
                  </a:cubicBezTo>
                  <a:lnTo>
                    <a:pt x="0" y="18467"/>
                  </a:lnTo>
                  <a:cubicBezTo>
                    <a:pt x="5120" y="19634"/>
                    <a:pt x="8752" y="24182"/>
                    <a:pt x="8752" y="29445"/>
                  </a:cubicBezTo>
                  <a:cubicBezTo>
                    <a:pt x="8752" y="34695"/>
                    <a:pt x="5120" y="39244"/>
                    <a:pt x="0" y="40410"/>
                  </a:cubicBezTo>
                  <a:lnTo>
                    <a:pt x="0" y="53400"/>
                  </a:lnTo>
                  <a:cubicBezTo>
                    <a:pt x="0" y="56424"/>
                    <a:pt x="2453" y="58889"/>
                    <a:pt x="5477" y="58889"/>
                  </a:cubicBezTo>
                  <a:lnTo>
                    <a:pt x="20527" y="58889"/>
                  </a:lnTo>
                  <a:cubicBezTo>
                    <a:pt x="20586" y="63759"/>
                    <a:pt x="24563" y="67688"/>
                    <a:pt x="29445" y="67688"/>
                  </a:cubicBezTo>
                  <a:cubicBezTo>
                    <a:pt x="34326" y="67688"/>
                    <a:pt x="38291" y="63759"/>
                    <a:pt x="38362" y="58889"/>
                  </a:cubicBezTo>
                  <a:lnTo>
                    <a:pt x="53400" y="58889"/>
                  </a:lnTo>
                  <a:cubicBezTo>
                    <a:pt x="56424" y="58889"/>
                    <a:pt x="58889" y="56424"/>
                    <a:pt x="58889" y="53400"/>
                  </a:cubicBezTo>
                  <a:lnTo>
                    <a:pt x="58889" y="5478"/>
                  </a:lnTo>
                  <a:cubicBezTo>
                    <a:pt x="58889" y="2453"/>
                    <a:pt x="56436" y="1"/>
                    <a:pt x="534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0" name="Google Shape;1050;p39"/>
            <p:cNvGrpSpPr/>
            <p:nvPr/>
          </p:nvGrpSpPr>
          <p:grpSpPr>
            <a:xfrm>
              <a:off x="4597588" y="1529200"/>
              <a:ext cx="1489800" cy="1512100"/>
              <a:chOff x="4597588" y="1529200"/>
              <a:chExt cx="1489800" cy="1512100"/>
            </a:xfrm>
          </p:grpSpPr>
          <p:sp>
            <p:nvSpPr>
              <p:cNvPr id="1051" name="Google Shape;1051;p39"/>
              <p:cNvSpPr/>
              <p:nvPr/>
            </p:nvSpPr>
            <p:spPr>
              <a:xfrm>
                <a:off x="4597588" y="1929525"/>
                <a:ext cx="1472225" cy="1111775"/>
              </a:xfrm>
              <a:custGeom>
                <a:avLst/>
                <a:gdLst/>
                <a:ahLst/>
                <a:cxnLst/>
                <a:rect l="l" t="t" r="r" b="b"/>
                <a:pathLst>
                  <a:path w="58889" h="44471" extrusionOk="0">
                    <a:moveTo>
                      <a:pt x="28587" y="1"/>
                    </a:moveTo>
                    <a:lnTo>
                      <a:pt x="18836" y="4192"/>
                    </a:lnTo>
                    <a:cubicBezTo>
                      <a:pt x="14848" y="5918"/>
                      <a:pt x="11145" y="8252"/>
                      <a:pt x="7894" y="10538"/>
                    </a:cubicBezTo>
                    <a:cubicBezTo>
                      <a:pt x="6489" y="13907"/>
                      <a:pt x="3548" y="16384"/>
                      <a:pt x="0" y="17193"/>
                    </a:cubicBezTo>
                    <a:lnTo>
                      <a:pt x="0" y="30183"/>
                    </a:lnTo>
                    <a:cubicBezTo>
                      <a:pt x="0" y="33207"/>
                      <a:pt x="2453" y="35672"/>
                      <a:pt x="5489" y="35672"/>
                    </a:cubicBezTo>
                    <a:lnTo>
                      <a:pt x="20527" y="35672"/>
                    </a:lnTo>
                    <a:cubicBezTo>
                      <a:pt x="20586" y="40542"/>
                      <a:pt x="24563" y="44471"/>
                      <a:pt x="29445" y="44471"/>
                    </a:cubicBezTo>
                    <a:cubicBezTo>
                      <a:pt x="34326" y="44471"/>
                      <a:pt x="38303" y="40542"/>
                      <a:pt x="38362" y="35672"/>
                    </a:cubicBezTo>
                    <a:lnTo>
                      <a:pt x="53400" y="35672"/>
                    </a:lnTo>
                    <a:cubicBezTo>
                      <a:pt x="56436" y="35672"/>
                      <a:pt x="58889" y="33207"/>
                      <a:pt x="58889" y="30183"/>
                    </a:cubicBezTo>
                    <a:lnTo>
                      <a:pt x="58889" y="8252"/>
                    </a:lnTo>
                    <a:cubicBezTo>
                      <a:pt x="54757" y="5668"/>
                      <a:pt x="50292" y="3597"/>
                      <a:pt x="45589" y="2299"/>
                    </a:cubicBezTo>
                    <a:cubicBezTo>
                      <a:pt x="42863" y="1549"/>
                      <a:pt x="40184" y="822"/>
                      <a:pt x="37457" y="72"/>
                    </a:cubicBezTo>
                    <a:cubicBezTo>
                      <a:pt x="36254" y="1228"/>
                      <a:pt x="34665" y="1870"/>
                      <a:pt x="33003" y="1870"/>
                    </a:cubicBezTo>
                    <a:cubicBezTo>
                      <a:pt x="32987" y="1870"/>
                      <a:pt x="32972" y="1870"/>
                      <a:pt x="32957" y="1870"/>
                    </a:cubicBezTo>
                    <a:cubicBezTo>
                      <a:pt x="31302" y="1846"/>
                      <a:pt x="29730" y="1180"/>
                      <a:pt x="285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9"/>
              <p:cNvSpPr/>
              <p:nvPr/>
            </p:nvSpPr>
            <p:spPr>
              <a:xfrm>
                <a:off x="5445013" y="1535150"/>
                <a:ext cx="253325" cy="469725"/>
              </a:xfrm>
              <a:custGeom>
                <a:avLst/>
                <a:gdLst/>
                <a:ahLst/>
                <a:cxnLst/>
                <a:rect l="l" t="t" r="r" b="b"/>
                <a:pathLst>
                  <a:path w="10133" h="18789" extrusionOk="0">
                    <a:moveTo>
                      <a:pt x="203" y="0"/>
                    </a:moveTo>
                    <a:cubicBezTo>
                      <a:pt x="108" y="0"/>
                      <a:pt x="12" y="72"/>
                      <a:pt x="12" y="179"/>
                    </a:cubicBezTo>
                    <a:cubicBezTo>
                      <a:pt x="1" y="286"/>
                      <a:pt x="84" y="369"/>
                      <a:pt x="191" y="381"/>
                    </a:cubicBezTo>
                    <a:cubicBezTo>
                      <a:pt x="2132" y="476"/>
                      <a:pt x="3977" y="1226"/>
                      <a:pt x="5454" y="2489"/>
                    </a:cubicBezTo>
                    <a:cubicBezTo>
                      <a:pt x="6942" y="3774"/>
                      <a:pt x="7966" y="5513"/>
                      <a:pt x="8383" y="7430"/>
                    </a:cubicBezTo>
                    <a:cubicBezTo>
                      <a:pt x="8918" y="9870"/>
                      <a:pt x="9145" y="12394"/>
                      <a:pt x="9371" y="14847"/>
                    </a:cubicBezTo>
                    <a:cubicBezTo>
                      <a:pt x="9478" y="16085"/>
                      <a:pt x="9597" y="17359"/>
                      <a:pt x="9752" y="18621"/>
                    </a:cubicBezTo>
                    <a:cubicBezTo>
                      <a:pt x="9764" y="18705"/>
                      <a:pt x="9835" y="18776"/>
                      <a:pt x="9930" y="18788"/>
                    </a:cubicBezTo>
                    <a:lnTo>
                      <a:pt x="9954" y="18776"/>
                    </a:lnTo>
                    <a:cubicBezTo>
                      <a:pt x="10061" y="18764"/>
                      <a:pt x="10133" y="18669"/>
                      <a:pt x="10121" y="18574"/>
                    </a:cubicBezTo>
                    <a:cubicBezTo>
                      <a:pt x="9966" y="17324"/>
                      <a:pt x="9859" y="16050"/>
                      <a:pt x="9740" y="14811"/>
                    </a:cubicBezTo>
                    <a:cubicBezTo>
                      <a:pt x="9514" y="12359"/>
                      <a:pt x="9287" y="9811"/>
                      <a:pt x="8752" y="7358"/>
                    </a:cubicBezTo>
                    <a:cubicBezTo>
                      <a:pt x="8323" y="5358"/>
                      <a:pt x="7251" y="3548"/>
                      <a:pt x="5704" y="2203"/>
                    </a:cubicBezTo>
                    <a:cubicBezTo>
                      <a:pt x="4168" y="881"/>
                      <a:pt x="2227" y="107"/>
                      <a:pt x="2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39"/>
              <p:cNvSpPr/>
              <p:nvPr/>
            </p:nvSpPr>
            <p:spPr>
              <a:xfrm>
                <a:off x="5186063" y="1529200"/>
                <a:ext cx="487875" cy="492625"/>
              </a:xfrm>
              <a:custGeom>
                <a:avLst/>
                <a:gdLst/>
                <a:ahLst/>
                <a:cxnLst/>
                <a:rect l="l" t="t" r="r" b="b"/>
                <a:pathLst>
                  <a:path w="19515" h="19705" extrusionOk="0">
                    <a:moveTo>
                      <a:pt x="9973" y="1"/>
                    </a:moveTo>
                    <a:cubicBezTo>
                      <a:pt x="6687" y="1"/>
                      <a:pt x="3626" y="1871"/>
                      <a:pt x="2155" y="4905"/>
                    </a:cubicBezTo>
                    <a:cubicBezTo>
                      <a:pt x="0" y="9358"/>
                      <a:pt x="714" y="14764"/>
                      <a:pt x="798" y="19705"/>
                    </a:cubicBezTo>
                    <a:lnTo>
                      <a:pt x="19514" y="18740"/>
                    </a:lnTo>
                    <a:cubicBezTo>
                      <a:pt x="19217" y="15097"/>
                      <a:pt x="18967" y="11525"/>
                      <a:pt x="18633" y="7894"/>
                    </a:cubicBezTo>
                    <a:cubicBezTo>
                      <a:pt x="18276" y="4012"/>
                      <a:pt x="15371" y="845"/>
                      <a:pt x="11537" y="143"/>
                    </a:cubicBezTo>
                    <a:cubicBezTo>
                      <a:pt x="11014" y="47"/>
                      <a:pt x="10491" y="1"/>
                      <a:pt x="99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9"/>
              <p:cNvSpPr/>
              <p:nvPr/>
            </p:nvSpPr>
            <p:spPr>
              <a:xfrm>
                <a:off x="4826188" y="2068325"/>
                <a:ext cx="159075" cy="700925"/>
              </a:xfrm>
              <a:custGeom>
                <a:avLst/>
                <a:gdLst/>
                <a:ahLst/>
                <a:cxnLst/>
                <a:rect l="l" t="t" r="r" b="b"/>
                <a:pathLst>
                  <a:path w="6363" h="28037" extrusionOk="0">
                    <a:moveTo>
                      <a:pt x="6140" y="0"/>
                    </a:moveTo>
                    <a:cubicBezTo>
                      <a:pt x="6059" y="0"/>
                      <a:pt x="5979" y="46"/>
                      <a:pt x="5954" y="152"/>
                    </a:cubicBezTo>
                    <a:lnTo>
                      <a:pt x="24" y="27810"/>
                    </a:lnTo>
                    <a:cubicBezTo>
                      <a:pt x="0" y="27917"/>
                      <a:pt x="60" y="28012"/>
                      <a:pt x="167" y="28036"/>
                    </a:cubicBezTo>
                    <a:lnTo>
                      <a:pt x="215" y="28036"/>
                    </a:lnTo>
                    <a:cubicBezTo>
                      <a:pt x="298" y="28036"/>
                      <a:pt x="370" y="27977"/>
                      <a:pt x="393" y="27893"/>
                    </a:cubicBezTo>
                    <a:lnTo>
                      <a:pt x="6335" y="223"/>
                    </a:lnTo>
                    <a:cubicBezTo>
                      <a:pt x="6362" y="86"/>
                      <a:pt x="6251" y="0"/>
                      <a:pt x="6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39"/>
              <p:cNvSpPr/>
              <p:nvPr/>
            </p:nvSpPr>
            <p:spPr>
              <a:xfrm>
                <a:off x="5920438" y="2052425"/>
                <a:ext cx="166950" cy="658475"/>
              </a:xfrm>
              <a:custGeom>
                <a:avLst/>
                <a:gdLst/>
                <a:ahLst/>
                <a:cxnLst/>
                <a:rect l="l" t="t" r="r" b="b"/>
                <a:pathLst>
                  <a:path w="6678" h="26339" extrusionOk="0">
                    <a:moveTo>
                      <a:pt x="216" y="0"/>
                    </a:moveTo>
                    <a:cubicBezTo>
                      <a:pt x="109" y="0"/>
                      <a:pt x="0" y="87"/>
                      <a:pt x="22" y="228"/>
                    </a:cubicBezTo>
                    <a:lnTo>
                      <a:pt x="6272" y="26184"/>
                    </a:lnTo>
                    <a:cubicBezTo>
                      <a:pt x="6296" y="26267"/>
                      <a:pt x="6368" y="26327"/>
                      <a:pt x="6463" y="26339"/>
                    </a:cubicBezTo>
                    <a:lnTo>
                      <a:pt x="6511" y="26339"/>
                    </a:lnTo>
                    <a:cubicBezTo>
                      <a:pt x="6606" y="26303"/>
                      <a:pt x="6677" y="26196"/>
                      <a:pt x="6641" y="26101"/>
                    </a:cubicBezTo>
                    <a:lnTo>
                      <a:pt x="391" y="133"/>
                    </a:lnTo>
                    <a:cubicBezTo>
                      <a:pt x="362" y="41"/>
                      <a:pt x="289" y="0"/>
                      <a:pt x="2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9"/>
              <p:cNvSpPr/>
              <p:nvPr/>
            </p:nvSpPr>
            <p:spPr>
              <a:xfrm>
                <a:off x="5169838" y="1979875"/>
                <a:ext cx="542650" cy="164300"/>
              </a:xfrm>
              <a:custGeom>
                <a:avLst/>
                <a:gdLst/>
                <a:ahLst/>
                <a:cxnLst/>
                <a:rect l="l" t="t" r="r" b="b"/>
                <a:pathLst>
                  <a:path w="21706" h="6572" extrusionOk="0">
                    <a:moveTo>
                      <a:pt x="21436" y="1"/>
                    </a:moveTo>
                    <a:cubicBezTo>
                      <a:pt x="21372" y="1"/>
                      <a:pt x="21309" y="34"/>
                      <a:pt x="21271" y="118"/>
                    </a:cubicBezTo>
                    <a:cubicBezTo>
                      <a:pt x="19163" y="3702"/>
                      <a:pt x="15151" y="6083"/>
                      <a:pt x="10984" y="6190"/>
                    </a:cubicBezTo>
                    <a:cubicBezTo>
                      <a:pt x="10896" y="6192"/>
                      <a:pt x="10809" y="6193"/>
                      <a:pt x="10722" y="6193"/>
                    </a:cubicBezTo>
                    <a:cubicBezTo>
                      <a:pt x="6644" y="6193"/>
                      <a:pt x="2626" y="4022"/>
                      <a:pt x="411" y="606"/>
                    </a:cubicBezTo>
                    <a:cubicBezTo>
                      <a:pt x="373" y="547"/>
                      <a:pt x="319" y="523"/>
                      <a:pt x="264" y="523"/>
                    </a:cubicBezTo>
                    <a:cubicBezTo>
                      <a:pt x="132" y="523"/>
                      <a:pt x="0" y="669"/>
                      <a:pt x="101" y="821"/>
                    </a:cubicBezTo>
                    <a:cubicBezTo>
                      <a:pt x="2375" y="4333"/>
                      <a:pt x="6519" y="6571"/>
                      <a:pt x="10710" y="6571"/>
                    </a:cubicBezTo>
                    <a:lnTo>
                      <a:pt x="10996" y="6559"/>
                    </a:lnTo>
                    <a:cubicBezTo>
                      <a:pt x="15270" y="6464"/>
                      <a:pt x="19437" y="3999"/>
                      <a:pt x="21592" y="309"/>
                    </a:cubicBezTo>
                    <a:cubicBezTo>
                      <a:pt x="21706" y="155"/>
                      <a:pt x="21571" y="1"/>
                      <a:pt x="214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9"/>
              <p:cNvSpPr/>
              <p:nvPr/>
            </p:nvSpPr>
            <p:spPr>
              <a:xfrm>
                <a:off x="5206888" y="1982175"/>
                <a:ext cx="71000" cy="59000"/>
              </a:xfrm>
              <a:custGeom>
                <a:avLst/>
                <a:gdLst/>
                <a:ahLst/>
                <a:cxnLst/>
                <a:rect l="l" t="t" r="r" b="b"/>
                <a:pathLst>
                  <a:path w="2840" h="2360" extrusionOk="0">
                    <a:moveTo>
                      <a:pt x="2557" y="1"/>
                    </a:moveTo>
                    <a:cubicBezTo>
                      <a:pt x="2515" y="1"/>
                      <a:pt x="2471" y="15"/>
                      <a:pt x="2429" y="50"/>
                    </a:cubicBezTo>
                    <a:lnTo>
                      <a:pt x="96" y="2014"/>
                    </a:lnTo>
                    <a:cubicBezTo>
                      <a:pt x="12" y="2086"/>
                      <a:pt x="1" y="2205"/>
                      <a:pt x="72" y="2288"/>
                    </a:cubicBezTo>
                    <a:cubicBezTo>
                      <a:pt x="108" y="2336"/>
                      <a:pt x="167" y="2360"/>
                      <a:pt x="227" y="2360"/>
                    </a:cubicBezTo>
                    <a:cubicBezTo>
                      <a:pt x="262" y="2360"/>
                      <a:pt x="310" y="2348"/>
                      <a:pt x="346" y="2312"/>
                    </a:cubicBezTo>
                    <a:lnTo>
                      <a:pt x="2679" y="348"/>
                    </a:lnTo>
                    <a:cubicBezTo>
                      <a:pt x="2840" y="215"/>
                      <a:pt x="2716" y="1"/>
                      <a:pt x="25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39"/>
              <p:cNvSpPr/>
              <p:nvPr/>
            </p:nvSpPr>
            <p:spPr>
              <a:xfrm>
                <a:off x="5256288" y="2029900"/>
                <a:ext cx="57750" cy="58000"/>
              </a:xfrm>
              <a:custGeom>
                <a:avLst/>
                <a:gdLst/>
                <a:ahLst/>
                <a:cxnLst/>
                <a:rect l="l" t="t" r="r" b="b"/>
                <a:pathLst>
                  <a:path w="2310" h="2320" extrusionOk="0">
                    <a:moveTo>
                      <a:pt x="2020" y="0"/>
                    </a:moveTo>
                    <a:cubicBezTo>
                      <a:pt x="1972" y="0"/>
                      <a:pt x="1923" y="20"/>
                      <a:pt x="1882" y="70"/>
                    </a:cubicBezTo>
                    <a:lnTo>
                      <a:pt x="72" y="1998"/>
                    </a:lnTo>
                    <a:cubicBezTo>
                      <a:pt x="1" y="2070"/>
                      <a:pt x="1" y="2201"/>
                      <a:pt x="72" y="2272"/>
                    </a:cubicBezTo>
                    <a:cubicBezTo>
                      <a:pt x="108" y="2308"/>
                      <a:pt x="156" y="2320"/>
                      <a:pt x="203" y="2320"/>
                    </a:cubicBezTo>
                    <a:cubicBezTo>
                      <a:pt x="251" y="2320"/>
                      <a:pt x="311" y="2296"/>
                      <a:pt x="346" y="2260"/>
                    </a:cubicBezTo>
                    <a:lnTo>
                      <a:pt x="2156" y="332"/>
                    </a:lnTo>
                    <a:cubicBezTo>
                      <a:pt x="2309" y="197"/>
                      <a:pt x="2169" y="0"/>
                      <a:pt x="20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39"/>
              <p:cNvSpPr/>
              <p:nvPr/>
            </p:nvSpPr>
            <p:spPr>
              <a:xfrm>
                <a:off x="5295588" y="2041075"/>
                <a:ext cx="45550" cy="67375"/>
              </a:xfrm>
              <a:custGeom>
                <a:avLst/>
                <a:gdLst/>
                <a:ahLst/>
                <a:cxnLst/>
                <a:rect l="l" t="t" r="r" b="b"/>
                <a:pathLst>
                  <a:path w="1822" h="2695" extrusionOk="0">
                    <a:moveTo>
                      <a:pt x="1554" y="0"/>
                    </a:moveTo>
                    <a:cubicBezTo>
                      <a:pt x="1494" y="0"/>
                      <a:pt x="1434" y="29"/>
                      <a:pt x="1394" y="99"/>
                    </a:cubicBezTo>
                    <a:lnTo>
                      <a:pt x="60" y="2409"/>
                    </a:lnTo>
                    <a:cubicBezTo>
                      <a:pt x="1" y="2504"/>
                      <a:pt x="36" y="2623"/>
                      <a:pt x="120" y="2671"/>
                    </a:cubicBezTo>
                    <a:cubicBezTo>
                      <a:pt x="155" y="2694"/>
                      <a:pt x="191" y="2694"/>
                      <a:pt x="215" y="2694"/>
                    </a:cubicBezTo>
                    <a:cubicBezTo>
                      <a:pt x="286" y="2694"/>
                      <a:pt x="346" y="2671"/>
                      <a:pt x="382" y="2611"/>
                    </a:cubicBezTo>
                    <a:lnTo>
                      <a:pt x="1739" y="301"/>
                    </a:lnTo>
                    <a:cubicBezTo>
                      <a:pt x="1821" y="145"/>
                      <a:pt x="1687" y="0"/>
                      <a:pt x="15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39"/>
              <p:cNvSpPr/>
              <p:nvPr/>
            </p:nvSpPr>
            <p:spPr>
              <a:xfrm>
                <a:off x="5389938" y="2061675"/>
                <a:ext cx="23325" cy="77425"/>
              </a:xfrm>
              <a:custGeom>
                <a:avLst/>
                <a:gdLst/>
                <a:ahLst/>
                <a:cxnLst/>
                <a:rect l="l" t="t" r="r" b="b"/>
                <a:pathLst>
                  <a:path w="933" h="3097" extrusionOk="0">
                    <a:moveTo>
                      <a:pt x="718" y="0"/>
                    </a:moveTo>
                    <a:cubicBezTo>
                      <a:pt x="637" y="0"/>
                      <a:pt x="557" y="48"/>
                      <a:pt x="537" y="156"/>
                    </a:cubicBezTo>
                    <a:lnTo>
                      <a:pt x="25" y="2883"/>
                    </a:lnTo>
                    <a:cubicBezTo>
                      <a:pt x="1" y="2978"/>
                      <a:pt x="60" y="3085"/>
                      <a:pt x="168" y="3097"/>
                    </a:cubicBezTo>
                    <a:lnTo>
                      <a:pt x="203" y="3097"/>
                    </a:lnTo>
                    <a:cubicBezTo>
                      <a:pt x="299" y="3097"/>
                      <a:pt x="370" y="3037"/>
                      <a:pt x="394" y="2954"/>
                    </a:cubicBezTo>
                    <a:lnTo>
                      <a:pt x="906" y="227"/>
                    </a:lnTo>
                    <a:cubicBezTo>
                      <a:pt x="933" y="85"/>
                      <a:pt x="825" y="0"/>
                      <a:pt x="7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39"/>
              <p:cNvSpPr/>
              <p:nvPr/>
            </p:nvSpPr>
            <p:spPr>
              <a:xfrm>
                <a:off x="5478263" y="2058700"/>
                <a:ext cx="22150" cy="75650"/>
              </a:xfrm>
              <a:custGeom>
                <a:avLst/>
                <a:gdLst/>
                <a:ahLst/>
                <a:cxnLst/>
                <a:rect l="l" t="t" r="r" b="b"/>
                <a:pathLst>
                  <a:path w="886" h="3026" extrusionOk="0">
                    <a:moveTo>
                      <a:pt x="221" y="0"/>
                    </a:moveTo>
                    <a:cubicBezTo>
                      <a:pt x="113" y="0"/>
                      <a:pt x="1" y="85"/>
                      <a:pt x="28" y="227"/>
                    </a:cubicBezTo>
                    <a:lnTo>
                      <a:pt x="492" y="2871"/>
                    </a:lnTo>
                    <a:cubicBezTo>
                      <a:pt x="504" y="2954"/>
                      <a:pt x="587" y="3025"/>
                      <a:pt x="683" y="3025"/>
                    </a:cubicBezTo>
                    <a:lnTo>
                      <a:pt x="718" y="3025"/>
                    </a:lnTo>
                    <a:cubicBezTo>
                      <a:pt x="814" y="3002"/>
                      <a:pt x="885" y="2906"/>
                      <a:pt x="861" y="2799"/>
                    </a:cubicBezTo>
                    <a:lnTo>
                      <a:pt x="397" y="156"/>
                    </a:lnTo>
                    <a:cubicBezTo>
                      <a:pt x="382" y="48"/>
                      <a:pt x="302" y="0"/>
                      <a:pt x="2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9"/>
              <p:cNvSpPr/>
              <p:nvPr/>
            </p:nvSpPr>
            <p:spPr>
              <a:xfrm>
                <a:off x="5554688" y="2017800"/>
                <a:ext cx="59725" cy="68925"/>
              </a:xfrm>
              <a:custGeom>
                <a:avLst/>
                <a:gdLst/>
                <a:ahLst/>
                <a:cxnLst/>
                <a:rect l="l" t="t" r="r" b="b"/>
                <a:pathLst>
                  <a:path w="2389" h="2757" extrusionOk="0">
                    <a:moveTo>
                      <a:pt x="268" y="0"/>
                    </a:moveTo>
                    <a:cubicBezTo>
                      <a:pt x="130" y="0"/>
                      <a:pt x="1" y="168"/>
                      <a:pt x="114" y="316"/>
                    </a:cubicBezTo>
                    <a:lnTo>
                      <a:pt x="2019" y="2685"/>
                    </a:lnTo>
                    <a:cubicBezTo>
                      <a:pt x="2055" y="2721"/>
                      <a:pt x="2114" y="2756"/>
                      <a:pt x="2174" y="2756"/>
                    </a:cubicBezTo>
                    <a:cubicBezTo>
                      <a:pt x="2210" y="2756"/>
                      <a:pt x="2257" y="2733"/>
                      <a:pt x="2293" y="2709"/>
                    </a:cubicBezTo>
                    <a:cubicBezTo>
                      <a:pt x="2376" y="2649"/>
                      <a:pt x="2388" y="2518"/>
                      <a:pt x="2317" y="2447"/>
                    </a:cubicBezTo>
                    <a:lnTo>
                      <a:pt x="412" y="77"/>
                    </a:lnTo>
                    <a:cubicBezTo>
                      <a:pt x="370" y="23"/>
                      <a:pt x="318"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39"/>
              <p:cNvSpPr/>
              <p:nvPr/>
            </p:nvSpPr>
            <p:spPr>
              <a:xfrm>
                <a:off x="5586938" y="1984275"/>
                <a:ext cx="89975" cy="51850"/>
              </a:xfrm>
              <a:custGeom>
                <a:avLst/>
                <a:gdLst/>
                <a:ahLst/>
                <a:cxnLst/>
                <a:rect l="l" t="t" r="r" b="b"/>
                <a:pathLst>
                  <a:path w="3599" h="2074" extrusionOk="0">
                    <a:moveTo>
                      <a:pt x="276" y="0"/>
                    </a:moveTo>
                    <a:cubicBezTo>
                      <a:pt x="102" y="0"/>
                      <a:pt x="0" y="259"/>
                      <a:pt x="193" y="371"/>
                    </a:cubicBezTo>
                    <a:lnTo>
                      <a:pt x="3301" y="2049"/>
                    </a:lnTo>
                    <a:cubicBezTo>
                      <a:pt x="3325" y="2061"/>
                      <a:pt x="3348" y="2073"/>
                      <a:pt x="3384" y="2073"/>
                    </a:cubicBezTo>
                    <a:cubicBezTo>
                      <a:pt x="3456" y="2073"/>
                      <a:pt x="3515" y="2026"/>
                      <a:pt x="3551" y="1966"/>
                    </a:cubicBezTo>
                    <a:cubicBezTo>
                      <a:pt x="3598" y="1883"/>
                      <a:pt x="3563" y="1764"/>
                      <a:pt x="3479" y="1716"/>
                    </a:cubicBezTo>
                    <a:lnTo>
                      <a:pt x="372" y="25"/>
                    </a:lnTo>
                    <a:cubicBezTo>
                      <a:pt x="339" y="8"/>
                      <a:pt x="306"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9"/>
              <p:cNvSpPr/>
              <p:nvPr/>
            </p:nvSpPr>
            <p:spPr>
              <a:xfrm>
                <a:off x="5244988" y="1631125"/>
                <a:ext cx="397400" cy="423450"/>
              </a:xfrm>
              <a:custGeom>
                <a:avLst/>
                <a:gdLst/>
                <a:ahLst/>
                <a:cxnLst/>
                <a:rect l="l" t="t" r="r" b="b"/>
                <a:pathLst>
                  <a:path w="15896" h="16938" extrusionOk="0">
                    <a:moveTo>
                      <a:pt x="4012" y="1"/>
                    </a:moveTo>
                    <a:cubicBezTo>
                      <a:pt x="3242" y="1"/>
                      <a:pt x="2482" y="237"/>
                      <a:pt x="1846" y="685"/>
                    </a:cubicBezTo>
                    <a:cubicBezTo>
                      <a:pt x="1036" y="1269"/>
                      <a:pt x="477" y="2162"/>
                      <a:pt x="310" y="3150"/>
                    </a:cubicBezTo>
                    <a:cubicBezTo>
                      <a:pt x="108" y="4257"/>
                      <a:pt x="143" y="5353"/>
                      <a:pt x="72" y="6472"/>
                    </a:cubicBezTo>
                    <a:cubicBezTo>
                      <a:pt x="1" y="7412"/>
                      <a:pt x="36" y="8389"/>
                      <a:pt x="453" y="9234"/>
                    </a:cubicBezTo>
                    <a:cubicBezTo>
                      <a:pt x="882" y="10091"/>
                      <a:pt x="1572" y="10782"/>
                      <a:pt x="2429" y="11222"/>
                    </a:cubicBezTo>
                    <a:cubicBezTo>
                      <a:pt x="2441" y="11687"/>
                      <a:pt x="2465" y="12235"/>
                      <a:pt x="2477" y="12711"/>
                    </a:cubicBezTo>
                    <a:cubicBezTo>
                      <a:pt x="1989" y="12854"/>
                      <a:pt x="1572" y="13044"/>
                      <a:pt x="1084" y="13187"/>
                    </a:cubicBezTo>
                    <a:cubicBezTo>
                      <a:pt x="2382" y="15437"/>
                      <a:pt x="4846" y="16914"/>
                      <a:pt x="7442" y="16937"/>
                    </a:cubicBezTo>
                    <a:cubicBezTo>
                      <a:pt x="7462" y="16938"/>
                      <a:pt x="7483" y="16938"/>
                      <a:pt x="7503" y="16938"/>
                    </a:cubicBezTo>
                    <a:cubicBezTo>
                      <a:pt x="10080" y="16938"/>
                      <a:pt x="12727" y="15455"/>
                      <a:pt x="14050" y="13247"/>
                    </a:cubicBezTo>
                    <a:cubicBezTo>
                      <a:pt x="13562" y="13116"/>
                      <a:pt x="13038" y="12949"/>
                      <a:pt x="12550" y="12818"/>
                    </a:cubicBezTo>
                    <a:cubicBezTo>
                      <a:pt x="12490" y="11461"/>
                      <a:pt x="12466" y="10127"/>
                      <a:pt x="12419" y="8770"/>
                    </a:cubicBezTo>
                    <a:cubicBezTo>
                      <a:pt x="13669" y="8663"/>
                      <a:pt x="14967" y="8020"/>
                      <a:pt x="15502" y="6877"/>
                    </a:cubicBezTo>
                    <a:cubicBezTo>
                      <a:pt x="15895" y="5984"/>
                      <a:pt x="15800" y="4948"/>
                      <a:pt x="15229" y="4150"/>
                    </a:cubicBezTo>
                    <a:cubicBezTo>
                      <a:pt x="14667" y="3426"/>
                      <a:pt x="13810" y="3006"/>
                      <a:pt x="12900" y="3006"/>
                    </a:cubicBezTo>
                    <a:cubicBezTo>
                      <a:pt x="12807" y="3006"/>
                      <a:pt x="12714" y="3010"/>
                      <a:pt x="12621" y="3019"/>
                    </a:cubicBezTo>
                    <a:cubicBezTo>
                      <a:pt x="12704" y="3924"/>
                      <a:pt x="12133" y="4745"/>
                      <a:pt x="11264" y="4996"/>
                    </a:cubicBezTo>
                    <a:cubicBezTo>
                      <a:pt x="11097" y="5041"/>
                      <a:pt x="10928" y="5063"/>
                      <a:pt x="10762" y="5063"/>
                    </a:cubicBezTo>
                    <a:cubicBezTo>
                      <a:pt x="10062" y="5063"/>
                      <a:pt x="9402" y="4673"/>
                      <a:pt x="9085" y="4019"/>
                    </a:cubicBezTo>
                    <a:cubicBezTo>
                      <a:pt x="8799" y="3436"/>
                      <a:pt x="8716" y="2626"/>
                      <a:pt x="8109" y="2436"/>
                    </a:cubicBezTo>
                    <a:cubicBezTo>
                      <a:pt x="8030" y="2411"/>
                      <a:pt x="7951" y="2400"/>
                      <a:pt x="7873" y="2400"/>
                    </a:cubicBezTo>
                    <a:cubicBezTo>
                      <a:pt x="7422" y="2400"/>
                      <a:pt x="6985" y="2763"/>
                      <a:pt x="6549" y="2936"/>
                    </a:cubicBezTo>
                    <a:cubicBezTo>
                      <a:pt x="6314" y="3030"/>
                      <a:pt x="6085" y="3073"/>
                      <a:pt x="5866" y="3073"/>
                    </a:cubicBezTo>
                    <a:cubicBezTo>
                      <a:pt x="4434" y="3073"/>
                      <a:pt x="3477" y="1232"/>
                      <a:pt x="4644" y="54"/>
                    </a:cubicBezTo>
                    <a:cubicBezTo>
                      <a:pt x="4434" y="19"/>
                      <a:pt x="4223" y="1"/>
                      <a:pt x="4012" y="1"/>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9"/>
              <p:cNvSpPr/>
              <p:nvPr/>
            </p:nvSpPr>
            <p:spPr>
              <a:xfrm>
                <a:off x="5433413" y="1825125"/>
                <a:ext cx="69675" cy="55550"/>
              </a:xfrm>
              <a:custGeom>
                <a:avLst/>
                <a:gdLst/>
                <a:ahLst/>
                <a:cxnLst/>
                <a:rect l="l" t="t" r="r" b="b"/>
                <a:pathLst>
                  <a:path w="2787" h="2222" extrusionOk="0">
                    <a:moveTo>
                      <a:pt x="1573" y="1"/>
                    </a:moveTo>
                    <a:cubicBezTo>
                      <a:pt x="1357" y="1"/>
                      <a:pt x="1131" y="53"/>
                      <a:pt x="917" y="164"/>
                    </a:cubicBezTo>
                    <a:cubicBezTo>
                      <a:pt x="286" y="474"/>
                      <a:pt x="0" y="1165"/>
                      <a:pt x="262" y="1688"/>
                    </a:cubicBezTo>
                    <a:cubicBezTo>
                      <a:pt x="441" y="2031"/>
                      <a:pt x="810" y="2221"/>
                      <a:pt x="1219" y="2221"/>
                    </a:cubicBezTo>
                    <a:cubicBezTo>
                      <a:pt x="1436" y="2221"/>
                      <a:pt x="1663" y="2169"/>
                      <a:pt x="1881" y="2058"/>
                    </a:cubicBezTo>
                    <a:cubicBezTo>
                      <a:pt x="2500" y="1748"/>
                      <a:pt x="2786" y="1057"/>
                      <a:pt x="2524" y="534"/>
                    </a:cubicBezTo>
                    <a:cubicBezTo>
                      <a:pt x="2353" y="191"/>
                      <a:pt x="1982" y="1"/>
                      <a:pt x="15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9"/>
              <p:cNvSpPr/>
              <p:nvPr/>
            </p:nvSpPr>
            <p:spPr>
              <a:xfrm>
                <a:off x="5245588" y="1807275"/>
                <a:ext cx="54800" cy="52850"/>
              </a:xfrm>
              <a:custGeom>
                <a:avLst/>
                <a:gdLst/>
                <a:ahLst/>
                <a:cxnLst/>
                <a:rect l="l" t="t" r="r" b="b"/>
                <a:pathLst>
                  <a:path w="2192" h="2114" extrusionOk="0">
                    <a:moveTo>
                      <a:pt x="1034" y="1"/>
                    </a:moveTo>
                    <a:cubicBezTo>
                      <a:pt x="943" y="1"/>
                      <a:pt x="852" y="15"/>
                      <a:pt x="762" y="45"/>
                    </a:cubicBezTo>
                    <a:cubicBezTo>
                      <a:pt x="262" y="212"/>
                      <a:pt x="0" y="807"/>
                      <a:pt x="179" y="1355"/>
                    </a:cubicBezTo>
                    <a:cubicBezTo>
                      <a:pt x="335" y="1814"/>
                      <a:pt x="741" y="2113"/>
                      <a:pt x="1157" y="2113"/>
                    </a:cubicBezTo>
                    <a:cubicBezTo>
                      <a:pt x="1248" y="2113"/>
                      <a:pt x="1340" y="2099"/>
                      <a:pt x="1429" y="2069"/>
                    </a:cubicBezTo>
                    <a:cubicBezTo>
                      <a:pt x="1929" y="1902"/>
                      <a:pt x="2191" y="1319"/>
                      <a:pt x="2012" y="759"/>
                    </a:cubicBezTo>
                    <a:cubicBezTo>
                      <a:pt x="1856" y="300"/>
                      <a:pt x="1451" y="1"/>
                      <a:pt x="10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9"/>
              <p:cNvSpPr/>
              <p:nvPr/>
            </p:nvSpPr>
            <p:spPr>
              <a:xfrm>
                <a:off x="5334888" y="1621450"/>
                <a:ext cx="46150" cy="108675"/>
              </a:xfrm>
              <a:custGeom>
                <a:avLst/>
                <a:gdLst/>
                <a:ahLst/>
                <a:cxnLst/>
                <a:rect l="l" t="t" r="r" b="b"/>
                <a:pathLst>
                  <a:path w="1846" h="4347" extrusionOk="0">
                    <a:moveTo>
                      <a:pt x="1115" y="1"/>
                    </a:moveTo>
                    <a:cubicBezTo>
                      <a:pt x="1062" y="1"/>
                      <a:pt x="1008" y="25"/>
                      <a:pt x="965" y="84"/>
                    </a:cubicBezTo>
                    <a:cubicBezTo>
                      <a:pt x="191" y="989"/>
                      <a:pt x="0" y="2251"/>
                      <a:pt x="476" y="3335"/>
                    </a:cubicBezTo>
                    <a:cubicBezTo>
                      <a:pt x="619" y="3644"/>
                      <a:pt x="953" y="4192"/>
                      <a:pt x="1548" y="4347"/>
                    </a:cubicBezTo>
                    <a:lnTo>
                      <a:pt x="1596" y="4347"/>
                    </a:lnTo>
                    <a:cubicBezTo>
                      <a:pt x="1810" y="4347"/>
                      <a:pt x="1846" y="4025"/>
                      <a:pt x="1631" y="3978"/>
                    </a:cubicBezTo>
                    <a:cubicBezTo>
                      <a:pt x="1310" y="3894"/>
                      <a:pt x="1024" y="3608"/>
                      <a:pt x="822" y="3180"/>
                    </a:cubicBezTo>
                    <a:cubicBezTo>
                      <a:pt x="405" y="2227"/>
                      <a:pt x="572" y="1120"/>
                      <a:pt x="1250" y="334"/>
                    </a:cubicBezTo>
                    <a:cubicBezTo>
                      <a:pt x="1400" y="194"/>
                      <a:pt x="1264" y="1"/>
                      <a:pt x="1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9"/>
              <p:cNvSpPr/>
              <p:nvPr/>
            </p:nvSpPr>
            <p:spPr>
              <a:xfrm>
                <a:off x="5276538" y="1781600"/>
                <a:ext cx="23850" cy="23825"/>
              </a:xfrm>
              <a:custGeom>
                <a:avLst/>
                <a:gdLst/>
                <a:ahLst/>
                <a:cxnLst/>
                <a:rect l="l" t="t" r="r" b="b"/>
                <a:pathLst>
                  <a:path w="954" h="953" extrusionOk="0">
                    <a:moveTo>
                      <a:pt x="477" y="0"/>
                    </a:moveTo>
                    <a:cubicBezTo>
                      <a:pt x="215" y="0"/>
                      <a:pt x="1" y="215"/>
                      <a:pt x="1" y="477"/>
                    </a:cubicBezTo>
                    <a:cubicBezTo>
                      <a:pt x="1" y="739"/>
                      <a:pt x="215" y="953"/>
                      <a:pt x="477" y="953"/>
                    </a:cubicBezTo>
                    <a:cubicBezTo>
                      <a:pt x="739" y="953"/>
                      <a:pt x="953" y="739"/>
                      <a:pt x="953" y="477"/>
                    </a:cubicBezTo>
                    <a:cubicBezTo>
                      <a:pt x="953" y="215"/>
                      <a:pt x="739" y="0"/>
                      <a:pt x="4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9"/>
              <p:cNvSpPr/>
              <p:nvPr/>
            </p:nvSpPr>
            <p:spPr>
              <a:xfrm>
                <a:off x="5432513" y="1803325"/>
                <a:ext cx="23825" cy="23850"/>
              </a:xfrm>
              <a:custGeom>
                <a:avLst/>
                <a:gdLst/>
                <a:ahLst/>
                <a:cxnLst/>
                <a:rect l="l" t="t" r="r" b="b"/>
                <a:pathLst>
                  <a:path w="953" h="954" extrusionOk="0">
                    <a:moveTo>
                      <a:pt x="477" y="1"/>
                    </a:moveTo>
                    <a:cubicBezTo>
                      <a:pt x="215" y="1"/>
                      <a:pt x="0" y="215"/>
                      <a:pt x="0" y="477"/>
                    </a:cubicBezTo>
                    <a:cubicBezTo>
                      <a:pt x="0" y="739"/>
                      <a:pt x="215" y="953"/>
                      <a:pt x="477" y="953"/>
                    </a:cubicBezTo>
                    <a:cubicBezTo>
                      <a:pt x="739" y="953"/>
                      <a:pt x="953" y="739"/>
                      <a:pt x="953" y="477"/>
                    </a:cubicBezTo>
                    <a:cubicBezTo>
                      <a:pt x="953" y="215"/>
                      <a:pt x="739" y="1"/>
                      <a:pt x="4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9"/>
              <p:cNvSpPr/>
              <p:nvPr/>
            </p:nvSpPr>
            <p:spPr>
              <a:xfrm>
                <a:off x="5261263" y="1712825"/>
                <a:ext cx="65900" cy="29800"/>
              </a:xfrm>
              <a:custGeom>
                <a:avLst/>
                <a:gdLst/>
                <a:ahLst/>
                <a:cxnLst/>
                <a:rect l="l" t="t" r="r" b="b"/>
                <a:pathLst>
                  <a:path w="2636" h="1192" extrusionOk="0">
                    <a:moveTo>
                      <a:pt x="1219" y="0"/>
                    </a:moveTo>
                    <a:cubicBezTo>
                      <a:pt x="829" y="0"/>
                      <a:pt x="435" y="154"/>
                      <a:pt x="135" y="477"/>
                    </a:cubicBezTo>
                    <a:cubicBezTo>
                      <a:pt x="1" y="621"/>
                      <a:pt x="123" y="806"/>
                      <a:pt x="269" y="806"/>
                    </a:cubicBezTo>
                    <a:cubicBezTo>
                      <a:pt x="316" y="806"/>
                      <a:pt x="365" y="786"/>
                      <a:pt x="409" y="739"/>
                    </a:cubicBezTo>
                    <a:cubicBezTo>
                      <a:pt x="632" y="497"/>
                      <a:pt x="927" y="383"/>
                      <a:pt x="1219" y="383"/>
                    </a:cubicBezTo>
                    <a:cubicBezTo>
                      <a:pt x="1646" y="383"/>
                      <a:pt x="2066" y="627"/>
                      <a:pt x="2243" y="1073"/>
                    </a:cubicBezTo>
                    <a:cubicBezTo>
                      <a:pt x="2278" y="1144"/>
                      <a:pt x="2350" y="1192"/>
                      <a:pt x="2421" y="1192"/>
                    </a:cubicBezTo>
                    <a:cubicBezTo>
                      <a:pt x="2445" y="1192"/>
                      <a:pt x="2469" y="1180"/>
                      <a:pt x="2493" y="1168"/>
                    </a:cubicBezTo>
                    <a:cubicBezTo>
                      <a:pt x="2588" y="1132"/>
                      <a:pt x="2636" y="1025"/>
                      <a:pt x="2600" y="930"/>
                    </a:cubicBezTo>
                    <a:cubicBezTo>
                      <a:pt x="2352" y="329"/>
                      <a:pt x="1790" y="0"/>
                      <a:pt x="12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9"/>
              <p:cNvSpPr/>
              <p:nvPr/>
            </p:nvSpPr>
            <p:spPr>
              <a:xfrm>
                <a:off x="5396788" y="1731925"/>
                <a:ext cx="71475" cy="29150"/>
              </a:xfrm>
              <a:custGeom>
                <a:avLst/>
                <a:gdLst/>
                <a:ahLst/>
                <a:cxnLst/>
                <a:rect l="l" t="t" r="r" b="b"/>
                <a:pathLst>
                  <a:path w="2859" h="1166" extrusionOk="0">
                    <a:moveTo>
                      <a:pt x="1535" y="1"/>
                    </a:moveTo>
                    <a:cubicBezTo>
                      <a:pt x="947" y="1"/>
                      <a:pt x="364" y="309"/>
                      <a:pt x="48" y="892"/>
                    </a:cubicBezTo>
                    <a:cubicBezTo>
                      <a:pt x="1" y="975"/>
                      <a:pt x="36" y="1094"/>
                      <a:pt x="120" y="1142"/>
                    </a:cubicBezTo>
                    <a:cubicBezTo>
                      <a:pt x="155" y="1166"/>
                      <a:pt x="179" y="1166"/>
                      <a:pt x="215" y="1166"/>
                    </a:cubicBezTo>
                    <a:cubicBezTo>
                      <a:pt x="286" y="1166"/>
                      <a:pt x="346" y="1130"/>
                      <a:pt x="382" y="1071"/>
                    </a:cubicBezTo>
                    <a:cubicBezTo>
                      <a:pt x="623" y="621"/>
                      <a:pt x="1077" y="383"/>
                      <a:pt x="1534" y="383"/>
                    </a:cubicBezTo>
                    <a:cubicBezTo>
                      <a:pt x="1887" y="383"/>
                      <a:pt x="2242" y="525"/>
                      <a:pt x="2501" y="821"/>
                    </a:cubicBezTo>
                    <a:cubicBezTo>
                      <a:pt x="2540" y="866"/>
                      <a:pt x="2592" y="887"/>
                      <a:pt x="2646" y="887"/>
                    </a:cubicBezTo>
                    <a:cubicBezTo>
                      <a:pt x="2691" y="887"/>
                      <a:pt x="2737" y="872"/>
                      <a:pt x="2775" y="844"/>
                    </a:cubicBezTo>
                    <a:cubicBezTo>
                      <a:pt x="2846" y="773"/>
                      <a:pt x="2858" y="654"/>
                      <a:pt x="2787" y="571"/>
                    </a:cubicBezTo>
                    <a:cubicBezTo>
                      <a:pt x="2449" y="186"/>
                      <a:pt x="1990" y="1"/>
                      <a:pt x="15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9"/>
              <p:cNvSpPr/>
              <p:nvPr/>
            </p:nvSpPr>
            <p:spPr>
              <a:xfrm>
                <a:off x="5334288" y="1795650"/>
                <a:ext cx="30075" cy="66925"/>
              </a:xfrm>
              <a:custGeom>
                <a:avLst/>
                <a:gdLst/>
                <a:ahLst/>
                <a:cxnLst/>
                <a:rect l="l" t="t" r="r" b="b"/>
                <a:pathLst>
                  <a:path w="1203" h="2677" extrusionOk="0">
                    <a:moveTo>
                      <a:pt x="703" y="0"/>
                    </a:moveTo>
                    <a:cubicBezTo>
                      <a:pt x="628" y="0"/>
                      <a:pt x="554" y="40"/>
                      <a:pt x="524" y="129"/>
                    </a:cubicBezTo>
                    <a:lnTo>
                      <a:pt x="12" y="2439"/>
                    </a:lnTo>
                    <a:cubicBezTo>
                      <a:pt x="0" y="2498"/>
                      <a:pt x="12" y="2558"/>
                      <a:pt x="60" y="2606"/>
                    </a:cubicBezTo>
                    <a:cubicBezTo>
                      <a:pt x="96" y="2653"/>
                      <a:pt x="143" y="2677"/>
                      <a:pt x="203" y="2677"/>
                    </a:cubicBezTo>
                    <a:lnTo>
                      <a:pt x="227" y="2677"/>
                    </a:lnTo>
                    <a:lnTo>
                      <a:pt x="1012" y="2606"/>
                    </a:lnTo>
                    <a:cubicBezTo>
                      <a:pt x="1120" y="2594"/>
                      <a:pt x="1203" y="2510"/>
                      <a:pt x="1191" y="2403"/>
                    </a:cubicBezTo>
                    <a:cubicBezTo>
                      <a:pt x="1180" y="2303"/>
                      <a:pt x="1096" y="2223"/>
                      <a:pt x="1007" y="2223"/>
                    </a:cubicBezTo>
                    <a:cubicBezTo>
                      <a:pt x="1001" y="2223"/>
                      <a:pt x="995" y="2224"/>
                      <a:pt x="989" y="2225"/>
                    </a:cubicBezTo>
                    <a:lnTo>
                      <a:pt x="453" y="2272"/>
                    </a:lnTo>
                    <a:lnTo>
                      <a:pt x="453" y="2272"/>
                    </a:lnTo>
                    <a:lnTo>
                      <a:pt x="893" y="212"/>
                    </a:lnTo>
                    <a:cubicBezTo>
                      <a:pt x="914" y="80"/>
                      <a:pt x="809" y="0"/>
                      <a:pt x="7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9"/>
              <p:cNvSpPr/>
              <p:nvPr/>
            </p:nvSpPr>
            <p:spPr>
              <a:xfrm>
                <a:off x="5382888" y="1847975"/>
                <a:ext cx="34775" cy="23250"/>
              </a:xfrm>
              <a:custGeom>
                <a:avLst/>
                <a:gdLst/>
                <a:ahLst/>
                <a:cxnLst/>
                <a:rect l="l" t="t" r="r" b="b"/>
                <a:pathLst>
                  <a:path w="1391" h="930" extrusionOk="0">
                    <a:moveTo>
                      <a:pt x="1212" y="1"/>
                    </a:moveTo>
                    <a:cubicBezTo>
                      <a:pt x="1104" y="1"/>
                      <a:pt x="1021" y="96"/>
                      <a:pt x="1021" y="191"/>
                    </a:cubicBezTo>
                    <a:cubicBezTo>
                      <a:pt x="1013" y="405"/>
                      <a:pt x="839" y="541"/>
                      <a:pt x="658" y="541"/>
                    </a:cubicBezTo>
                    <a:cubicBezTo>
                      <a:pt x="557" y="541"/>
                      <a:pt x="455" y="499"/>
                      <a:pt x="378" y="405"/>
                    </a:cubicBezTo>
                    <a:cubicBezTo>
                      <a:pt x="338" y="366"/>
                      <a:pt x="292" y="349"/>
                      <a:pt x="247" y="349"/>
                    </a:cubicBezTo>
                    <a:cubicBezTo>
                      <a:pt x="118" y="349"/>
                      <a:pt x="1" y="490"/>
                      <a:pt x="80" y="632"/>
                    </a:cubicBezTo>
                    <a:cubicBezTo>
                      <a:pt x="223" y="822"/>
                      <a:pt x="438" y="929"/>
                      <a:pt x="676" y="929"/>
                    </a:cubicBezTo>
                    <a:cubicBezTo>
                      <a:pt x="747" y="917"/>
                      <a:pt x="819" y="905"/>
                      <a:pt x="890" y="882"/>
                    </a:cubicBezTo>
                    <a:cubicBezTo>
                      <a:pt x="1188" y="786"/>
                      <a:pt x="1390" y="513"/>
                      <a:pt x="1390" y="203"/>
                    </a:cubicBezTo>
                    <a:cubicBezTo>
                      <a:pt x="1390" y="96"/>
                      <a:pt x="1307" y="12"/>
                      <a:pt x="12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9"/>
              <p:cNvSpPr/>
              <p:nvPr/>
            </p:nvSpPr>
            <p:spPr>
              <a:xfrm>
                <a:off x="5548888" y="1745250"/>
                <a:ext cx="57250" cy="34300"/>
              </a:xfrm>
              <a:custGeom>
                <a:avLst/>
                <a:gdLst/>
                <a:ahLst/>
                <a:cxnLst/>
                <a:rect l="l" t="t" r="r" b="b"/>
                <a:pathLst>
                  <a:path w="2290" h="1372" extrusionOk="0">
                    <a:moveTo>
                      <a:pt x="2010" y="0"/>
                    </a:moveTo>
                    <a:cubicBezTo>
                      <a:pt x="1980" y="0"/>
                      <a:pt x="1949" y="8"/>
                      <a:pt x="1918" y="26"/>
                    </a:cubicBezTo>
                    <a:lnTo>
                      <a:pt x="167" y="1014"/>
                    </a:lnTo>
                    <a:cubicBezTo>
                      <a:pt x="1" y="1109"/>
                      <a:pt x="72" y="1371"/>
                      <a:pt x="263" y="1371"/>
                    </a:cubicBezTo>
                    <a:cubicBezTo>
                      <a:pt x="298" y="1371"/>
                      <a:pt x="322" y="1359"/>
                      <a:pt x="358" y="1347"/>
                    </a:cubicBezTo>
                    <a:lnTo>
                      <a:pt x="2096" y="359"/>
                    </a:lnTo>
                    <a:cubicBezTo>
                      <a:pt x="2289" y="258"/>
                      <a:pt x="2179" y="0"/>
                      <a:pt x="2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9"/>
              <p:cNvSpPr/>
              <p:nvPr/>
            </p:nvSpPr>
            <p:spPr>
              <a:xfrm>
                <a:off x="5289613" y="1908475"/>
                <a:ext cx="195150" cy="36550"/>
              </a:xfrm>
              <a:custGeom>
                <a:avLst/>
                <a:gdLst/>
                <a:ahLst/>
                <a:cxnLst/>
                <a:rect l="l" t="t" r="r" b="b"/>
                <a:pathLst>
                  <a:path w="7806" h="1462" extrusionOk="0">
                    <a:moveTo>
                      <a:pt x="286" y="1"/>
                    </a:moveTo>
                    <a:cubicBezTo>
                      <a:pt x="120" y="1"/>
                      <a:pt x="1" y="248"/>
                      <a:pt x="204" y="355"/>
                    </a:cubicBezTo>
                    <a:cubicBezTo>
                      <a:pt x="1299" y="1057"/>
                      <a:pt x="2573" y="1438"/>
                      <a:pt x="3871" y="1462"/>
                    </a:cubicBezTo>
                    <a:lnTo>
                      <a:pt x="4026" y="1462"/>
                    </a:lnTo>
                    <a:cubicBezTo>
                      <a:pt x="5276" y="1462"/>
                      <a:pt x="6502" y="1141"/>
                      <a:pt x="7598" y="521"/>
                    </a:cubicBezTo>
                    <a:cubicBezTo>
                      <a:pt x="7805" y="422"/>
                      <a:pt x="7692" y="151"/>
                      <a:pt x="7518" y="151"/>
                    </a:cubicBezTo>
                    <a:cubicBezTo>
                      <a:pt x="7483" y="151"/>
                      <a:pt x="7445" y="162"/>
                      <a:pt x="7407" y="188"/>
                    </a:cubicBezTo>
                    <a:cubicBezTo>
                      <a:pt x="6391" y="775"/>
                      <a:pt x="5236" y="1084"/>
                      <a:pt x="4074" y="1084"/>
                    </a:cubicBezTo>
                    <a:cubicBezTo>
                      <a:pt x="4010" y="1084"/>
                      <a:pt x="3946" y="1083"/>
                      <a:pt x="3883" y="1081"/>
                    </a:cubicBezTo>
                    <a:cubicBezTo>
                      <a:pt x="2645" y="1057"/>
                      <a:pt x="1442" y="700"/>
                      <a:pt x="406" y="45"/>
                    </a:cubicBezTo>
                    <a:cubicBezTo>
                      <a:pt x="366" y="14"/>
                      <a:pt x="325" y="1"/>
                      <a:pt x="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76" name="Google Shape;1076;p39"/>
          <p:cNvGrpSpPr/>
          <p:nvPr/>
        </p:nvGrpSpPr>
        <p:grpSpPr>
          <a:xfrm>
            <a:off x="758763" y="2685363"/>
            <a:ext cx="1472250" cy="1700225"/>
            <a:chOff x="3056613" y="2658800"/>
            <a:chExt cx="1472250" cy="1700225"/>
          </a:xfrm>
        </p:grpSpPr>
        <p:sp>
          <p:nvSpPr>
            <p:cNvPr id="1077" name="Google Shape;1077;p39"/>
            <p:cNvSpPr/>
            <p:nvPr/>
          </p:nvSpPr>
          <p:spPr>
            <a:xfrm>
              <a:off x="3056613" y="2658800"/>
              <a:ext cx="1472250" cy="1698150"/>
            </a:xfrm>
            <a:custGeom>
              <a:avLst/>
              <a:gdLst/>
              <a:ahLst/>
              <a:cxnLst/>
              <a:rect l="l" t="t" r="r" b="b"/>
              <a:pathLst>
                <a:path w="58890" h="67926" extrusionOk="0">
                  <a:moveTo>
                    <a:pt x="29445" y="0"/>
                  </a:moveTo>
                  <a:cubicBezTo>
                    <a:pt x="24468" y="0"/>
                    <a:pt x="20468" y="4060"/>
                    <a:pt x="20527" y="9037"/>
                  </a:cubicBezTo>
                  <a:lnTo>
                    <a:pt x="5490" y="9037"/>
                  </a:lnTo>
                  <a:cubicBezTo>
                    <a:pt x="2453" y="9037"/>
                    <a:pt x="1" y="11490"/>
                    <a:pt x="1" y="14514"/>
                  </a:cubicBezTo>
                  <a:lnTo>
                    <a:pt x="1" y="62436"/>
                  </a:lnTo>
                  <a:cubicBezTo>
                    <a:pt x="1" y="65461"/>
                    <a:pt x="2453" y="67925"/>
                    <a:pt x="5490" y="67925"/>
                  </a:cubicBezTo>
                  <a:lnTo>
                    <a:pt x="53412" y="67925"/>
                  </a:lnTo>
                  <a:cubicBezTo>
                    <a:pt x="56436" y="67925"/>
                    <a:pt x="58889" y="65461"/>
                    <a:pt x="58889" y="62436"/>
                  </a:cubicBezTo>
                  <a:lnTo>
                    <a:pt x="58889" y="49447"/>
                  </a:lnTo>
                  <a:cubicBezTo>
                    <a:pt x="53769" y="48280"/>
                    <a:pt x="50138" y="43732"/>
                    <a:pt x="50138" y="38481"/>
                  </a:cubicBezTo>
                  <a:cubicBezTo>
                    <a:pt x="50138" y="33218"/>
                    <a:pt x="53769" y="28670"/>
                    <a:pt x="58889" y="27503"/>
                  </a:cubicBezTo>
                  <a:lnTo>
                    <a:pt x="58889" y="14514"/>
                  </a:lnTo>
                  <a:cubicBezTo>
                    <a:pt x="58889" y="11490"/>
                    <a:pt x="56436" y="9037"/>
                    <a:pt x="53412" y="9037"/>
                  </a:cubicBezTo>
                  <a:lnTo>
                    <a:pt x="38363" y="9037"/>
                  </a:lnTo>
                  <a:cubicBezTo>
                    <a:pt x="38422" y="4060"/>
                    <a:pt x="34410" y="0"/>
                    <a:pt x="294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78" name="Google Shape;1078;p39"/>
            <p:cNvGrpSpPr/>
            <p:nvPr/>
          </p:nvGrpSpPr>
          <p:grpSpPr>
            <a:xfrm>
              <a:off x="3056613" y="3021375"/>
              <a:ext cx="1472250" cy="1337650"/>
              <a:chOff x="3056613" y="3021375"/>
              <a:chExt cx="1472250" cy="1337650"/>
            </a:xfrm>
          </p:grpSpPr>
          <p:sp>
            <p:nvSpPr>
              <p:cNvPr id="1079" name="Google Shape;1079;p39"/>
              <p:cNvSpPr/>
              <p:nvPr/>
            </p:nvSpPr>
            <p:spPr>
              <a:xfrm>
                <a:off x="3056613" y="3478225"/>
                <a:ext cx="1472250" cy="878725"/>
              </a:xfrm>
              <a:custGeom>
                <a:avLst/>
                <a:gdLst/>
                <a:ahLst/>
                <a:cxnLst/>
                <a:rect l="l" t="t" r="r" b="b"/>
                <a:pathLst>
                  <a:path w="58890" h="35149" extrusionOk="0">
                    <a:moveTo>
                      <a:pt x="23480" y="1"/>
                    </a:moveTo>
                    <a:lnTo>
                      <a:pt x="21134" y="906"/>
                    </a:lnTo>
                    <a:lnTo>
                      <a:pt x="15729" y="2989"/>
                    </a:lnTo>
                    <a:cubicBezTo>
                      <a:pt x="9800" y="5263"/>
                      <a:pt x="3989" y="8788"/>
                      <a:pt x="1" y="13717"/>
                    </a:cubicBezTo>
                    <a:lnTo>
                      <a:pt x="1" y="29659"/>
                    </a:lnTo>
                    <a:cubicBezTo>
                      <a:pt x="1" y="32684"/>
                      <a:pt x="2453" y="35148"/>
                      <a:pt x="5490" y="35148"/>
                    </a:cubicBezTo>
                    <a:lnTo>
                      <a:pt x="53412" y="35148"/>
                    </a:lnTo>
                    <a:cubicBezTo>
                      <a:pt x="56436" y="35148"/>
                      <a:pt x="58889" y="32684"/>
                      <a:pt x="58889" y="29659"/>
                    </a:cubicBezTo>
                    <a:lnTo>
                      <a:pt x="58889" y="16670"/>
                    </a:lnTo>
                    <a:cubicBezTo>
                      <a:pt x="54543" y="15681"/>
                      <a:pt x="51186" y="12217"/>
                      <a:pt x="50340" y="7835"/>
                    </a:cubicBezTo>
                    <a:cubicBezTo>
                      <a:pt x="47388" y="5918"/>
                      <a:pt x="44185" y="4406"/>
                      <a:pt x="40827" y="3335"/>
                    </a:cubicBezTo>
                    <a:cubicBezTo>
                      <a:pt x="38708" y="2656"/>
                      <a:pt x="36601" y="1977"/>
                      <a:pt x="34481" y="1299"/>
                    </a:cubicBezTo>
                    <a:lnTo>
                      <a:pt x="32124" y="537"/>
                    </a:lnTo>
                    <a:cubicBezTo>
                      <a:pt x="30952" y="1467"/>
                      <a:pt x="29509" y="1965"/>
                      <a:pt x="28025" y="1965"/>
                    </a:cubicBezTo>
                    <a:cubicBezTo>
                      <a:pt x="27896" y="1965"/>
                      <a:pt x="27765" y="1961"/>
                      <a:pt x="27635" y="1954"/>
                    </a:cubicBezTo>
                    <a:cubicBezTo>
                      <a:pt x="26052" y="1846"/>
                      <a:pt x="24563" y="1156"/>
                      <a:pt x="234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39"/>
              <p:cNvSpPr/>
              <p:nvPr/>
            </p:nvSpPr>
            <p:spPr>
              <a:xfrm>
                <a:off x="3437013" y="3297925"/>
                <a:ext cx="119750" cy="185400"/>
              </a:xfrm>
              <a:custGeom>
                <a:avLst/>
                <a:gdLst/>
                <a:ahLst/>
                <a:cxnLst/>
                <a:rect l="l" t="t" r="r" b="b"/>
                <a:pathLst>
                  <a:path w="4790" h="7416" extrusionOk="0">
                    <a:moveTo>
                      <a:pt x="4515" y="0"/>
                    </a:moveTo>
                    <a:cubicBezTo>
                      <a:pt x="4496" y="0"/>
                      <a:pt x="4475" y="3"/>
                      <a:pt x="4454" y="10"/>
                    </a:cubicBezTo>
                    <a:cubicBezTo>
                      <a:pt x="1442" y="1034"/>
                      <a:pt x="1" y="4439"/>
                      <a:pt x="1370" y="7308"/>
                    </a:cubicBezTo>
                    <a:cubicBezTo>
                      <a:pt x="1394" y="7368"/>
                      <a:pt x="1465" y="7415"/>
                      <a:pt x="1537" y="7415"/>
                    </a:cubicBezTo>
                    <a:cubicBezTo>
                      <a:pt x="1561" y="7415"/>
                      <a:pt x="1596" y="7403"/>
                      <a:pt x="1620" y="7403"/>
                    </a:cubicBezTo>
                    <a:cubicBezTo>
                      <a:pt x="1715" y="7356"/>
                      <a:pt x="1751" y="7237"/>
                      <a:pt x="1715" y="7142"/>
                    </a:cubicBezTo>
                    <a:cubicBezTo>
                      <a:pt x="441" y="4486"/>
                      <a:pt x="1787" y="1319"/>
                      <a:pt x="4573" y="379"/>
                    </a:cubicBezTo>
                    <a:cubicBezTo>
                      <a:pt x="4790" y="303"/>
                      <a:pt x="4711" y="0"/>
                      <a:pt x="45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39"/>
              <p:cNvSpPr/>
              <p:nvPr/>
            </p:nvSpPr>
            <p:spPr>
              <a:xfrm>
                <a:off x="3470663" y="3172850"/>
                <a:ext cx="293200" cy="344375"/>
              </a:xfrm>
              <a:custGeom>
                <a:avLst/>
                <a:gdLst/>
                <a:ahLst/>
                <a:cxnLst/>
                <a:rect l="l" t="t" r="r" b="b"/>
                <a:pathLst>
                  <a:path w="11728" h="13775" extrusionOk="0">
                    <a:moveTo>
                      <a:pt x="10585" y="0"/>
                    </a:moveTo>
                    <a:lnTo>
                      <a:pt x="3084" y="1524"/>
                    </a:lnTo>
                    <a:cubicBezTo>
                      <a:pt x="2489" y="2667"/>
                      <a:pt x="2739" y="4072"/>
                      <a:pt x="3715" y="4929"/>
                    </a:cubicBezTo>
                    <a:cubicBezTo>
                      <a:pt x="2167" y="5310"/>
                      <a:pt x="774" y="6644"/>
                      <a:pt x="381" y="8180"/>
                    </a:cubicBezTo>
                    <a:cubicBezTo>
                      <a:pt x="0" y="9763"/>
                      <a:pt x="477" y="11418"/>
                      <a:pt x="1655" y="12549"/>
                    </a:cubicBezTo>
                    <a:cubicBezTo>
                      <a:pt x="2545" y="13383"/>
                      <a:pt x="3745" y="13775"/>
                      <a:pt x="4966" y="13775"/>
                    </a:cubicBezTo>
                    <a:cubicBezTo>
                      <a:pt x="6080" y="13775"/>
                      <a:pt x="7212" y="13449"/>
                      <a:pt x="8144" y="12835"/>
                    </a:cubicBezTo>
                    <a:cubicBezTo>
                      <a:pt x="10097" y="11549"/>
                      <a:pt x="11192" y="9227"/>
                      <a:pt x="11466" y="6906"/>
                    </a:cubicBezTo>
                    <a:cubicBezTo>
                      <a:pt x="11728" y="4584"/>
                      <a:pt x="11252" y="2239"/>
                      <a:pt x="10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39"/>
              <p:cNvSpPr/>
              <p:nvPr/>
            </p:nvSpPr>
            <p:spPr>
              <a:xfrm>
                <a:off x="3584963" y="3478225"/>
                <a:ext cx="333700" cy="109475"/>
              </a:xfrm>
              <a:custGeom>
                <a:avLst/>
                <a:gdLst/>
                <a:ahLst/>
                <a:cxnLst/>
                <a:rect l="l" t="t" r="r" b="b"/>
                <a:pathLst>
                  <a:path w="13348" h="4379" extrusionOk="0">
                    <a:moveTo>
                      <a:pt x="2346" y="1"/>
                    </a:moveTo>
                    <a:lnTo>
                      <a:pt x="0" y="906"/>
                    </a:lnTo>
                    <a:cubicBezTo>
                      <a:pt x="1680" y="3213"/>
                      <a:pt x="4253" y="4379"/>
                      <a:pt x="6830" y="4379"/>
                    </a:cubicBezTo>
                    <a:cubicBezTo>
                      <a:pt x="9241" y="4379"/>
                      <a:pt x="11656" y="3359"/>
                      <a:pt x="13347" y="1299"/>
                    </a:cubicBezTo>
                    <a:lnTo>
                      <a:pt x="10990" y="537"/>
                    </a:lnTo>
                    <a:cubicBezTo>
                      <a:pt x="9818" y="1467"/>
                      <a:pt x="8375" y="1965"/>
                      <a:pt x="6882" y="1965"/>
                    </a:cubicBezTo>
                    <a:cubicBezTo>
                      <a:pt x="6751" y="1965"/>
                      <a:pt x="6620" y="1961"/>
                      <a:pt x="6489" y="1954"/>
                    </a:cubicBezTo>
                    <a:cubicBezTo>
                      <a:pt x="4918" y="1846"/>
                      <a:pt x="3429" y="1156"/>
                      <a:pt x="23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39"/>
              <p:cNvSpPr/>
              <p:nvPr/>
            </p:nvSpPr>
            <p:spPr>
              <a:xfrm>
                <a:off x="3934413" y="3923825"/>
                <a:ext cx="227125" cy="48250"/>
              </a:xfrm>
              <a:custGeom>
                <a:avLst/>
                <a:gdLst/>
                <a:ahLst/>
                <a:cxnLst/>
                <a:rect l="l" t="t" r="r" b="b"/>
                <a:pathLst>
                  <a:path w="9085" h="1930" extrusionOk="0">
                    <a:moveTo>
                      <a:pt x="8954" y="1"/>
                    </a:moveTo>
                    <a:lnTo>
                      <a:pt x="0" y="310"/>
                    </a:lnTo>
                    <a:cubicBezTo>
                      <a:pt x="48" y="798"/>
                      <a:pt x="24" y="1429"/>
                      <a:pt x="72" y="1929"/>
                    </a:cubicBezTo>
                    <a:cubicBezTo>
                      <a:pt x="3096" y="1846"/>
                      <a:pt x="6061" y="1775"/>
                      <a:pt x="9085" y="1691"/>
                    </a:cubicBezTo>
                    <a:lnTo>
                      <a:pt x="895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9"/>
              <p:cNvSpPr/>
              <p:nvPr/>
            </p:nvSpPr>
            <p:spPr>
              <a:xfrm>
                <a:off x="3767413" y="3580600"/>
                <a:ext cx="91700" cy="765325"/>
              </a:xfrm>
              <a:custGeom>
                <a:avLst/>
                <a:gdLst/>
                <a:ahLst/>
                <a:cxnLst/>
                <a:rect l="l" t="t" r="r" b="b"/>
                <a:pathLst>
                  <a:path w="3668" h="30613" extrusionOk="0">
                    <a:moveTo>
                      <a:pt x="203" y="0"/>
                    </a:moveTo>
                    <a:cubicBezTo>
                      <a:pt x="195" y="0"/>
                      <a:pt x="187" y="1"/>
                      <a:pt x="179" y="2"/>
                    </a:cubicBezTo>
                    <a:cubicBezTo>
                      <a:pt x="72" y="14"/>
                      <a:pt x="1" y="109"/>
                      <a:pt x="13" y="216"/>
                    </a:cubicBezTo>
                    <a:cubicBezTo>
                      <a:pt x="1382" y="10217"/>
                      <a:pt x="2477" y="20385"/>
                      <a:pt x="3275" y="30446"/>
                    </a:cubicBezTo>
                    <a:cubicBezTo>
                      <a:pt x="3287" y="30541"/>
                      <a:pt x="3370" y="30613"/>
                      <a:pt x="3466" y="30613"/>
                    </a:cubicBezTo>
                    <a:lnTo>
                      <a:pt x="3478" y="30613"/>
                    </a:lnTo>
                    <a:cubicBezTo>
                      <a:pt x="3585" y="30613"/>
                      <a:pt x="3668" y="30517"/>
                      <a:pt x="3656" y="30410"/>
                    </a:cubicBezTo>
                    <a:cubicBezTo>
                      <a:pt x="2846" y="20349"/>
                      <a:pt x="1751" y="10170"/>
                      <a:pt x="394" y="168"/>
                    </a:cubicBezTo>
                    <a:cubicBezTo>
                      <a:pt x="372" y="69"/>
                      <a:pt x="298" y="0"/>
                      <a:pt x="2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39"/>
              <p:cNvSpPr/>
              <p:nvPr/>
            </p:nvSpPr>
            <p:spPr>
              <a:xfrm>
                <a:off x="3293863" y="3621150"/>
                <a:ext cx="114025" cy="728350"/>
              </a:xfrm>
              <a:custGeom>
                <a:avLst/>
                <a:gdLst/>
                <a:ahLst/>
                <a:cxnLst/>
                <a:rect l="l" t="t" r="r" b="b"/>
                <a:pathLst>
                  <a:path w="4561" h="29134" extrusionOk="0">
                    <a:moveTo>
                      <a:pt x="213" y="0"/>
                    </a:moveTo>
                    <a:cubicBezTo>
                      <a:pt x="193" y="0"/>
                      <a:pt x="174" y="4"/>
                      <a:pt x="155" y="11"/>
                    </a:cubicBezTo>
                    <a:cubicBezTo>
                      <a:pt x="48" y="35"/>
                      <a:pt x="0" y="142"/>
                      <a:pt x="24" y="237"/>
                    </a:cubicBezTo>
                    <a:cubicBezTo>
                      <a:pt x="2881" y="9524"/>
                      <a:pt x="4179" y="19227"/>
                      <a:pt x="3870" y="28943"/>
                    </a:cubicBezTo>
                    <a:cubicBezTo>
                      <a:pt x="3870" y="29050"/>
                      <a:pt x="3953" y="29133"/>
                      <a:pt x="4048" y="29133"/>
                    </a:cubicBezTo>
                    <a:cubicBezTo>
                      <a:pt x="4155" y="29133"/>
                      <a:pt x="4239" y="29062"/>
                      <a:pt x="4251" y="28955"/>
                    </a:cubicBezTo>
                    <a:cubicBezTo>
                      <a:pt x="4560" y="19204"/>
                      <a:pt x="3250" y="9464"/>
                      <a:pt x="393" y="130"/>
                    </a:cubicBezTo>
                    <a:cubicBezTo>
                      <a:pt x="364" y="54"/>
                      <a:pt x="290"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39"/>
              <p:cNvSpPr/>
              <p:nvPr/>
            </p:nvSpPr>
            <p:spPr>
              <a:xfrm>
                <a:off x="4197538" y="3606225"/>
                <a:ext cx="55100" cy="752800"/>
              </a:xfrm>
              <a:custGeom>
                <a:avLst/>
                <a:gdLst/>
                <a:ahLst/>
                <a:cxnLst/>
                <a:rect l="l" t="t" r="r" b="b"/>
                <a:pathLst>
                  <a:path w="2204" h="30112" extrusionOk="0">
                    <a:moveTo>
                      <a:pt x="191" y="0"/>
                    </a:moveTo>
                    <a:cubicBezTo>
                      <a:pt x="96" y="0"/>
                      <a:pt x="0" y="66"/>
                      <a:pt x="0" y="191"/>
                    </a:cubicBezTo>
                    <a:lnTo>
                      <a:pt x="1810" y="29945"/>
                    </a:lnTo>
                    <a:cubicBezTo>
                      <a:pt x="1822" y="30040"/>
                      <a:pt x="1905" y="30111"/>
                      <a:pt x="2001" y="30111"/>
                    </a:cubicBezTo>
                    <a:lnTo>
                      <a:pt x="2024" y="30111"/>
                    </a:lnTo>
                    <a:cubicBezTo>
                      <a:pt x="2120" y="30111"/>
                      <a:pt x="2203" y="30016"/>
                      <a:pt x="2203" y="29921"/>
                    </a:cubicBezTo>
                    <a:lnTo>
                      <a:pt x="381" y="167"/>
                    </a:lnTo>
                    <a:cubicBezTo>
                      <a:pt x="364" y="54"/>
                      <a:pt x="278"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39"/>
              <p:cNvSpPr/>
              <p:nvPr/>
            </p:nvSpPr>
            <p:spPr>
              <a:xfrm>
                <a:off x="3535138" y="3152300"/>
                <a:ext cx="410000" cy="389500"/>
              </a:xfrm>
              <a:custGeom>
                <a:avLst/>
                <a:gdLst/>
                <a:ahLst/>
                <a:cxnLst/>
                <a:rect l="l" t="t" r="r" b="b"/>
                <a:pathLst>
                  <a:path w="16400" h="15580" extrusionOk="0">
                    <a:moveTo>
                      <a:pt x="15281" y="1"/>
                    </a:moveTo>
                    <a:cubicBezTo>
                      <a:pt x="12304" y="524"/>
                      <a:pt x="9435" y="1179"/>
                      <a:pt x="6446" y="1703"/>
                    </a:cubicBezTo>
                    <a:cubicBezTo>
                      <a:pt x="6661" y="2560"/>
                      <a:pt x="6292" y="3453"/>
                      <a:pt x="5530" y="3894"/>
                    </a:cubicBezTo>
                    <a:cubicBezTo>
                      <a:pt x="5263" y="4034"/>
                      <a:pt x="4973" y="4101"/>
                      <a:pt x="4687" y="4101"/>
                    </a:cubicBezTo>
                    <a:cubicBezTo>
                      <a:pt x="4167" y="4101"/>
                      <a:pt x="3656" y="3880"/>
                      <a:pt x="3303" y="3465"/>
                    </a:cubicBezTo>
                    <a:cubicBezTo>
                      <a:pt x="3231" y="3460"/>
                      <a:pt x="3159" y="3458"/>
                      <a:pt x="3088" y="3458"/>
                    </a:cubicBezTo>
                    <a:cubicBezTo>
                      <a:pt x="1366" y="3458"/>
                      <a:pt x="1" y="4954"/>
                      <a:pt x="184" y="6704"/>
                    </a:cubicBezTo>
                    <a:cubicBezTo>
                      <a:pt x="353" y="8222"/>
                      <a:pt x="1646" y="9305"/>
                      <a:pt x="3085" y="9305"/>
                    </a:cubicBezTo>
                    <a:cubicBezTo>
                      <a:pt x="3361" y="9305"/>
                      <a:pt x="3642" y="9265"/>
                      <a:pt x="3922" y="9180"/>
                    </a:cubicBezTo>
                    <a:cubicBezTo>
                      <a:pt x="3946" y="10573"/>
                      <a:pt x="3946" y="12050"/>
                      <a:pt x="3958" y="13443"/>
                    </a:cubicBezTo>
                    <a:cubicBezTo>
                      <a:pt x="5077" y="14669"/>
                      <a:pt x="6744" y="15503"/>
                      <a:pt x="8399" y="15574"/>
                    </a:cubicBezTo>
                    <a:cubicBezTo>
                      <a:pt x="8490" y="15578"/>
                      <a:pt x="8582" y="15580"/>
                      <a:pt x="8675" y="15580"/>
                    </a:cubicBezTo>
                    <a:cubicBezTo>
                      <a:pt x="10271" y="15580"/>
                      <a:pt x="12026" y="15000"/>
                      <a:pt x="13185" y="13931"/>
                    </a:cubicBezTo>
                    <a:cubicBezTo>
                      <a:pt x="13197" y="13205"/>
                      <a:pt x="13221" y="12490"/>
                      <a:pt x="13233" y="11764"/>
                    </a:cubicBezTo>
                    <a:cubicBezTo>
                      <a:pt x="15971" y="10157"/>
                      <a:pt x="16400" y="8609"/>
                      <a:pt x="16328" y="6347"/>
                    </a:cubicBezTo>
                    <a:cubicBezTo>
                      <a:pt x="16245" y="4192"/>
                      <a:pt x="15888" y="2060"/>
                      <a:pt x="15281" y="1"/>
                    </a:cubicBez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39"/>
              <p:cNvSpPr/>
              <p:nvPr/>
            </p:nvSpPr>
            <p:spPr>
              <a:xfrm>
                <a:off x="3690638" y="3291250"/>
                <a:ext cx="68475" cy="53725"/>
              </a:xfrm>
              <a:custGeom>
                <a:avLst/>
                <a:gdLst/>
                <a:ahLst/>
                <a:cxnLst/>
                <a:rect l="l" t="t" r="r" b="b"/>
                <a:pathLst>
                  <a:path w="2739" h="2149" extrusionOk="0">
                    <a:moveTo>
                      <a:pt x="1274" y="1"/>
                    </a:moveTo>
                    <a:cubicBezTo>
                      <a:pt x="723" y="1"/>
                      <a:pt x="240" y="312"/>
                      <a:pt x="131" y="789"/>
                    </a:cubicBezTo>
                    <a:cubicBezTo>
                      <a:pt x="0" y="1360"/>
                      <a:pt x="441" y="1955"/>
                      <a:pt x="1131" y="2110"/>
                    </a:cubicBezTo>
                    <a:cubicBezTo>
                      <a:pt x="1244" y="2136"/>
                      <a:pt x="1355" y="2148"/>
                      <a:pt x="1464" y="2148"/>
                    </a:cubicBezTo>
                    <a:cubicBezTo>
                      <a:pt x="2013" y="2148"/>
                      <a:pt x="2488" y="1837"/>
                      <a:pt x="2608" y="1360"/>
                    </a:cubicBezTo>
                    <a:cubicBezTo>
                      <a:pt x="2739" y="789"/>
                      <a:pt x="2286" y="193"/>
                      <a:pt x="1607" y="39"/>
                    </a:cubicBezTo>
                    <a:cubicBezTo>
                      <a:pt x="1495" y="13"/>
                      <a:pt x="1383" y="1"/>
                      <a:pt x="1274" y="1"/>
                    </a:cubicBezTo>
                    <a:close/>
                  </a:path>
                </a:pathLst>
              </a:custGeom>
              <a:solidFill>
                <a:srgbClr val="E79E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39"/>
              <p:cNvSpPr/>
              <p:nvPr/>
            </p:nvSpPr>
            <p:spPr>
              <a:xfrm>
                <a:off x="3888263" y="3266125"/>
                <a:ext cx="55700" cy="52475"/>
              </a:xfrm>
              <a:custGeom>
                <a:avLst/>
                <a:gdLst/>
                <a:ahLst/>
                <a:cxnLst/>
                <a:rect l="l" t="t" r="r" b="b"/>
                <a:pathLst>
                  <a:path w="2228" h="2099" extrusionOk="0">
                    <a:moveTo>
                      <a:pt x="1188" y="0"/>
                    </a:moveTo>
                    <a:cubicBezTo>
                      <a:pt x="793" y="0"/>
                      <a:pt x="403" y="259"/>
                      <a:pt x="227" y="674"/>
                    </a:cubicBezTo>
                    <a:cubicBezTo>
                      <a:pt x="1" y="1222"/>
                      <a:pt x="215" y="1829"/>
                      <a:pt x="715" y="2032"/>
                    </a:cubicBezTo>
                    <a:cubicBezTo>
                      <a:pt x="824" y="2077"/>
                      <a:pt x="937" y="2098"/>
                      <a:pt x="1050" y="2098"/>
                    </a:cubicBezTo>
                    <a:cubicBezTo>
                      <a:pt x="1441" y="2098"/>
                      <a:pt x="1825" y="1838"/>
                      <a:pt x="2001" y="1413"/>
                    </a:cubicBezTo>
                    <a:cubicBezTo>
                      <a:pt x="2227" y="877"/>
                      <a:pt x="2013" y="270"/>
                      <a:pt x="1525" y="67"/>
                    </a:cubicBezTo>
                    <a:cubicBezTo>
                      <a:pt x="1416" y="22"/>
                      <a:pt x="1302" y="0"/>
                      <a:pt x="1188" y="0"/>
                    </a:cubicBezTo>
                    <a:close/>
                  </a:path>
                </a:pathLst>
              </a:custGeom>
              <a:solidFill>
                <a:srgbClr val="E79E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39"/>
              <p:cNvSpPr/>
              <p:nvPr/>
            </p:nvSpPr>
            <p:spPr>
              <a:xfrm>
                <a:off x="3729013" y="3261850"/>
                <a:ext cx="23850" cy="23525"/>
              </a:xfrm>
              <a:custGeom>
                <a:avLst/>
                <a:gdLst/>
                <a:ahLst/>
                <a:cxnLst/>
                <a:rect l="l" t="t" r="r" b="b"/>
                <a:pathLst>
                  <a:path w="954" h="941" extrusionOk="0">
                    <a:moveTo>
                      <a:pt x="477" y="0"/>
                    </a:moveTo>
                    <a:cubicBezTo>
                      <a:pt x="215" y="0"/>
                      <a:pt x="1" y="214"/>
                      <a:pt x="1" y="476"/>
                    </a:cubicBezTo>
                    <a:cubicBezTo>
                      <a:pt x="1" y="738"/>
                      <a:pt x="215" y="941"/>
                      <a:pt x="477" y="941"/>
                    </a:cubicBezTo>
                    <a:cubicBezTo>
                      <a:pt x="739" y="941"/>
                      <a:pt x="953" y="738"/>
                      <a:pt x="953" y="476"/>
                    </a:cubicBezTo>
                    <a:cubicBezTo>
                      <a:pt x="953" y="214"/>
                      <a:pt x="739" y="0"/>
                      <a:pt x="4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39"/>
              <p:cNvSpPr/>
              <p:nvPr/>
            </p:nvSpPr>
            <p:spPr>
              <a:xfrm>
                <a:off x="3885588" y="3237125"/>
                <a:ext cx="23850" cy="23850"/>
              </a:xfrm>
              <a:custGeom>
                <a:avLst/>
                <a:gdLst/>
                <a:ahLst/>
                <a:cxnLst/>
                <a:rect l="l" t="t" r="r" b="b"/>
                <a:pathLst>
                  <a:path w="954" h="954" extrusionOk="0">
                    <a:moveTo>
                      <a:pt x="477" y="1"/>
                    </a:moveTo>
                    <a:cubicBezTo>
                      <a:pt x="215" y="1"/>
                      <a:pt x="1" y="215"/>
                      <a:pt x="1" y="477"/>
                    </a:cubicBezTo>
                    <a:cubicBezTo>
                      <a:pt x="1" y="739"/>
                      <a:pt x="215" y="953"/>
                      <a:pt x="477" y="953"/>
                    </a:cubicBezTo>
                    <a:cubicBezTo>
                      <a:pt x="739" y="953"/>
                      <a:pt x="953" y="739"/>
                      <a:pt x="953" y="477"/>
                    </a:cubicBezTo>
                    <a:cubicBezTo>
                      <a:pt x="953" y="215"/>
                      <a:pt x="739" y="1"/>
                      <a:pt x="4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39"/>
              <p:cNvSpPr/>
              <p:nvPr/>
            </p:nvSpPr>
            <p:spPr>
              <a:xfrm>
                <a:off x="3697463" y="3201725"/>
                <a:ext cx="91900" cy="41975"/>
              </a:xfrm>
              <a:custGeom>
                <a:avLst/>
                <a:gdLst/>
                <a:ahLst/>
                <a:cxnLst/>
                <a:rect l="l" t="t" r="r" b="b"/>
                <a:pathLst>
                  <a:path w="3676" h="1679" extrusionOk="0">
                    <a:moveTo>
                      <a:pt x="2116" y="0"/>
                    </a:moveTo>
                    <a:cubicBezTo>
                      <a:pt x="1243" y="0"/>
                      <a:pt x="393" y="514"/>
                      <a:pt x="49" y="1417"/>
                    </a:cubicBezTo>
                    <a:cubicBezTo>
                      <a:pt x="1" y="1512"/>
                      <a:pt x="60" y="1631"/>
                      <a:pt x="156" y="1667"/>
                    </a:cubicBezTo>
                    <a:cubicBezTo>
                      <a:pt x="180" y="1679"/>
                      <a:pt x="203" y="1679"/>
                      <a:pt x="227" y="1679"/>
                    </a:cubicBezTo>
                    <a:cubicBezTo>
                      <a:pt x="299" y="1679"/>
                      <a:pt x="370" y="1631"/>
                      <a:pt x="394" y="1560"/>
                    </a:cubicBezTo>
                    <a:cubicBezTo>
                      <a:pt x="684" y="810"/>
                      <a:pt x="1388" y="385"/>
                      <a:pt x="2113" y="385"/>
                    </a:cubicBezTo>
                    <a:cubicBezTo>
                      <a:pt x="2516" y="385"/>
                      <a:pt x="2926" y="517"/>
                      <a:pt x="3275" y="798"/>
                    </a:cubicBezTo>
                    <a:cubicBezTo>
                      <a:pt x="3315" y="828"/>
                      <a:pt x="3356" y="841"/>
                      <a:pt x="3395" y="841"/>
                    </a:cubicBezTo>
                    <a:cubicBezTo>
                      <a:pt x="3554" y="841"/>
                      <a:pt x="3676" y="624"/>
                      <a:pt x="3513" y="500"/>
                    </a:cubicBezTo>
                    <a:cubicBezTo>
                      <a:pt x="3096" y="159"/>
                      <a:pt x="2603" y="0"/>
                      <a:pt x="21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9"/>
              <p:cNvSpPr/>
              <p:nvPr/>
            </p:nvSpPr>
            <p:spPr>
              <a:xfrm>
                <a:off x="3821288" y="3248225"/>
                <a:ext cx="33975" cy="63350"/>
              </a:xfrm>
              <a:custGeom>
                <a:avLst/>
                <a:gdLst/>
                <a:ahLst/>
                <a:cxnLst/>
                <a:rect l="l" t="t" r="r" b="b"/>
                <a:pathLst>
                  <a:path w="1359" h="2534" extrusionOk="0">
                    <a:moveTo>
                      <a:pt x="490" y="1"/>
                    </a:moveTo>
                    <a:cubicBezTo>
                      <a:pt x="378" y="1"/>
                      <a:pt x="261" y="99"/>
                      <a:pt x="299" y="247"/>
                    </a:cubicBezTo>
                    <a:lnTo>
                      <a:pt x="906" y="2033"/>
                    </a:lnTo>
                    <a:lnTo>
                      <a:pt x="668" y="2069"/>
                    </a:lnTo>
                    <a:cubicBezTo>
                      <a:pt x="513" y="2105"/>
                      <a:pt x="358" y="2141"/>
                      <a:pt x="227" y="2152"/>
                    </a:cubicBezTo>
                    <a:cubicBezTo>
                      <a:pt x="1" y="2188"/>
                      <a:pt x="25" y="2522"/>
                      <a:pt x="251" y="2533"/>
                    </a:cubicBezTo>
                    <a:lnTo>
                      <a:pt x="275" y="2522"/>
                    </a:lnTo>
                    <a:cubicBezTo>
                      <a:pt x="418" y="2510"/>
                      <a:pt x="572" y="2474"/>
                      <a:pt x="739" y="2450"/>
                    </a:cubicBezTo>
                    <a:cubicBezTo>
                      <a:pt x="894" y="2414"/>
                      <a:pt x="1049" y="2379"/>
                      <a:pt x="1180" y="2367"/>
                    </a:cubicBezTo>
                    <a:cubicBezTo>
                      <a:pt x="1239" y="2355"/>
                      <a:pt x="1287" y="2331"/>
                      <a:pt x="1323" y="2283"/>
                    </a:cubicBezTo>
                    <a:cubicBezTo>
                      <a:pt x="1346" y="2224"/>
                      <a:pt x="1358" y="2176"/>
                      <a:pt x="1334" y="2117"/>
                    </a:cubicBezTo>
                    <a:lnTo>
                      <a:pt x="656" y="116"/>
                    </a:lnTo>
                    <a:cubicBezTo>
                      <a:pt x="625" y="36"/>
                      <a:pt x="558" y="1"/>
                      <a:pt x="4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9"/>
              <p:cNvSpPr/>
              <p:nvPr/>
            </p:nvSpPr>
            <p:spPr>
              <a:xfrm>
                <a:off x="3773088" y="3315750"/>
                <a:ext cx="45200" cy="31550"/>
              </a:xfrm>
              <a:custGeom>
                <a:avLst/>
                <a:gdLst/>
                <a:ahLst/>
                <a:cxnLst/>
                <a:rect l="l" t="t" r="r" b="b"/>
                <a:pathLst>
                  <a:path w="1808" h="1262" extrusionOk="0">
                    <a:moveTo>
                      <a:pt x="319" y="0"/>
                    </a:moveTo>
                    <a:cubicBezTo>
                      <a:pt x="247" y="0"/>
                      <a:pt x="175" y="39"/>
                      <a:pt x="143" y="130"/>
                    </a:cubicBezTo>
                    <a:cubicBezTo>
                      <a:pt x="0" y="571"/>
                      <a:pt x="226" y="1035"/>
                      <a:pt x="655" y="1202"/>
                    </a:cubicBezTo>
                    <a:cubicBezTo>
                      <a:pt x="738" y="1237"/>
                      <a:pt x="834" y="1261"/>
                      <a:pt x="929" y="1261"/>
                    </a:cubicBezTo>
                    <a:cubicBezTo>
                      <a:pt x="1274" y="1261"/>
                      <a:pt x="1596" y="1059"/>
                      <a:pt x="1738" y="737"/>
                    </a:cubicBezTo>
                    <a:cubicBezTo>
                      <a:pt x="1808" y="583"/>
                      <a:pt x="1683" y="469"/>
                      <a:pt x="1560" y="469"/>
                    </a:cubicBezTo>
                    <a:cubicBezTo>
                      <a:pt x="1493" y="469"/>
                      <a:pt x="1427" y="503"/>
                      <a:pt x="1393" y="583"/>
                    </a:cubicBezTo>
                    <a:cubicBezTo>
                      <a:pt x="1310" y="803"/>
                      <a:pt x="1135" y="896"/>
                      <a:pt x="959" y="896"/>
                    </a:cubicBezTo>
                    <a:cubicBezTo>
                      <a:pt x="660" y="896"/>
                      <a:pt x="358" y="624"/>
                      <a:pt x="500" y="249"/>
                    </a:cubicBezTo>
                    <a:cubicBezTo>
                      <a:pt x="552" y="102"/>
                      <a:pt x="435" y="0"/>
                      <a:pt x="3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39"/>
              <p:cNvSpPr/>
              <p:nvPr/>
            </p:nvSpPr>
            <p:spPr>
              <a:xfrm>
                <a:off x="3562913" y="3274950"/>
                <a:ext cx="71175" cy="34550"/>
              </a:xfrm>
              <a:custGeom>
                <a:avLst/>
                <a:gdLst/>
                <a:ahLst/>
                <a:cxnLst/>
                <a:rect l="l" t="t" r="r" b="b"/>
                <a:pathLst>
                  <a:path w="2847" h="1382" extrusionOk="0">
                    <a:moveTo>
                      <a:pt x="280" y="1"/>
                    </a:moveTo>
                    <a:cubicBezTo>
                      <a:pt x="96" y="1"/>
                      <a:pt x="0" y="298"/>
                      <a:pt x="228" y="381"/>
                    </a:cubicBezTo>
                    <a:lnTo>
                      <a:pt x="2549" y="1369"/>
                    </a:lnTo>
                    <a:cubicBezTo>
                      <a:pt x="2573" y="1369"/>
                      <a:pt x="2597" y="1381"/>
                      <a:pt x="2633" y="1381"/>
                    </a:cubicBezTo>
                    <a:cubicBezTo>
                      <a:pt x="2704" y="1381"/>
                      <a:pt x="2775" y="1333"/>
                      <a:pt x="2799" y="1262"/>
                    </a:cubicBezTo>
                    <a:cubicBezTo>
                      <a:pt x="2847" y="1167"/>
                      <a:pt x="2799" y="1060"/>
                      <a:pt x="2704" y="1012"/>
                    </a:cubicBezTo>
                    <a:lnTo>
                      <a:pt x="370" y="24"/>
                    </a:lnTo>
                    <a:cubicBezTo>
                      <a:pt x="339" y="8"/>
                      <a:pt x="308" y="1"/>
                      <a:pt x="2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39"/>
              <p:cNvSpPr/>
              <p:nvPr/>
            </p:nvSpPr>
            <p:spPr>
              <a:xfrm>
                <a:off x="3624638" y="3372350"/>
                <a:ext cx="34825" cy="15125"/>
              </a:xfrm>
              <a:custGeom>
                <a:avLst/>
                <a:gdLst/>
                <a:ahLst/>
                <a:cxnLst/>
                <a:rect l="l" t="t" r="r" b="b"/>
                <a:pathLst>
                  <a:path w="1393" h="605" extrusionOk="0">
                    <a:moveTo>
                      <a:pt x="1140" y="0"/>
                    </a:moveTo>
                    <a:cubicBezTo>
                      <a:pt x="1121" y="0"/>
                      <a:pt x="1101" y="3"/>
                      <a:pt x="1080" y="9"/>
                    </a:cubicBezTo>
                    <a:lnTo>
                      <a:pt x="211" y="235"/>
                    </a:lnTo>
                    <a:cubicBezTo>
                      <a:pt x="1" y="294"/>
                      <a:pt x="31" y="605"/>
                      <a:pt x="247" y="605"/>
                    </a:cubicBezTo>
                    <a:cubicBezTo>
                      <a:pt x="251" y="605"/>
                      <a:pt x="255" y="605"/>
                      <a:pt x="259" y="605"/>
                    </a:cubicBezTo>
                    <a:lnTo>
                      <a:pt x="306" y="605"/>
                    </a:lnTo>
                    <a:lnTo>
                      <a:pt x="1176" y="366"/>
                    </a:lnTo>
                    <a:cubicBezTo>
                      <a:pt x="1393" y="312"/>
                      <a:pt x="1333" y="0"/>
                      <a:pt x="1140"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39"/>
              <p:cNvSpPr/>
              <p:nvPr/>
            </p:nvSpPr>
            <p:spPr>
              <a:xfrm>
                <a:off x="3700163" y="3438475"/>
                <a:ext cx="177600" cy="27575"/>
              </a:xfrm>
              <a:custGeom>
                <a:avLst/>
                <a:gdLst/>
                <a:ahLst/>
                <a:cxnLst/>
                <a:rect l="l" t="t" r="r" b="b"/>
                <a:pathLst>
                  <a:path w="7104" h="1103" extrusionOk="0">
                    <a:moveTo>
                      <a:pt x="218" y="1"/>
                    </a:moveTo>
                    <a:cubicBezTo>
                      <a:pt x="145" y="1"/>
                      <a:pt x="74" y="45"/>
                      <a:pt x="48" y="115"/>
                    </a:cubicBezTo>
                    <a:cubicBezTo>
                      <a:pt x="0" y="210"/>
                      <a:pt x="48" y="329"/>
                      <a:pt x="143" y="365"/>
                    </a:cubicBezTo>
                    <a:cubicBezTo>
                      <a:pt x="1238" y="853"/>
                      <a:pt x="2429" y="1103"/>
                      <a:pt x="3643" y="1103"/>
                    </a:cubicBezTo>
                    <a:cubicBezTo>
                      <a:pt x="4751" y="1103"/>
                      <a:pt x="5858" y="888"/>
                      <a:pt x="6894" y="472"/>
                    </a:cubicBezTo>
                    <a:cubicBezTo>
                      <a:pt x="7104" y="377"/>
                      <a:pt x="7008" y="98"/>
                      <a:pt x="6828" y="98"/>
                    </a:cubicBezTo>
                    <a:cubicBezTo>
                      <a:pt x="6804" y="98"/>
                      <a:pt x="6778" y="103"/>
                      <a:pt x="6751" y="115"/>
                    </a:cubicBezTo>
                    <a:cubicBezTo>
                      <a:pt x="5754" y="521"/>
                      <a:pt x="4696" y="724"/>
                      <a:pt x="3639" y="724"/>
                    </a:cubicBezTo>
                    <a:cubicBezTo>
                      <a:pt x="2499" y="724"/>
                      <a:pt x="1360" y="489"/>
                      <a:pt x="298" y="19"/>
                    </a:cubicBezTo>
                    <a:cubicBezTo>
                      <a:pt x="272" y="7"/>
                      <a:pt x="245" y="1"/>
                      <a:pt x="2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9"/>
              <p:cNvSpPr/>
              <p:nvPr/>
            </p:nvSpPr>
            <p:spPr>
              <a:xfrm>
                <a:off x="3816638" y="3171750"/>
                <a:ext cx="59450" cy="69275"/>
              </a:xfrm>
              <a:custGeom>
                <a:avLst/>
                <a:gdLst/>
                <a:ahLst/>
                <a:cxnLst/>
                <a:rect l="l" t="t" r="r" b="b"/>
                <a:pathLst>
                  <a:path w="2378" h="2771" extrusionOk="0">
                    <a:moveTo>
                      <a:pt x="229" y="0"/>
                    </a:moveTo>
                    <a:cubicBezTo>
                      <a:pt x="116" y="0"/>
                      <a:pt x="0" y="101"/>
                      <a:pt x="44" y="247"/>
                    </a:cubicBezTo>
                    <a:cubicBezTo>
                      <a:pt x="366" y="1294"/>
                      <a:pt x="1068" y="2187"/>
                      <a:pt x="2020" y="2747"/>
                    </a:cubicBezTo>
                    <a:cubicBezTo>
                      <a:pt x="2044" y="2759"/>
                      <a:pt x="2080" y="2771"/>
                      <a:pt x="2116" y="2771"/>
                    </a:cubicBezTo>
                    <a:cubicBezTo>
                      <a:pt x="2306" y="2771"/>
                      <a:pt x="2378" y="2521"/>
                      <a:pt x="2211" y="2425"/>
                    </a:cubicBezTo>
                    <a:cubicBezTo>
                      <a:pt x="1342" y="1913"/>
                      <a:pt x="699" y="1092"/>
                      <a:pt x="401" y="139"/>
                    </a:cubicBezTo>
                    <a:cubicBezTo>
                      <a:pt x="373" y="42"/>
                      <a:pt x="302" y="0"/>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39"/>
              <p:cNvSpPr/>
              <p:nvPr/>
            </p:nvSpPr>
            <p:spPr>
              <a:xfrm>
                <a:off x="3819813" y="3149325"/>
                <a:ext cx="125925" cy="65625"/>
              </a:xfrm>
              <a:custGeom>
                <a:avLst/>
                <a:gdLst/>
                <a:ahLst/>
                <a:cxnLst/>
                <a:rect l="l" t="t" r="r" b="b"/>
                <a:pathLst>
                  <a:path w="5037" h="2625" extrusionOk="0">
                    <a:moveTo>
                      <a:pt x="5013" y="1"/>
                    </a:moveTo>
                    <a:lnTo>
                      <a:pt x="0" y="763"/>
                    </a:lnTo>
                    <a:cubicBezTo>
                      <a:pt x="311" y="1877"/>
                      <a:pt x="1335" y="2624"/>
                      <a:pt x="2456" y="2624"/>
                    </a:cubicBezTo>
                    <a:cubicBezTo>
                      <a:pt x="2581" y="2624"/>
                      <a:pt x="2708" y="2615"/>
                      <a:pt x="2834" y="2596"/>
                    </a:cubicBezTo>
                    <a:cubicBezTo>
                      <a:pt x="4108" y="2394"/>
                      <a:pt x="5037" y="1286"/>
                      <a:pt x="50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39"/>
              <p:cNvSpPr/>
              <p:nvPr/>
            </p:nvSpPr>
            <p:spPr>
              <a:xfrm>
                <a:off x="3539413" y="3021375"/>
                <a:ext cx="520325" cy="208050"/>
              </a:xfrm>
              <a:custGeom>
                <a:avLst/>
                <a:gdLst/>
                <a:ahLst/>
                <a:cxnLst/>
                <a:rect l="l" t="t" r="r" b="b"/>
                <a:pathLst>
                  <a:path w="20813" h="8322" extrusionOk="0">
                    <a:moveTo>
                      <a:pt x="8373" y="0"/>
                    </a:moveTo>
                    <a:cubicBezTo>
                      <a:pt x="7657" y="0"/>
                      <a:pt x="6932" y="93"/>
                      <a:pt x="6216" y="285"/>
                    </a:cubicBezTo>
                    <a:cubicBezTo>
                      <a:pt x="2572" y="1261"/>
                      <a:pt x="25" y="4547"/>
                      <a:pt x="1" y="8321"/>
                    </a:cubicBezTo>
                    <a:lnTo>
                      <a:pt x="20468" y="5416"/>
                    </a:lnTo>
                    <a:cubicBezTo>
                      <a:pt x="20670" y="5392"/>
                      <a:pt x="20813" y="5214"/>
                      <a:pt x="20789" y="5011"/>
                    </a:cubicBezTo>
                    <a:cubicBezTo>
                      <a:pt x="20789" y="4821"/>
                      <a:pt x="20634" y="4666"/>
                      <a:pt x="20456" y="4654"/>
                    </a:cubicBezTo>
                    <a:cubicBezTo>
                      <a:pt x="18813" y="4511"/>
                      <a:pt x="17253" y="4309"/>
                      <a:pt x="15610" y="4154"/>
                    </a:cubicBezTo>
                    <a:cubicBezTo>
                      <a:pt x="14080" y="1543"/>
                      <a:pt x="11297" y="0"/>
                      <a:pt x="83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9"/>
              <p:cNvSpPr/>
              <p:nvPr/>
            </p:nvSpPr>
            <p:spPr>
              <a:xfrm>
                <a:off x="3537938" y="3120475"/>
                <a:ext cx="401225" cy="96450"/>
              </a:xfrm>
              <a:custGeom>
                <a:avLst/>
                <a:gdLst/>
                <a:ahLst/>
                <a:cxnLst/>
                <a:rect l="l" t="t" r="r" b="b"/>
                <a:pathLst>
                  <a:path w="16049" h="3858" extrusionOk="0">
                    <a:moveTo>
                      <a:pt x="15783" y="1"/>
                    </a:moveTo>
                    <a:cubicBezTo>
                      <a:pt x="15762" y="1"/>
                      <a:pt x="15740" y="4"/>
                      <a:pt x="15716" y="12"/>
                    </a:cubicBezTo>
                    <a:lnTo>
                      <a:pt x="179" y="3476"/>
                    </a:lnTo>
                    <a:cubicBezTo>
                      <a:pt x="72" y="3500"/>
                      <a:pt x="0" y="3595"/>
                      <a:pt x="24" y="3702"/>
                    </a:cubicBezTo>
                    <a:cubicBezTo>
                      <a:pt x="48" y="3786"/>
                      <a:pt x="131" y="3845"/>
                      <a:pt x="214" y="3857"/>
                    </a:cubicBezTo>
                    <a:lnTo>
                      <a:pt x="250" y="3857"/>
                    </a:lnTo>
                    <a:lnTo>
                      <a:pt x="15800" y="381"/>
                    </a:lnTo>
                    <a:cubicBezTo>
                      <a:pt x="16049" y="348"/>
                      <a:pt x="15993" y="1"/>
                      <a:pt x="157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02" name="Google Shape;1102;p39"/>
          <p:cNvGrpSpPr/>
          <p:nvPr/>
        </p:nvGrpSpPr>
        <p:grpSpPr>
          <a:xfrm>
            <a:off x="758763" y="1375663"/>
            <a:ext cx="1692200" cy="1473425"/>
            <a:chOff x="3056613" y="1349100"/>
            <a:chExt cx="1692200" cy="1473425"/>
          </a:xfrm>
        </p:grpSpPr>
        <p:sp>
          <p:nvSpPr>
            <p:cNvPr id="1103" name="Google Shape;1103;p39"/>
            <p:cNvSpPr/>
            <p:nvPr/>
          </p:nvSpPr>
          <p:spPr>
            <a:xfrm>
              <a:off x="3056613" y="1349100"/>
              <a:ext cx="1692200" cy="1472225"/>
            </a:xfrm>
            <a:custGeom>
              <a:avLst/>
              <a:gdLst/>
              <a:ahLst/>
              <a:cxnLst/>
              <a:rect l="l" t="t" r="r" b="b"/>
              <a:pathLst>
                <a:path w="67688" h="58889" extrusionOk="0">
                  <a:moveTo>
                    <a:pt x="5478" y="1"/>
                  </a:moveTo>
                  <a:cubicBezTo>
                    <a:pt x="2453" y="1"/>
                    <a:pt x="1" y="2453"/>
                    <a:pt x="1" y="5478"/>
                  </a:cubicBezTo>
                  <a:lnTo>
                    <a:pt x="1" y="53400"/>
                  </a:lnTo>
                  <a:cubicBezTo>
                    <a:pt x="1" y="56436"/>
                    <a:pt x="2453" y="58889"/>
                    <a:pt x="5478" y="58889"/>
                  </a:cubicBezTo>
                  <a:lnTo>
                    <a:pt x="18467" y="58889"/>
                  </a:lnTo>
                  <a:cubicBezTo>
                    <a:pt x="19634" y="53757"/>
                    <a:pt x="24194" y="50126"/>
                    <a:pt x="29445" y="50126"/>
                  </a:cubicBezTo>
                  <a:cubicBezTo>
                    <a:pt x="34696" y="50126"/>
                    <a:pt x="39256" y="53757"/>
                    <a:pt x="40422" y="58889"/>
                  </a:cubicBezTo>
                  <a:lnTo>
                    <a:pt x="53400" y="58889"/>
                  </a:lnTo>
                  <a:cubicBezTo>
                    <a:pt x="56436" y="58889"/>
                    <a:pt x="58889" y="56436"/>
                    <a:pt x="58889" y="53400"/>
                  </a:cubicBezTo>
                  <a:lnTo>
                    <a:pt x="58889" y="38363"/>
                  </a:lnTo>
                  <a:cubicBezTo>
                    <a:pt x="63771" y="38291"/>
                    <a:pt x="67688" y="34314"/>
                    <a:pt x="67688" y="29445"/>
                  </a:cubicBezTo>
                  <a:cubicBezTo>
                    <a:pt x="67688" y="24563"/>
                    <a:pt x="63771" y="20587"/>
                    <a:pt x="58889" y="20527"/>
                  </a:cubicBezTo>
                  <a:lnTo>
                    <a:pt x="58889" y="5478"/>
                  </a:lnTo>
                  <a:cubicBezTo>
                    <a:pt x="58889" y="2453"/>
                    <a:pt x="56436" y="1"/>
                    <a:pt x="534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04" name="Google Shape;1104;p39"/>
            <p:cNvGrpSpPr/>
            <p:nvPr/>
          </p:nvGrpSpPr>
          <p:grpSpPr>
            <a:xfrm>
              <a:off x="3056613" y="1508225"/>
              <a:ext cx="1467475" cy="1314300"/>
              <a:chOff x="3056613" y="1508225"/>
              <a:chExt cx="1467475" cy="1314300"/>
            </a:xfrm>
          </p:grpSpPr>
          <p:sp>
            <p:nvSpPr>
              <p:cNvPr id="1105" name="Google Shape;1105;p39"/>
              <p:cNvSpPr/>
              <p:nvPr/>
            </p:nvSpPr>
            <p:spPr>
              <a:xfrm>
                <a:off x="3380463" y="1985800"/>
                <a:ext cx="809050" cy="835525"/>
              </a:xfrm>
              <a:custGeom>
                <a:avLst/>
                <a:gdLst/>
                <a:ahLst/>
                <a:cxnLst/>
                <a:rect l="l" t="t" r="r" b="b"/>
                <a:pathLst>
                  <a:path w="32362" h="33421" extrusionOk="0">
                    <a:moveTo>
                      <a:pt x="10443" y="0"/>
                    </a:moveTo>
                    <a:lnTo>
                      <a:pt x="1" y="5382"/>
                    </a:lnTo>
                    <a:cubicBezTo>
                      <a:pt x="525" y="10156"/>
                      <a:pt x="1096" y="14954"/>
                      <a:pt x="1608" y="19741"/>
                    </a:cubicBezTo>
                    <a:cubicBezTo>
                      <a:pt x="2108" y="24301"/>
                      <a:pt x="2608" y="28861"/>
                      <a:pt x="3096" y="33421"/>
                    </a:cubicBezTo>
                    <a:lnTo>
                      <a:pt x="5525" y="33421"/>
                    </a:lnTo>
                    <a:cubicBezTo>
                      <a:pt x="6692" y="28289"/>
                      <a:pt x="11240" y="24658"/>
                      <a:pt x="16503" y="24658"/>
                    </a:cubicBezTo>
                    <a:cubicBezTo>
                      <a:pt x="21753" y="24658"/>
                      <a:pt x="26302" y="28289"/>
                      <a:pt x="27468" y="33421"/>
                    </a:cubicBezTo>
                    <a:lnTo>
                      <a:pt x="30374" y="33421"/>
                    </a:lnTo>
                    <a:cubicBezTo>
                      <a:pt x="31028" y="24241"/>
                      <a:pt x="31719" y="15109"/>
                      <a:pt x="32362" y="5941"/>
                    </a:cubicBezTo>
                    <a:cubicBezTo>
                      <a:pt x="27885" y="4394"/>
                      <a:pt x="23528" y="2703"/>
                      <a:pt x="19051" y="1155"/>
                    </a:cubicBezTo>
                    <a:cubicBezTo>
                      <a:pt x="17940" y="1950"/>
                      <a:pt x="16620" y="2370"/>
                      <a:pt x="15277" y="2370"/>
                    </a:cubicBezTo>
                    <a:cubicBezTo>
                      <a:pt x="15051" y="2370"/>
                      <a:pt x="14824" y="2358"/>
                      <a:pt x="14598" y="2334"/>
                    </a:cubicBezTo>
                    <a:cubicBezTo>
                      <a:pt x="13038" y="2155"/>
                      <a:pt x="11466" y="1191"/>
                      <a:pt x="104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39"/>
              <p:cNvSpPr/>
              <p:nvPr/>
            </p:nvSpPr>
            <p:spPr>
              <a:xfrm>
                <a:off x="3959113" y="2372450"/>
                <a:ext cx="180525" cy="235300"/>
              </a:xfrm>
              <a:custGeom>
                <a:avLst/>
                <a:gdLst/>
                <a:ahLst/>
                <a:cxnLst/>
                <a:rect l="l" t="t" r="r" b="b"/>
                <a:pathLst>
                  <a:path w="7221" h="9412" extrusionOk="0">
                    <a:moveTo>
                      <a:pt x="203" y="0"/>
                    </a:moveTo>
                    <a:cubicBezTo>
                      <a:pt x="143" y="0"/>
                      <a:pt x="96" y="24"/>
                      <a:pt x="48" y="60"/>
                    </a:cubicBezTo>
                    <a:cubicBezTo>
                      <a:pt x="12" y="96"/>
                      <a:pt x="1" y="143"/>
                      <a:pt x="1" y="203"/>
                    </a:cubicBezTo>
                    <a:cubicBezTo>
                      <a:pt x="36" y="1310"/>
                      <a:pt x="72" y="2453"/>
                      <a:pt x="108" y="3620"/>
                    </a:cubicBezTo>
                    <a:cubicBezTo>
                      <a:pt x="143" y="4775"/>
                      <a:pt x="179" y="5930"/>
                      <a:pt x="215" y="7037"/>
                    </a:cubicBezTo>
                    <a:cubicBezTo>
                      <a:pt x="215" y="7096"/>
                      <a:pt x="251" y="7156"/>
                      <a:pt x="298" y="7192"/>
                    </a:cubicBezTo>
                    <a:cubicBezTo>
                      <a:pt x="858" y="7549"/>
                      <a:pt x="1441" y="7918"/>
                      <a:pt x="2001" y="8287"/>
                    </a:cubicBezTo>
                    <a:cubicBezTo>
                      <a:pt x="2572" y="8656"/>
                      <a:pt x="3144" y="9025"/>
                      <a:pt x="3703" y="9382"/>
                    </a:cubicBezTo>
                    <a:cubicBezTo>
                      <a:pt x="3727" y="9394"/>
                      <a:pt x="3763" y="9406"/>
                      <a:pt x="3799" y="9406"/>
                    </a:cubicBezTo>
                    <a:cubicBezTo>
                      <a:pt x="3809" y="9410"/>
                      <a:pt x="3819" y="9411"/>
                      <a:pt x="3828" y="9411"/>
                    </a:cubicBezTo>
                    <a:cubicBezTo>
                      <a:pt x="3849" y="9411"/>
                      <a:pt x="3869" y="9403"/>
                      <a:pt x="3894" y="9394"/>
                    </a:cubicBezTo>
                    <a:cubicBezTo>
                      <a:pt x="4394" y="9156"/>
                      <a:pt x="4930" y="8918"/>
                      <a:pt x="5454" y="8692"/>
                    </a:cubicBezTo>
                    <a:cubicBezTo>
                      <a:pt x="5977" y="8454"/>
                      <a:pt x="6525" y="8216"/>
                      <a:pt x="7025" y="7977"/>
                    </a:cubicBezTo>
                    <a:cubicBezTo>
                      <a:pt x="7221" y="7875"/>
                      <a:pt x="7123" y="7611"/>
                      <a:pt x="6946" y="7611"/>
                    </a:cubicBezTo>
                    <a:cubicBezTo>
                      <a:pt x="6919" y="7611"/>
                      <a:pt x="6889" y="7618"/>
                      <a:pt x="6859" y="7632"/>
                    </a:cubicBezTo>
                    <a:cubicBezTo>
                      <a:pt x="6358" y="7870"/>
                      <a:pt x="5823" y="8108"/>
                      <a:pt x="5299" y="8347"/>
                    </a:cubicBezTo>
                    <a:cubicBezTo>
                      <a:pt x="4811" y="8561"/>
                      <a:pt x="4299" y="8787"/>
                      <a:pt x="3822" y="9013"/>
                    </a:cubicBezTo>
                    <a:cubicBezTo>
                      <a:pt x="3299" y="8668"/>
                      <a:pt x="2763" y="8323"/>
                      <a:pt x="2227" y="7966"/>
                    </a:cubicBezTo>
                    <a:cubicBezTo>
                      <a:pt x="1679" y="7608"/>
                      <a:pt x="1132" y="7263"/>
                      <a:pt x="596" y="6918"/>
                    </a:cubicBezTo>
                    <a:cubicBezTo>
                      <a:pt x="560" y="5834"/>
                      <a:pt x="524" y="4715"/>
                      <a:pt x="489" y="3608"/>
                    </a:cubicBezTo>
                    <a:cubicBezTo>
                      <a:pt x="465" y="2524"/>
                      <a:pt x="429" y="1429"/>
                      <a:pt x="393" y="393"/>
                    </a:cubicBezTo>
                    <a:lnTo>
                      <a:pt x="393" y="393"/>
                    </a:lnTo>
                    <a:lnTo>
                      <a:pt x="6442" y="619"/>
                    </a:lnTo>
                    <a:cubicBezTo>
                      <a:pt x="6549" y="619"/>
                      <a:pt x="6644" y="536"/>
                      <a:pt x="6644" y="441"/>
                    </a:cubicBezTo>
                    <a:cubicBezTo>
                      <a:pt x="6644" y="334"/>
                      <a:pt x="6561" y="238"/>
                      <a:pt x="6466" y="238"/>
                    </a:cubicBezTo>
                    <a:lnTo>
                      <a:pt x="20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9"/>
              <p:cNvSpPr/>
              <p:nvPr/>
            </p:nvSpPr>
            <p:spPr>
              <a:xfrm>
                <a:off x="3056613" y="2098000"/>
                <a:ext cx="421225" cy="723325"/>
              </a:xfrm>
              <a:custGeom>
                <a:avLst/>
                <a:gdLst/>
                <a:ahLst/>
                <a:cxnLst/>
                <a:rect l="l" t="t" r="r" b="b"/>
                <a:pathLst>
                  <a:path w="16849" h="28933" extrusionOk="0">
                    <a:moveTo>
                      <a:pt x="13872" y="1"/>
                    </a:moveTo>
                    <a:cubicBezTo>
                      <a:pt x="8502" y="3120"/>
                      <a:pt x="5168" y="4930"/>
                      <a:pt x="3227" y="8585"/>
                    </a:cubicBezTo>
                    <a:cubicBezTo>
                      <a:pt x="1822" y="11193"/>
                      <a:pt x="822" y="13848"/>
                      <a:pt x="1" y="16586"/>
                    </a:cubicBezTo>
                    <a:lnTo>
                      <a:pt x="1" y="23444"/>
                    </a:lnTo>
                    <a:cubicBezTo>
                      <a:pt x="1" y="26480"/>
                      <a:pt x="2453" y="28933"/>
                      <a:pt x="5478" y="28933"/>
                    </a:cubicBezTo>
                    <a:lnTo>
                      <a:pt x="16848" y="28933"/>
                    </a:lnTo>
                    <a:lnTo>
                      <a:pt x="1387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39"/>
              <p:cNvSpPr/>
              <p:nvPr/>
            </p:nvSpPr>
            <p:spPr>
              <a:xfrm>
                <a:off x="4103188" y="2103075"/>
                <a:ext cx="420900" cy="718250"/>
              </a:xfrm>
              <a:custGeom>
                <a:avLst/>
                <a:gdLst/>
                <a:ahLst/>
                <a:cxnLst/>
                <a:rect l="l" t="t" r="r" b="b"/>
                <a:pathLst>
                  <a:path w="16836" h="28730" extrusionOk="0">
                    <a:moveTo>
                      <a:pt x="1119" y="0"/>
                    </a:moveTo>
                    <a:lnTo>
                      <a:pt x="0" y="28730"/>
                    </a:lnTo>
                    <a:lnTo>
                      <a:pt x="11537" y="28730"/>
                    </a:lnTo>
                    <a:cubicBezTo>
                      <a:pt x="14014" y="28730"/>
                      <a:pt x="16181" y="27075"/>
                      <a:pt x="16836" y="24682"/>
                    </a:cubicBezTo>
                    <a:cubicBezTo>
                      <a:pt x="16264" y="20967"/>
                      <a:pt x="15478" y="17419"/>
                      <a:pt x="14621" y="13502"/>
                    </a:cubicBezTo>
                    <a:cubicBezTo>
                      <a:pt x="13764" y="9632"/>
                      <a:pt x="11311" y="3370"/>
                      <a:pt x="11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39"/>
              <p:cNvSpPr/>
              <p:nvPr/>
            </p:nvSpPr>
            <p:spPr>
              <a:xfrm>
                <a:off x="3714738" y="2078950"/>
                <a:ext cx="176825" cy="542650"/>
              </a:xfrm>
              <a:custGeom>
                <a:avLst/>
                <a:gdLst/>
                <a:ahLst/>
                <a:cxnLst/>
                <a:rect l="l" t="t" r="r" b="b"/>
                <a:pathLst>
                  <a:path w="7073" h="21706" extrusionOk="0">
                    <a:moveTo>
                      <a:pt x="2394" y="1"/>
                    </a:moveTo>
                    <a:lnTo>
                      <a:pt x="0" y="4108"/>
                    </a:lnTo>
                    <a:cubicBezTo>
                      <a:pt x="286" y="4930"/>
                      <a:pt x="1120" y="5561"/>
                      <a:pt x="2025" y="5799"/>
                    </a:cubicBezTo>
                    <a:cubicBezTo>
                      <a:pt x="1691" y="11228"/>
                      <a:pt x="1441" y="15669"/>
                      <a:pt x="1132" y="21111"/>
                    </a:cubicBezTo>
                    <a:cubicBezTo>
                      <a:pt x="1819" y="20985"/>
                      <a:pt x="2519" y="20924"/>
                      <a:pt x="3222" y="20924"/>
                    </a:cubicBezTo>
                    <a:cubicBezTo>
                      <a:pt x="3517" y="20924"/>
                      <a:pt x="3812" y="20935"/>
                      <a:pt x="4108" y="20956"/>
                    </a:cubicBezTo>
                    <a:cubicBezTo>
                      <a:pt x="5120" y="21063"/>
                      <a:pt x="6120" y="21313"/>
                      <a:pt x="7073" y="21706"/>
                    </a:cubicBezTo>
                    <a:cubicBezTo>
                      <a:pt x="6132" y="15836"/>
                      <a:pt x="5108" y="11371"/>
                      <a:pt x="4156" y="5525"/>
                    </a:cubicBezTo>
                    <a:cubicBezTo>
                      <a:pt x="4870" y="5109"/>
                      <a:pt x="5430" y="4418"/>
                      <a:pt x="5549" y="3620"/>
                    </a:cubicBezTo>
                    <a:lnTo>
                      <a:pt x="239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39"/>
              <p:cNvSpPr/>
              <p:nvPr/>
            </p:nvSpPr>
            <p:spPr>
              <a:xfrm>
                <a:off x="3758488" y="2215850"/>
                <a:ext cx="61350" cy="14050"/>
              </a:xfrm>
              <a:custGeom>
                <a:avLst/>
                <a:gdLst/>
                <a:ahLst/>
                <a:cxnLst/>
                <a:rect l="l" t="t" r="r" b="b"/>
                <a:pathLst>
                  <a:path w="2454" h="562" extrusionOk="0">
                    <a:moveTo>
                      <a:pt x="2287" y="0"/>
                    </a:moveTo>
                    <a:cubicBezTo>
                      <a:pt x="2279" y="0"/>
                      <a:pt x="2271" y="1"/>
                      <a:pt x="2263" y="2"/>
                    </a:cubicBezTo>
                    <a:lnTo>
                      <a:pt x="155" y="240"/>
                    </a:lnTo>
                    <a:cubicBezTo>
                      <a:pt x="60" y="240"/>
                      <a:pt x="1" y="323"/>
                      <a:pt x="13" y="406"/>
                    </a:cubicBezTo>
                    <a:cubicBezTo>
                      <a:pt x="13" y="490"/>
                      <a:pt x="84" y="549"/>
                      <a:pt x="155" y="561"/>
                    </a:cubicBezTo>
                    <a:lnTo>
                      <a:pt x="191" y="549"/>
                    </a:lnTo>
                    <a:lnTo>
                      <a:pt x="2299" y="311"/>
                    </a:lnTo>
                    <a:cubicBezTo>
                      <a:pt x="2382" y="311"/>
                      <a:pt x="2453" y="228"/>
                      <a:pt x="2441" y="145"/>
                    </a:cubicBezTo>
                    <a:cubicBezTo>
                      <a:pt x="2441" y="57"/>
                      <a:pt x="2372" y="0"/>
                      <a:pt x="22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39"/>
              <p:cNvSpPr/>
              <p:nvPr/>
            </p:nvSpPr>
            <p:spPr>
              <a:xfrm>
                <a:off x="3531838" y="2033875"/>
                <a:ext cx="406550" cy="212400"/>
              </a:xfrm>
              <a:custGeom>
                <a:avLst/>
                <a:gdLst/>
                <a:ahLst/>
                <a:cxnLst/>
                <a:rect l="l" t="t" r="r" b="b"/>
                <a:pathLst>
                  <a:path w="16262" h="8496" extrusionOk="0">
                    <a:moveTo>
                      <a:pt x="258" y="1"/>
                    </a:moveTo>
                    <a:cubicBezTo>
                      <a:pt x="125" y="1"/>
                      <a:pt x="0" y="152"/>
                      <a:pt x="101" y="304"/>
                    </a:cubicBezTo>
                    <a:cubicBezTo>
                      <a:pt x="1042" y="1649"/>
                      <a:pt x="1982" y="3030"/>
                      <a:pt x="2899" y="4364"/>
                    </a:cubicBezTo>
                    <a:cubicBezTo>
                      <a:pt x="3816" y="5697"/>
                      <a:pt x="4757" y="7078"/>
                      <a:pt x="5697" y="8424"/>
                    </a:cubicBezTo>
                    <a:cubicBezTo>
                      <a:pt x="5733" y="8471"/>
                      <a:pt x="5792" y="8495"/>
                      <a:pt x="5840" y="8495"/>
                    </a:cubicBezTo>
                    <a:lnTo>
                      <a:pt x="5864" y="8495"/>
                    </a:lnTo>
                    <a:cubicBezTo>
                      <a:pt x="5923" y="8495"/>
                      <a:pt x="5983" y="8459"/>
                      <a:pt x="6007" y="8412"/>
                    </a:cubicBezTo>
                    <a:lnTo>
                      <a:pt x="9745" y="2054"/>
                    </a:lnTo>
                    <a:cubicBezTo>
                      <a:pt x="10495" y="2994"/>
                      <a:pt x="11269" y="3911"/>
                      <a:pt x="12008" y="4804"/>
                    </a:cubicBezTo>
                    <a:cubicBezTo>
                      <a:pt x="12805" y="5769"/>
                      <a:pt x="13627" y="6769"/>
                      <a:pt x="14436" y="7769"/>
                    </a:cubicBezTo>
                    <a:cubicBezTo>
                      <a:pt x="14477" y="7814"/>
                      <a:pt x="14531" y="7836"/>
                      <a:pt x="14583" y="7836"/>
                    </a:cubicBezTo>
                    <a:cubicBezTo>
                      <a:pt x="14667" y="7836"/>
                      <a:pt x="14748" y="7781"/>
                      <a:pt x="14770" y="7685"/>
                    </a:cubicBezTo>
                    <a:cubicBezTo>
                      <a:pt x="15020" y="6447"/>
                      <a:pt x="15258" y="5221"/>
                      <a:pt x="15508" y="3983"/>
                    </a:cubicBezTo>
                    <a:cubicBezTo>
                      <a:pt x="15746" y="2744"/>
                      <a:pt x="15996" y="1518"/>
                      <a:pt x="16234" y="280"/>
                    </a:cubicBezTo>
                    <a:cubicBezTo>
                      <a:pt x="16262" y="142"/>
                      <a:pt x="16150" y="56"/>
                      <a:pt x="16042" y="56"/>
                    </a:cubicBezTo>
                    <a:cubicBezTo>
                      <a:pt x="15963" y="56"/>
                      <a:pt x="15885" y="103"/>
                      <a:pt x="15865" y="208"/>
                    </a:cubicBezTo>
                    <a:cubicBezTo>
                      <a:pt x="15615" y="1447"/>
                      <a:pt x="15377" y="2673"/>
                      <a:pt x="15127" y="3911"/>
                    </a:cubicBezTo>
                    <a:cubicBezTo>
                      <a:pt x="14913" y="5018"/>
                      <a:pt x="14698" y="6114"/>
                      <a:pt x="14472" y="7209"/>
                    </a:cubicBezTo>
                    <a:cubicBezTo>
                      <a:pt x="13758" y="6316"/>
                      <a:pt x="13020" y="5423"/>
                      <a:pt x="12305" y="4566"/>
                    </a:cubicBezTo>
                    <a:cubicBezTo>
                      <a:pt x="11496" y="3602"/>
                      <a:pt x="10674" y="2613"/>
                      <a:pt x="9876" y="1601"/>
                    </a:cubicBezTo>
                    <a:cubicBezTo>
                      <a:pt x="9837" y="1562"/>
                      <a:pt x="9789" y="1539"/>
                      <a:pt x="9740" y="1539"/>
                    </a:cubicBezTo>
                    <a:cubicBezTo>
                      <a:pt x="9730" y="1539"/>
                      <a:pt x="9720" y="1540"/>
                      <a:pt x="9710" y="1542"/>
                    </a:cubicBezTo>
                    <a:cubicBezTo>
                      <a:pt x="9650" y="1542"/>
                      <a:pt x="9591" y="1578"/>
                      <a:pt x="9567" y="1625"/>
                    </a:cubicBezTo>
                    <a:lnTo>
                      <a:pt x="5840" y="7959"/>
                    </a:lnTo>
                    <a:cubicBezTo>
                      <a:pt x="4959" y="6697"/>
                      <a:pt x="4066" y="5399"/>
                      <a:pt x="3209" y="4149"/>
                    </a:cubicBezTo>
                    <a:cubicBezTo>
                      <a:pt x="2304" y="2816"/>
                      <a:pt x="1351" y="1423"/>
                      <a:pt x="411" y="89"/>
                    </a:cubicBezTo>
                    <a:cubicBezTo>
                      <a:pt x="369" y="27"/>
                      <a:pt x="313"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39"/>
              <p:cNvSpPr/>
              <p:nvPr/>
            </p:nvSpPr>
            <p:spPr>
              <a:xfrm>
                <a:off x="3962988" y="2416475"/>
                <a:ext cx="167300" cy="17300"/>
              </a:xfrm>
              <a:custGeom>
                <a:avLst/>
                <a:gdLst/>
                <a:ahLst/>
                <a:cxnLst/>
                <a:rect l="l" t="t" r="r" b="b"/>
                <a:pathLst>
                  <a:path w="6692" h="692" extrusionOk="0">
                    <a:moveTo>
                      <a:pt x="182" y="0"/>
                    </a:moveTo>
                    <a:cubicBezTo>
                      <a:pt x="85" y="0"/>
                      <a:pt x="11" y="80"/>
                      <a:pt x="0" y="180"/>
                    </a:cubicBezTo>
                    <a:cubicBezTo>
                      <a:pt x="0" y="275"/>
                      <a:pt x="84" y="371"/>
                      <a:pt x="179" y="371"/>
                    </a:cubicBezTo>
                    <a:lnTo>
                      <a:pt x="6442" y="692"/>
                    </a:lnTo>
                    <a:lnTo>
                      <a:pt x="6453" y="692"/>
                    </a:lnTo>
                    <a:cubicBezTo>
                      <a:pt x="6692" y="668"/>
                      <a:pt x="6692" y="335"/>
                      <a:pt x="6465" y="311"/>
                    </a:cubicBezTo>
                    <a:lnTo>
                      <a:pt x="203" y="1"/>
                    </a:lnTo>
                    <a:cubicBezTo>
                      <a:pt x="196" y="1"/>
                      <a:pt x="189" y="0"/>
                      <a:pt x="1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39"/>
              <p:cNvSpPr/>
              <p:nvPr/>
            </p:nvSpPr>
            <p:spPr>
              <a:xfrm>
                <a:off x="3302488" y="2149550"/>
                <a:ext cx="107175" cy="672975"/>
              </a:xfrm>
              <a:custGeom>
                <a:avLst/>
                <a:gdLst/>
                <a:ahLst/>
                <a:cxnLst/>
                <a:rect l="l" t="t" r="r" b="b"/>
                <a:pathLst>
                  <a:path w="4287" h="26919" extrusionOk="0">
                    <a:moveTo>
                      <a:pt x="194" y="0"/>
                    </a:moveTo>
                    <a:cubicBezTo>
                      <a:pt x="97" y="0"/>
                      <a:pt x="0" y="67"/>
                      <a:pt x="0" y="189"/>
                    </a:cubicBezTo>
                    <a:lnTo>
                      <a:pt x="1179" y="12572"/>
                    </a:lnTo>
                    <a:cubicBezTo>
                      <a:pt x="1191" y="12667"/>
                      <a:pt x="1286" y="12738"/>
                      <a:pt x="1381" y="12738"/>
                    </a:cubicBezTo>
                    <a:cubicBezTo>
                      <a:pt x="1834" y="12702"/>
                      <a:pt x="2286" y="12691"/>
                      <a:pt x="2727" y="12667"/>
                    </a:cubicBezTo>
                    <a:lnTo>
                      <a:pt x="3167" y="12655"/>
                    </a:lnTo>
                    <a:lnTo>
                      <a:pt x="1084" y="13643"/>
                    </a:lnTo>
                    <a:cubicBezTo>
                      <a:pt x="1012" y="13667"/>
                      <a:pt x="965" y="13750"/>
                      <a:pt x="977" y="13822"/>
                    </a:cubicBezTo>
                    <a:cubicBezTo>
                      <a:pt x="1203" y="15989"/>
                      <a:pt x="1405" y="18132"/>
                      <a:pt x="1620" y="20287"/>
                    </a:cubicBezTo>
                    <a:cubicBezTo>
                      <a:pt x="1846" y="22430"/>
                      <a:pt x="2048" y="24585"/>
                      <a:pt x="2274" y="26752"/>
                    </a:cubicBezTo>
                    <a:cubicBezTo>
                      <a:pt x="2286" y="26847"/>
                      <a:pt x="2370" y="26919"/>
                      <a:pt x="2465" y="26919"/>
                    </a:cubicBezTo>
                    <a:lnTo>
                      <a:pt x="2489" y="26907"/>
                    </a:lnTo>
                    <a:cubicBezTo>
                      <a:pt x="2596" y="26907"/>
                      <a:pt x="2667" y="26811"/>
                      <a:pt x="2655" y="26716"/>
                    </a:cubicBezTo>
                    <a:cubicBezTo>
                      <a:pt x="2429" y="24549"/>
                      <a:pt x="2215" y="22394"/>
                      <a:pt x="2012" y="20251"/>
                    </a:cubicBezTo>
                    <a:cubicBezTo>
                      <a:pt x="1798" y="18144"/>
                      <a:pt x="1596" y="16036"/>
                      <a:pt x="1370" y="13917"/>
                    </a:cubicBezTo>
                    <a:lnTo>
                      <a:pt x="4156" y="12595"/>
                    </a:lnTo>
                    <a:cubicBezTo>
                      <a:pt x="4239" y="12560"/>
                      <a:pt x="4287" y="12464"/>
                      <a:pt x="4263" y="12381"/>
                    </a:cubicBezTo>
                    <a:cubicBezTo>
                      <a:pt x="4239" y="12298"/>
                      <a:pt x="4156" y="12238"/>
                      <a:pt x="4060" y="12238"/>
                    </a:cubicBezTo>
                    <a:cubicBezTo>
                      <a:pt x="3608" y="12274"/>
                      <a:pt x="3155" y="12286"/>
                      <a:pt x="2715" y="12310"/>
                    </a:cubicBezTo>
                    <a:cubicBezTo>
                      <a:pt x="2334" y="12321"/>
                      <a:pt x="1941" y="12333"/>
                      <a:pt x="1536" y="12357"/>
                    </a:cubicBezTo>
                    <a:lnTo>
                      <a:pt x="381" y="153"/>
                    </a:lnTo>
                    <a:cubicBezTo>
                      <a:pt x="359" y="49"/>
                      <a:pt x="277" y="0"/>
                      <a:pt x="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39"/>
              <p:cNvSpPr/>
              <p:nvPr/>
            </p:nvSpPr>
            <p:spPr>
              <a:xfrm>
                <a:off x="4146638" y="2133725"/>
                <a:ext cx="85150" cy="688800"/>
              </a:xfrm>
              <a:custGeom>
                <a:avLst/>
                <a:gdLst/>
                <a:ahLst/>
                <a:cxnLst/>
                <a:rect l="l" t="t" r="r" b="b"/>
                <a:pathLst>
                  <a:path w="3406" h="27552" extrusionOk="0">
                    <a:moveTo>
                      <a:pt x="2977" y="1"/>
                    </a:moveTo>
                    <a:cubicBezTo>
                      <a:pt x="2882" y="1"/>
                      <a:pt x="2787" y="72"/>
                      <a:pt x="2787" y="179"/>
                    </a:cubicBezTo>
                    <a:lnTo>
                      <a:pt x="2358" y="12847"/>
                    </a:lnTo>
                    <a:cubicBezTo>
                      <a:pt x="2025" y="12931"/>
                      <a:pt x="1679" y="13014"/>
                      <a:pt x="1346" y="13097"/>
                    </a:cubicBezTo>
                    <a:cubicBezTo>
                      <a:pt x="965" y="13205"/>
                      <a:pt x="584" y="13300"/>
                      <a:pt x="203" y="13395"/>
                    </a:cubicBezTo>
                    <a:cubicBezTo>
                      <a:pt x="0" y="13431"/>
                      <a:pt x="0" y="13705"/>
                      <a:pt x="203" y="13740"/>
                    </a:cubicBezTo>
                    <a:lnTo>
                      <a:pt x="3013" y="14312"/>
                    </a:lnTo>
                    <a:cubicBezTo>
                      <a:pt x="2846" y="16467"/>
                      <a:pt x="2691" y="18610"/>
                      <a:pt x="2536" y="20753"/>
                    </a:cubicBezTo>
                    <a:cubicBezTo>
                      <a:pt x="2382" y="22956"/>
                      <a:pt x="2227" y="25158"/>
                      <a:pt x="2060" y="27349"/>
                    </a:cubicBezTo>
                    <a:cubicBezTo>
                      <a:pt x="2060" y="27456"/>
                      <a:pt x="2132" y="27540"/>
                      <a:pt x="2239" y="27552"/>
                    </a:cubicBezTo>
                    <a:lnTo>
                      <a:pt x="2251" y="27552"/>
                    </a:lnTo>
                    <a:cubicBezTo>
                      <a:pt x="2346" y="27552"/>
                      <a:pt x="2429" y="27468"/>
                      <a:pt x="2441" y="27373"/>
                    </a:cubicBezTo>
                    <a:cubicBezTo>
                      <a:pt x="2608" y="25170"/>
                      <a:pt x="2763" y="22980"/>
                      <a:pt x="2917" y="20777"/>
                    </a:cubicBezTo>
                    <a:cubicBezTo>
                      <a:pt x="3072" y="18574"/>
                      <a:pt x="3239" y="16372"/>
                      <a:pt x="3394" y="14181"/>
                    </a:cubicBezTo>
                    <a:cubicBezTo>
                      <a:pt x="3406" y="14086"/>
                      <a:pt x="3334" y="14002"/>
                      <a:pt x="3251" y="13990"/>
                    </a:cubicBezTo>
                    <a:lnTo>
                      <a:pt x="1048" y="13538"/>
                    </a:lnTo>
                    <a:lnTo>
                      <a:pt x="1441" y="13443"/>
                    </a:lnTo>
                    <a:cubicBezTo>
                      <a:pt x="1822" y="13347"/>
                      <a:pt x="2203" y="13240"/>
                      <a:pt x="2584" y="13157"/>
                    </a:cubicBezTo>
                    <a:cubicBezTo>
                      <a:pt x="2667" y="13145"/>
                      <a:pt x="2727" y="13074"/>
                      <a:pt x="2739" y="12990"/>
                    </a:cubicBezTo>
                    <a:lnTo>
                      <a:pt x="3168" y="191"/>
                    </a:lnTo>
                    <a:cubicBezTo>
                      <a:pt x="3168" y="84"/>
                      <a:pt x="3084" y="1"/>
                      <a:pt x="29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9"/>
              <p:cNvSpPr/>
              <p:nvPr/>
            </p:nvSpPr>
            <p:spPr>
              <a:xfrm>
                <a:off x="3695388" y="1508225"/>
                <a:ext cx="136650" cy="89450"/>
              </a:xfrm>
              <a:custGeom>
                <a:avLst/>
                <a:gdLst/>
                <a:ahLst/>
                <a:cxnLst/>
                <a:rect l="l" t="t" r="r" b="b"/>
                <a:pathLst>
                  <a:path w="5466" h="3578" extrusionOk="0">
                    <a:moveTo>
                      <a:pt x="4124" y="1"/>
                    </a:moveTo>
                    <a:cubicBezTo>
                      <a:pt x="2188" y="1"/>
                      <a:pt x="430" y="1351"/>
                      <a:pt x="24" y="3351"/>
                    </a:cubicBezTo>
                    <a:cubicBezTo>
                      <a:pt x="1" y="3458"/>
                      <a:pt x="72" y="3554"/>
                      <a:pt x="167" y="3577"/>
                    </a:cubicBezTo>
                    <a:lnTo>
                      <a:pt x="203" y="3577"/>
                    </a:lnTo>
                    <a:cubicBezTo>
                      <a:pt x="298" y="3577"/>
                      <a:pt x="370" y="3518"/>
                      <a:pt x="393" y="3435"/>
                    </a:cubicBezTo>
                    <a:cubicBezTo>
                      <a:pt x="761" y="1608"/>
                      <a:pt x="2369" y="377"/>
                      <a:pt x="4136" y="377"/>
                    </a:cubicBezTo>
                    <a:cubicBezTo>
                      <a:pt x="4489" y="377"/>
                      <a:pt x="4847" y="426"/>
                      <a:pt x="5204" y="529"/>
                    </a:cubicBezTo>
                    <a:cubicBezTo>
                      <a:pt x="5222" y="536"/>
                      <a:pt x="5242" y="540"/>
                      <a:pt x="5261" y="540"/>
                    </a:cubicBezTo>
                    <a:cubicBezTo>
                      <a:pt x="5338" y="540"/>
                      <a:pt x="5413" y="484"/>
                      <a:pt x="5442" y="398"/>
                    </a:cubicBezTo>
                    <a:cubicBezTo>
                      <a:pt x="5466" y="303"/>
                      <a:pt x="5406" y="196"/>
                      <a:pt x="5311" y="172"/>
                    </a:cubicBezTo>
                    <a:cubicBezTo>
                      <a:pt x="4914" y="56"/>
                      <a:pt x="4515" y="1"/>
                      <a:pt x="4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9"/>
              <p:cNvSpPr/>
              <p:nvPr/>
            </p:nvSpPr>
            <p:spPr>
              <a:xfrm>
                <a:off x="3548938" y="1525600"/>
                <a:ext cx="409000" cy="296800"/>
              </a:xfrm>
              <a:custGeom>
                <a:avLst/>
                <a:gdLst/>
                <a:ahLst/>
                <a:cxnLst/>
                <a:rect l="l" t="t" r="r" b="b"/>
                <a:pathLst>
                  <a:path w="16360" h="11872" extrusionOk="0">
                    <a:moveTo>
                      <a:pt x="10128" y="1"/>
                    </a:moveTo>
                    <a:cubicBezTo>
                      <a:pt x="10106" y="1"/>
                      <a:pt x="10084" y="1"/>
                      <a:pt x="10061" y="1"/>
                    </a:cubicBezTo>
                    <a:cubicBezTo>
                      <a:pt x="8442" y="25"/>
                      <a:pt x="6954" y="799"/>
                      <a:pt x="6204" y="2228"/>
                    </a:cubicBezTo>
                    <a:cubicBezTo>
                      <a:pt x="2441" y="2740"/>
                      <a:pt x="1" y="6466"/>
                      <a:pt x="1037" y="10133"/>
                    </a:cubicBezTo>
                    <a:cubicBezTo>
                      <a:pt x="2632" y="10526"/>
                      <a:pt x="4168" y="11110"/>
                      <a:pt x="5620" y="11872"/>
                    </a:cubicBezTo>
                    <a:lnTo>
                      <a:pt x="13860" y="6192"/>
                    </a:lnTo>
                    <a:cubicBezTo>
                      <a:pt x="13883" y="6193"/>
                      <a:pt x="13906" y="6193"/>
                      <a:pt x="13929" y="6193"/>
                    </a:cubicBezTo>
                    <a:cubicBezTo>
                      <a:pt x="14690" y="6193"/>
                      <a:pt x="15421" y="5816"/>
                      <a:pt x="15872" y="5192"/>
                    </a:cubicBezTo>
                    <a:cubicBezTo>
                      <a:pt x="16336" y="4537"/>
                      <a:pt x="16360" y="3668"/>
                      <a:pt x="15955" y="2978"/>
                    </a:cubicBezTo>
                    <a:cubicBezTo>
                      <a:pt x="15641" y="2475"/>
                      <a:pt x="15158" y="2176"/>
                      <a:pt x="14623" y="2176"/>
                    </a:cubicBezTo>
                    <a:cubicBezTo>
                      <a:pt x="14448" y="2176"/>
                      <a:pt x="14268" y="2208"/>
                      <a:pt x="14086" y="2275"/>
                    </a:cubicBezTo>
                    <a:cubicBezTo>
                      <a:pt x="13263" y="866"/>
                      <a:pt x="11757" y="1"/>
                      <a:pt x="10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9"/>
              <p:cNvSpPr/>
              <p:nvPr/>
            </p:nvSpPr>
            <p:spPr>
              <a:xfrm>
                <a:off x="3543338" y="1632475"/>
                <a:ext cx="420850" cy="434100"/>
              </a:xfrm>
              <a:custGeom>
                <a:avLst/>
                <a:gdLst/>
                <a:ahLst/>
                <a:cxnLst/>
                <a:rect l="l" t="t" r="r" b="b"/>
                <a:pathLst>
                  <a:path w="16834" h="17364" extrusionOk="0">
                    <a:moveTo>
                      <a:pt x="13965" y="0"/>
                    </a:moveTo>
                    <a:cubicBezTo>
                      <a:pt x="13429" y="36"/>
                      <a:pt x="12857" y="203"/>
                      <a:pt x="12321" y="239"/>
                    </a:cubicBezTo>
                    <a:cubicBezTo>
                      <a:pt x="12202" y="989"/>
                      <a:pt x="11667" y="1632"/>
                      <a:pt x="10940" y="1870"/>
                    </a:cubicBezTo>
                    <a:cubicBezTo>
                      <a:pt x="10786" y="1919"/>
                      <a:pt x="10628" y="1941"/>
                      <a:pt x="10471" y="1941"/>
                    </a:cubicBezTo>
                    <a:cubicBezTo>
                      <a:pt x="9903" y="1941"/>
                      <a:pt x="9341" y="1644"/>
                      <a:pt x="8940" y="1215"/>
                    </a:cubicBezTo>
                    <a:lnTo>
                      <a:pt x="8940" y="1215"/>
                    </a:lnTo>
                    <a:cubicBezTo>
                      <a:pt x="8952" y="1989"/>
                      <a:pt x="8464" y="2679"/>
                      <a:pt x="7738" y="2929"/>
                    </a:cubicBezTo>
                    <a:cubicBezTo>
                      <a:pt x="7548" y="2993"/>
                      <a:pt x="7351" y="3024"/>
                      <a:pt x="7157" y="3024"/>
                    </a:cubicBezTo>
                    <a:cubicBezTo>
                      <a:pt x="6620" y="3024"/>
                      <a:pt x="6103" y="2785"/>
                      <a:pt x="5797" y="2322"/>
                    </a:cubicBezTo>
                    <a:lnTo>
                      <a:pt x="4344" y="6180"/>
                    </a:lnTo>
                    <a:cubicBezTo>
                      <a:pt x="4118" y="5537"/>
                      <a:pt x="3785" y="4906"/>
                      <a:pt x="3558" y="4263"/>
                    </a:cubicBezTo>
                    <a:cubicBezTo>
                      <a:pt x="3437" y="4249"/>
                      <a:pt x="3317" y="4243"/>
                      <a:pt x="3198" y="4243"/>
                    </a:cubicBezTo>
                    <a:cubicBezTo>
                      <a:pt x="1450" y="4243"/>
                      <a:pt x="1" y="5683"/>
                      <a:pt x="34" y="7489"/>
                    </a:cubicBezTo>
                    <a:cubicBezTo>
                      <a:pt x="67" y="9244"/>
                      <a:pt x="1506" y="10609"/>
                      <a:pt x="3201" y="10609"/>
                    </a:cubicBezTo>
                    <a:cubicBezTo>
                      <a:pt x="3358" y="10609"/>
                      <a:pt x="3517" y="10597"/>
                      <a:pt x="3678" y="10573"/>
                    </a:cubicBezTo>
                    <a:lnTo>
                      <a:pt x="3678" y="10573"/>
                    </a:lnTo>
                    <a:cubicBezTo>
                      <a:pt x="3535" y="11942"/>
                      <a:pt x="3404" y="13288"/>
                      <a:pt x="3249" y="14657"/>
                    </a:cubicBezTo>
                    <a:cubicBezTo>
                      <a:pt x="4178" y="16145"/>
                      <a:pt x="5844" y="17110"/>
                      <a:pt x="7583" y="17324"/>
                    </a:cubicBezTo>
                    <a:cubicBezTo>
                      <a:pt x="7798" y="17350"/>
                      <a:pt x="8020" y="17363"/>
                      <a:pt x="8245" y="17363"/>
                    </a:cubicBezTo>
                    <a:cubicBezTo>
                      <a:pt x="9855" y="17363"/>
                      <a:pt x="11667" y="16709"/>
                      <a:pt x="12774" y="15633"/>
                    </a:cubicBezTo>
                    <a:cubicBezTo>
                      <a:pt x="12774" y="14800"/>
                      <a:pt x="13000" y="13895"/>
                      <a:pt x="13000" y="13062"/>
                    </a:cubicBezTo>
                    <a:cubicBezTo>
                      <a:pt x="14322" y="12573"/>
                      <a:pt x="15417" y="11621"/>
                      <a:pt x="16072" y="10383"/>
                    </a:cubicBezTo>
                    <a:cubicBezTo>
                      <a:pt x="16715" y="9144"/>
                      <a:pt x="16834" y="7894"/>
                      <a:pt x="16596" y="6525"/>
                    </a:cubicBezTo>
                    <a:cubicBezTo>
                      <a:pt x="16191" y="4180"/>
                      <a:pt x="15227" y="2013"/>
                      <a:pt x="13965"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9"/>
              <p:cNvSpPr/>
              <p:nvPr/>
            </p:nvSpPr>
            <p:spPr>
              <a:xfrm>
                <a:off x="3714738" y="1806900"/>
                <a:ext cx="63425" cy="53300"/>
              </a:xfrm>
              <a:custGeom>
                <a:avLst/>
                <a:gdLst/>
                <a:ahLst/>
                <a:cxnLst/>
                <a:rect l="l" t="t" r="r" b="b"/>
                <a:pathLst>
                  <a:path w="2537" h="2132" extrusionOk="0">
                    <a:moveTo>
                      <a:pt x="1263" y="0"/>
                    </a:moveTo>
                    <a:cubicBezTo>
                      <a:pt x="560" y="0"/>
                      <a:pt x="0" y="477"/>
                      <a:pt x="0" y="1072"/>
                    </a:cubicBezTo>
                    <a:cubicBezTo>
                      <a:pt x="0" y="1655"/>
                      <a:pt x="560" y="2132"/>
                      <a:pt x="1263" y="2132"/>
                    </a:cubicBezTo>
                    <a:cubicBezTo>
                      <a:pt x="1965" y="2132"/>
                      <a:pt x="2537" y="1655"/>
                      <a:pt x="2537" y="1072"/>
                    </a:cubicBezTo>
                    <a:cubicBezTo>
                      <a:pt x="2537" y="477"/>
                      <a:pt x="1965" y="0"/>
                      <a:pt x="12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9"/>
              <p:cNvSpPr/>
              <p:nvPr/>
            </p:nvSpPr>
            <p:spPr>
              <a:xfrm>
                <a:off x="3889763" y="1779300"/>
                <a:ext cx="69975" cy="55525"/>
              </a:xfrm>
              <a:custGeom>
                <a:avLst/>
                <a:gdLst/>
                <a:ahLst/>
                <a:cxnLst/>
                <a:rect l="l" t="t" r="r" b="b"/>
                <a:pathLst>
                  <a:path w="2799" h="2221" extrusionOk="0">
                    <a:moveTo>
                      <a:pt x="1579" y="0"/>
                    </a:moveTo>
                    <a:cubicBezTo>
                      <a:pt x="1363" y="0"/>
                      <a:pt x="1135" y="53"/>
                      <a:pt x="917" y="164"/>
                    </a:cubicBezTo>
                    <a:cubicBezTo>
                      <a:pt x="298" y="485"/>
                      <a:pt x="0" y="1164"/>
                      <a:pt x="274" y="1688"/>
                    </a:cubicBezTo>
                    <a:cubicBezTo>
                      <a:pt x="446" y="2031"/>
                      <a:pt x="816" y="2221"/>
                      <a:pt x="1225" y="2221"/>
                    </a:cubicBezTo>
                    <a:cubicBezTo>
                      <a:pt x="1441" y="2221"/>
                      <a:pt x="1668" y="2168"/>
                      <a:pt x="1882" y="2057"/>
                    </a:cubicBezTo>
                    <a:cubicBezTo>
                      <a:pt x="2513" y="1747"/>
                      <a:pt x="2798" y="1057"/>
                      <a:pt x="2536" y="533"/>
                    </a:cubicBezTo>
                    <a:cubicBezTo>
                      <a:pt x="2357" y="190"/>
                      <a:pt x="1989" y="0"/>
                      <a:pt x="15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39"/>
              <p:cNvSpPr/>
              <p:nvPr/>
            </p:nvSpPr>
            <p:spPr>
              <a:xfrm>
                <a:off x="3690338" y="1720525"/>
                <a:ext cx="153175" cy="101875"/>
              </a:xfrm>
              <a:custGeom>
                <a:avLst/>
                <a:gdLst/>
                <a:ahLst/>
                <a:cxnLst/>
                <a:rect l="l" t="t" r="r" b="b"/>
                <a:pathLst>
                  <a:path w="6127" h="4075" extrusionOk="0">
                    <a:moveTo>
                      <a:pt x="4941" y="407"/>
                    </a:moveTo>
                    <a:cubicBezTo>
                      <a:pt x="5513" y="1765"/>
                      <a:pt x="4715" y="3325"/>
                      <a:pt x="3274" y="3646"/>
                    </a:cubicBezTo>
                    <a:cubicBezTo>
                      <a:pt x="3101" y="3685"/>
                      <a:pt x="2928" y="3703"/>
                      <a:pt x="2758" y="3703"/>
                    </a:cubicBezTo>
                    <a:cubicBezTo>
                      <a:pt x="1520" y="3703"/>
                      <a:pt x="445" y="2718"/>
                      <a:pt x="393" y="1420"/>
                    </a:cubicBezTo>
                    <a:lnTo>
                      <a:pt x="4941" y="407"/>
                    </a:lnTo>
                    <a:close/>
                    <a:moveTo>
                      <a:pt x="5032" y="0"/>
                    </a:moveTo>
                    <a:cubicBezTo>
                      <a:pt x="5022" y="0"/>
                      <a:pt x="5011" y="1"/>
                      <a:pt x="5001" y="3"/>
                    </a:cubicBezTo>
                    <a:lnTo>
                      <a:pt x="167" y="1086"/>
                    </a:lnTo>
                    <a:cubicBezTo>
                      <a:pt x="72" y="1098"/>
                      <a:pt x="12" y="1181"/>
                      <a:pt x="12" y="1265"/>
                    </a:cubicBezTo>
                    <a:cubicBezTo>
                      <a:pt x="0" y="2408"/>
                      <a:pt x="679" y="3444"/>
                      <a:pt x="1727" y="3884"/>
                    </a:cubicBezTo>
                    <a:cubicBezTo>
                      <a:pt x="2048" y="4015"/>
                      <a:pt x="2393" y="4075"/>
                      <a:pt x="2739" y="4075"/>
                    </a:cubicBezTo>
                    <a:cubicBezTo>
                      <a:pt x="2750" y="4075"/>
                      <a:pt x="2761" y="4075"/>
                      <a:pt x="2772" y="4075"/>
                    </a:cubicBezTo>
                    <a:cubicBezTo>
                      <a:pt x="4801" y="4075"/>
                      <a:pt x="6127" y="1933"/>
                      <a:pt x="5215" y="110"/>
                    </a:cubicBezTo>
                    <a:cubicBezTo>
                      <a:pt x="5173" y="37"/>
                      <a:pt x="5104" y="0"/>
                      <a:pt x="50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39"/>
              <p:cNvSpPr/>
              <p:nvPr/>
            </p:nvSpPr>
            <p:spPr>
              <a:xfrm>
                <a:off x="3860288" y="1714925"/>
                <a:ext cx="106000" cy="89325"/>
              </a:xfrm>
              <a:custGeom>
                <a:avLst/>
                <a:gdLst/>
                <a:ahLst/>
                <a:cxnLst/>
                <a:rect l="l" t="t" r="r" b="b"/>
                <a:pathLst>
                  <a:path w="4240" h="3573" extrusionOk="0">
                    <a:moveTo>
                      <a:pt x="394" y="381"/>
                    </a:moveTo>
                    <a:lnTo>
                      <a:pt x="3668" y="393"/>
                    </a:lnTo>
                    <a:cubicBezTo>
                      <a:pt x="3823" y="1155"/>
                      <a:pt x="3715" y="1882"/>
                      <a:pt x="3370" y="2417"/>
                    </a:cubicBezTo>
                    <a:cubicBezTo>
                      <a:pt x="3051" y="2900"/>
                      <a:pt x="2496" y="3195"/>
                      <a:pt x="1975" y="3195"/>
                    </a:cubicBezTo>
                    <a:cubicBezTo>
                      <a:pt x="1815" y="3195"/>
                      <a:pt x="1658" y="3167"/>
                      <a:pt x="1513" y="3108"/>
                    </a:cubicBezTo>
                    <a:cubicBezTo>
                      <a:pt x="1072" y="2929"/>
                      <a:pt x="703" y="2477"/>
                      <a:pt x="536" y="1905"/>
                    </a:cubicBezTo>
                    <a:cubicBezTo>
                      <a:pt x="417" y="1405"/>
                      <a:pt x="370" y="893"/>
                      <a:pt x="394" y="381"/>
                    </a:cubicBezTo>
                    <a:close/>
                    <a:moveTo>
                      <a:pt x="215" y="0"/>
                    </a:moveTo>
                    <a:cubicBezTo>
                      <a:pt x="108" y="0"/>
                      <a:pt x="24" y="84"/>
                      <a:pt x="24" y="191"/>
                    </a:cubicBezTo>
                    <a:cubicBezTo>
                      <a:pt x="13" y="751"/>
                      <a:pt x="1" y="1405"/>
                      <a:pt x="179" y="2013"/>
                    </a:cubicBezTo>
                    <a:cubicBezTo>
                      <a:pt x="370" y="2691"/>
                      <a:pt x="822" y="3239"/>
                      <a:pt x="1370" y="3465"/>
                    </a:cubicBezTo>
                    <a:cubicBezTo>
                      <a:pt x="1560" y="3537"/>
                      <a:pt x="1763" y="3572"/>
                      <a:pt x="1965" y="3572"/>
                    </a:cubicBezTo>
                    <a:cubicBezTo>
                      <a:pt x="2668" y="3560"/>
                      <a:pt x="3311" y="3203"/>
                      <a:pt x="3692" y="2632"/>
                    </a:cubicBezTo>
                    <a:cubicBezTo>
                      <a:pt x="4120" y="1977"/>
                      <a:pt x="4239" y="1072"/>
                      <a:pt x="4001" y="155"/>
                    </a:cubicBezTo>
                    <a:cubicBezTo>
                      <a:pt x="3977" y="72"/>
                      <a:pt x="3906" y="12"/>
                      <a:pt x="3823" y="12"/>
                    </a:cubicBezTo>
                    <a:lnTo>
                      <a:pt x="21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9"/>
              <p:cNvSpPr/>
              <p:nvPr/>
            </p:nvSpPr>
            <p:spPr>
              <a:xfrm>
                <a:off x="3812663" y="1701575"/>
                <a:ext cx="60000" cy="27375"/>
              </a:xfrm>
              <a:custGeom>
                <a:avLst/>
                <a:gdLst/>
                <a:ahLst/>
                <a:cxnLst/>
                <a:rect l="l" t="t" r="r" b="b"/>
                <a:pathLst>
                  <a:path w="2400" h="1095" extrusionOk="0">
                    <a:moveTo>
                      <a:pt x="1264" y="1"/>
                    </a:moveTo>
                    <a:cubicBezTo>
                      <a:pt x="753" y="1"/>
                      <a:pt x="251" y="291"/>
                      <a:pt x="36" y="832"/>
                    </a:cubicBezTo>
                    <a:cubicBezTo>
                      <a:pt x="1" y="927"/>
                      <a:pt x="48" y="1035"/>
                      <a:pt x="144" y="1070"/>
                    </a:cubicBezTo>
                    <a:cubicBezTo>
                      <a:pt x="167" y="1082"/>
                      <a:pt x="191" y="1094"/>
                      <a:pt x="215" y="1094"/>
                    </a:cubicBezTo>
                    <a:cubicBezTo>
                      <a:pt x="298" y="1094"/>
                      <a:pt x="370" y="1046"/>
                      <a:pt x="394" y="975"/>
                    </a:cubicBezTo>
                    <a:cubicBezTo>
                      <a:pt x="553" y="593"/>
                      <a:pt x="912" y="385"/>
                      <a:pt x="1276" y="385"/>
                    </a:cubicBezTo>
                    <a:cubicBezTo>
                      <a:pt x="1535" y="385"/>
                      <a:pt x="1796" y="490"/>
                      <a:pt x="1989" y="713"/>
                    </a:cubicBezTo>
                    <a:cubicBezTo>
                      <a:pt x="2031" y="761"/>
                      <a:pt x="2081" y="781"/>
                      <a:pt x="2129" y="781"/>
                    </a:cubicBezTo>
                    <a:cubicBezTo>
                      <a:pt x="2271" y="781"/>
                      <a:pt x="2399" y="605"/>
                      <a:pt x="2275" y="463"/>
                    </a:cubicBezTo>
                    <a:cubicBezTo>
                      <a:pt x="2001" y="150"/>
                      <a:pt x="1630" y="1"/>
                      <a:pt x="12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9"/>
              <p:cNvSpPr/>
              <p:nvPr/>
            </p:nvSpPr>
            <p:spPr>
              <a:xfrm>
                <a:off x="3744813" y="1777125"/>
                <a:ext cx="23825" cy="23850"/>
              </a:xfrm>
              <a:custGeom>
                <a:avLst/>
                <a:gdLst/>
                <a:ahLst/>
                <a:cxnLst/>
                <a:rect l="l" t="t" r="r" b="b"/>
                <a:pathLst>
                  <a:path w="953" h="954" extrusionOk="0">
                    <a:moveTo>
                      <a:pt x="476" y="1"/>
                    </a:moveTo>
                    <a:cubicBezTo>
                      <a:pt x="214" y="1"/>
                      <a:pt x="0" y="215"/>
                      <a:pt x="0" y="477"/>
                    </a:cubicBezTo>
                    <a:cubicBezTo>
                      <a:pt x="0" y="739"/>
                      <a:pt x="214" y="953"/>
                      <a:pt x="476" y="953"/>
                    </a:cubicBezTo>
                    <a:cubicBezTo>
                      <a:pt x="738" y="953"/>
                      <a:pt x="953" y="739"/>
                      <a:pt x="953" y="477"/>
                    </a:cubicBezTo>
                    <a:cubicBezTo>
                      <a:pt x="953" y="215"/>
                      <a:pt x="738" y="1"/>
                      <a:pt x="4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39"/>
              <p:cNvSpPr/>
              <p:nvPr/>
            </p:nvSpPr>
            <p:spPr>
              <a:xfrm>
                <a:off x="3895713" y="1752125"/>
                <a:ext cx="23825" cy="23550"/>
              </a:xfrm>
              <a:custGeom>
                <a:avLst/>
                <a:gdLst/>
                <a:ahLst/>
                <a:cxnLst/>
                <a:rect l="l" t="t" r="r" b="b"/>
                <a:pathLst>
                  <a:path w="953" h="942" extrusionOk="0">
                    <a:moveTo>
                      <a:pt x="477" y="1"/>
                    </a:moveTo>
                    <a:cubicBezTo>
                      <a:pt x="215" y="1"/>
                      <a:pt x="0" y="215"/>
                      <a:pt x="0" y="477"/>
                    </a:cubicBezTo>
                    <a:cubicBezTo>
                      <a:pt x="0" y="739"/>
                      <a:pt x="215" y="941"/>
                      <a:pt x="477" y="941"/>
                    </a:cubicBezTo>
                    <a:cubicBezTo>
                      <a:pt x="739" y="941"/>
                      <a:pt x="953" y="739"/>
                      <a:pt x="953" y="477"/>
                    </a:cubicBezTo>
                    <a:cubicBezTo>
                      <a:pt x="953" y="215"/>
                      <a:pt x="739" y="1"/>
                      <a:pt x="4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39"/>
              <p:cNvSpPr/>
              <p:nvPr/>
            </p:nvSpPr>
            <p:spPr>
              <a:xfrm>
                <a:off x="3836188" y="1742175"/>
                <a:ext cx="30975" cy="73975"/>
              </a:xfrm>
              <a:custGeom>
                <a:avLst/>
                <a:gdLst/>
                <a:ahLst/>
                <a:cxnLst/>
                <a:rect l="l" t="t" r="r" b="b"/>
                <a:pathLst>
                  <a:path w="1239" h="2959" extrusionOk="0">
                    <a:moveTo>
                      <a:pt x="238" y="0"/>
                    </a:moveTo>
                    <a:cubicBezTo>
                      <a:pt x="124" y="0"/>
                      <a:pt x="11" y="97"/>
                      <a:pt x="48" y="244"/>
                    </a:cubicBezTo>
                    <a:lnTo>
                      <a:pt x="786" y="2482"/>
                    </a:lnTo>
                    <a:lnTo>
                      <a:pt x="619" y="2518"/>
                    </a:lnTo>
                    <a:cubicBezTo>
                      <a:pt x="488" y="2542"/>
                      <a:pt x="369" y="2566"/>
                      <a:pt x="250" y="2578"/>
                    </a:cubicBezTo>
                    <a:cubicBezTo>
                      <a:pt x="0" y="2589"/>
                      <a:pt x="12" y="2959"/>
                      <a:pt x="262" y="2959"/>
                    </a:cubicBezTo>
                    <a:lnTo>
                      <a:pt x="274" y="2959"/>
                    </a:lnTo>
                    <a:cubicBezTo>
                      <a:pt x="417" y="2947"/>
                      <a:pt x="548" y="2923"/>
                      <a:pt x="691" y="2887"/>
                    </a:cubicBezTo>
                    <a:cubicBezTo>
                      <a:pt x="810" y="2863"/>
                      <a:pt x="929" y="2840"/>
                      <a:pt x="1048" y="2828"/>
                    </a:cubicBezTo>
                    <a:cubicBezTo>
                      <a:pt x="1108" y="2828"/>
                      <a:pt x="1167" y="2792"/>
                      <a:pt x="1191" y="2744"/>
                    </a:cubicBezTo>
                    <a:cubicBezTo>
                      <a:pt x="1227" y="2697"/>
                      <a:pt x="1238" y="2637"/>
                      <a:pt x="1215" y="2578"/>
                    </a:cubicBezTo>
                    <a:lnTo>
                      <a:pt x="417" y="125"/>
                    </a:lnTo>
                    <a:cubicBezTo>
                      <a:pt x="380" y="38"/>
                      <a:pt x="309" y="0"/>
                      <a:pt x="2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9"/>
              <p:cNvSpPr/>
              <p:nvPr/>
            </p:nvSpPr>
            <p:spPr>
              <a:xfrm>
                <a:off x="3798963" y="1820600"/>
                <a:ext cx="43725" cy="26200"/>
              </a:xfrm>
              <a:custGeom>
                <a:avLst/>
                <a:gdLst/>
                <a:ahLst/>
                <a:cxnLst/>
                <a:rect l="l" t="t" r="r" b="b"/>
                <a:pathLst>
                  <a:path w="1749" h="1048" extrusionOk="0">
                    <a:moveTo>
                      <a:pt x="191" y="0"/>
                    </a:moveTo>
                    <a:cubicBezTo>
                      <a:pt x="84" y="0"/>
                      <a:pt x="1" y="95"/>
                      <a:pt x="1" y="203"/>
                    </a:cubicBezTo>
                    <a:cubicBezTo>
                      <a:pt x="25" y="607"/>
                      <a:pt x="311" y="953"/>
                      <a:pt x="715" y="1036"/>
                    </a:cubicBezTo>
                    <a:cubicBezTo>
                      <a:pt x="763" y="1048"/>
                      <a:pt x="811" y="1048"/>
                      <a:pt x="870" y="1048"/>
                    </a:cubicBezTo>
                    <a:cubicBezTo>
                      <a:pt x="1215" y="1048"/>
                      <a:pt x="1537" y="834"/>
                      <a:pt x="1680" y="512"/>
                    </a:cubicBezTo>
                    <a:cubicBezTo>
                      <a:pt x="1748" y="360"/>
                      <a:pt x="1627" y="247"/>
                      <a:pt x="1506" y="247"/>
                    </a:cubicBezTo>
                    <a:cubicBezTo>
                      <a:pt x="1438" y="247"/>
                      <a:pt x="1369" y="283"/>
                      <a:pt x="1334" y="369"/>
                    </a:cubicBezTo>
                    <a:cubicBezTo>
                      <a:pt x="1248" y="577"/>
                      <a:pt x="1065" y="673"/>
                      <a:pt x="882" y="673"/>
                    </a:cubicBezTo>
                    <a:cubicBezTo>
                      <a:pt x="635" y="673"/>
                      <a:pt x="389" y="498"/>
                      <a:pt x="382" y="191"/>
                    </a:cubicBezTo>
                    <a:cubicBezTo>
                      <a:pt x="382" y="84"/>
                      <a:pt x="287"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9"/>
              <p:cNvSpPr/>
              <p:nvPr/>
            </p:nvSpPr>
            <p:spPr>
              <a:xfrm>
                <a:off x="3568463" y="1782625"/>
                <a:ext cx="72475" cy="25200"/>
              </a:xfrm>
              <a:custGeom>
                <a:avLst/>
                <a:gdLst/>
                <a:ahLst/>
                <a:cxnLst/>
                <a:rect l="l" t="t" r="r" b="b"/>
                <a:pathLst>
                  <a:path w="2899" h="1008" extrusionOk="0">
                    <a:moveTo>
                      <a:pt x="273" y="0"/>
                    </a:moveTo>
                    <a:cubicBezTo>
                      <a:pt x="64" y="0"/>
                      <a:pt x="1" y="310"/>
                      <a:pt x="232" y="376"/>
                    </a:cubicBezTo>
                    <a:lnTo>
                      <a:pt x="2589" y="1007"/>
                    </a:lnTo>
                    <a:lnTo>
                      <a:pt x="2637" y="1007"/>
                    </a:lnTo>
                    <a:cubicBezTo>
                      <a:pt x="2851" y="1007"/>
                      <a:pt x="2899" y="698"/>
                      <a:pt x="2684" y="638"/>
                    </a:cubicBezTo>
                    <a:lnTo>
                      <a:pt x="327" y="7"/>
                    </a:lnTo>
                    <a:cubicBezTo>
                      <a:pt x="308" y="3"/>
                      <a:pt x="290" y="0"/>
                      <a:pt x="2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9"/>
              <p:cNvSpPr/>
              <p:nvPr/>
            </p:nvSpPr>
            <p:spPr>
              <a:xfrm>
                <a:off x="3707638" y="1942150"/>
                <a:ext cx="171500" cy="35050"/>
              </a:xfrm>
              <a:custGeom>
                <a:avLst/>
                <a:gdLst/>
                <a:ahLst/>
                <a:cxnLst/>
                <a:rect l="l" t="t" r="r" b="b"/>
                <a:pathLst>
                  <a:path w="6860" h="1402" extrusionOk="0">
                    <a:moveTo>
                      <a:pt x="277" y="1"/>
                    </a:moveTo>
                    <a:cubicBezTo>
                      <a:pt x="111" y="1"/>
                      <a:pt x="0" y="244"/>
                      <a:pt x="189" y="353"/>
                    </a:cubicBezTo>
                    <a:cubicBezTo>
                      <a:pt x="1338" y="1033"/>
                      <a:pt x="2648" y="1401"/>
                      <a:pt x="3995" y="1401"/>
                    </a:cubicBezTo>
                    <a:cubicBezTo>
                      <a:pt x="4016" y="1401"/>
                      <a:pt x="4037" y="1401"/>
                      <a:pt x="4059" y="1401"/>
                    </a:cubicBezTo>
                    <a:cubicBezTo>
                      <a:pt x="4928" y="1401"/>
                      <a:pt x="5797" y="1258"/>
                      <a:pt x="6631" y="948"/>
                    </a:cubicBezTo>
                    <a:cubicBezTo>
                      <a:pt x="6859" y="886"/>
                      <a:pt x="6770" y="569"/>
                      <a:pt x="6577" y="569"/>
                    </a:cubicBezTo>
                    <a:cubicBezTo>
                      <a:pt x="6550" y="569"/>
                      <a:pt x="6519" y="576"/>
                      <a:pt x="6488" y="591"/>
                    </a:cubicBezTo>
                    <a:cubicBezTo>
                      <a:pt x="5694" y="882"/>
                      <a:pt x="4864" y="1025"/>
                      <a:pt x="4036" y="1025"/>
                    </a:cubicBezTo>
                    <a:cubicBezTo>
                      <a:pt x="2764" y="1025"/>
                      <a:pt x="1498" y="688"/>
                      <a:pt x="380" y="32"/>
                    </a:cubicBezTo>
                    <a:cubicBezTo>
                      <a:pt x="345" y="10"/>
                      <a:pt x="310" y="1"/>
                      <a:pt x="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9"/>
              <p:cNvSpPr/>
              <p:nvPr/>
            </p:nvSpPr>
            <p:spPr>
              <a:xfrm>
                <a:off x="3626938" y="1890175"/>
                <a:ext cx="41700" cy="13775"/>
              </a:xfrm>
              <a:custGeom>
                <a:avLst/>
                <a:gdLst/>
                <a:ahLst/>
                <a:cxnLst/>
                <a:rect l="l" t="t" r="r" b="b"/>
                <a:pathLst>
                  <a:path w="1668" h="551" extrusionOk="0">
                    <a:moveTo>
                      <a:pt x="1403" y="1"/>
                    </a:moveTo>
                    <a:cubicBezTo>
                      <a:pt x="1392" y="1"/>
                      <a:pt x="1381" y="2"/>
                      <a:pt x="1369" y="3"/>
                    </a:cubicBezTo>
                    <a:lnTo>
                      <a:pt x="238" y="170"/>
                    </a:lnTo>
                    <a:cubicBezTo>
                      <a:pt x="0" y="206"/>
                      <a:pt x="24" y="551"/>
                      <a:pt x="262" y="551"/>
                    </a:cubicBezTo>
                    <a:lnTo>
                      <a:pt x="298" y="551"/>
                    </a:lnTo>
                    <a:lnTo>
                      <a:pt x="1429" y="372"/>
                    </a:lnTo>
                    <a:cubicBezTo>
                      <a:pt x="1667" y="338"/>
                      <a:pt x="1624" y="1"/>
                      <a:pt x="14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39"/>
              <p:cNvSpPr/>
              <p:nvPr/>
            </p:nvSpPr>
            <p:spPr>
              <a:xfrm>
                <a:off x="3815038" y="1630075"/>
                <a:ext cx="46775" cy="67600"/>
              </a:xfrm>
              <a:custGeom>
                <a:avLst/>
                <a:gdLst/>
                <a:ahLst/>
                <a:cxnLst/>
                <a:rect l="l" t="t" r="r" b="b"/>
                <a:pathLst>
                  <a:path w="1871" h="2704" extrusionOk="0">
                    <a:moveTo>
                      <a:pt x="1393" y="0"/>
                    </a:moveTo>
                    <a:cubicBezTo>
                      <a:pt x="1283" y="0"/>
                      <a:pt x="1174" y="89"/>
                      <a:pt x="1203" y="227"/>
                    </a:cubicBezTo>
                    <a:cubicBezTo>
                      <a:pt x="1453" y="1085"/>
                      <a:pt x="1013" y="1990"/>
                      <a:pt x="191" y="2335"/>
                    </a:cubicBezTo>
                    <a:cubicBezTo>
                      <a:pt x="1" y="2418"/>
                      <a:pt x="60" y="2704"/>
                      <a:pt x="263" y="2704"/>
                    </a:cubicBezTo>
                    <a:cubicBezTo>
                      <a:pt x="287" y="2704"/>
                      <a:pt x="310" y="2692"/>
                      <a:pt x="334" y="2692"/>
                    </a:cubicBezTo>
                    <a:cubicBezTo>
                      <a:pt x="1334" y="2263"/>
                      <a:pt x="1870" y="1168"/>
                      <a:pt x="1573" y="120"/>
                    </a:cubicBezTo>
                    <a:cubicBezTo>
                      <a:pt x="1535" y="37"/>
                      <a:pt x="1464" y="0"/>
                      <a:pt x="13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31" name="Google Shape;1131;p39"/>
          <p:cNvSpPr/>
          <p:nvPr/>
        </p:nvSpPr>
        <p:spPr>
          <a:xfrm>
            <a:off x="3196288" y="3076763"/>
            <a:ext cx="4175" cy="3000"/>
          </a:xfrm>
          <a:custGeom>
            <a:avLst/>
            <a:gdLst/>
            <a:ahLst/>
            <a:cxnLst/>
            <a:rect l="l" t="t" r="r" b="b"/>
            <a:pathLst>
              <a:path w="167" h="120" extrusionOk="0">
                <a:moveTo>
                  <a:pt x="167" y="1"/>
                </a:moveTo>
                <a:lnTo>
                  <a:pt x="0" y="120"/>
                </a:lnTo>
                <a:lnTo>
                  <a:pt x="12" y="120"/>
                </a:lnTo>
                <a:cubicBezTo>
                  <a:pt x="71" y="120"/>
                  <a:pt x="143" y="72"/>
                  <a:pt x="167"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2" name="Google Shape;1132;p39"/>
          <p:cNvGrpSpPr/>
          <p:nvPr/>
        </p:nvGrpSpPr>
        <p:grpSpPr>
          <a:xfrm>
            <a:off x="2073813" y="2910988"/>
            <a:ext cx="1698150" cy="1472525"/>
            <a:chOff x="4371663" y="2884425"/>
            <a:chExt cx="1698150" cy="1472525"/>
          </a:xfrm>
        </p:grpSpPr>
        <p:sp>
          <p:nvSpPr>
            <p:cNvPr id="1133" name="Google Shape;1133;p39"/>
            <p:cNvSpPr/>
            <p:nvPr/>
          </p:nvSpPr>
          <p:spPr>
            <a:xfrm>
              <a:off x="4371663" y="2884425"/>
              <a:ext cx="1698150" cy="1472525"/>
            </a:xfrm>
            <a:custGeom>
              <a:avLst/>
              <a:gdLst/>
              <a:ahLst/>
              <a:cxnLst/>
              <a:rect l="l" t="t" r="r" b="b"/>
              <a:pathLst>
                <a:path w="67926" h="58901" extrusionOk="0">
                  <a:moveTo>
                    <a:pt x="14526" y="0"/>
                  </a:moveTo>
                  <a:cubicBezTo>
                    <a:pt x="11490" y="0"/>
                    <a:pt x="9037" y="2453"/>
                    <a:pt x="9037" y="5489"/>
                  </a:cubicBezTo>
                  <a:lnTo>
                    <a:pt x="9037" y="20538"/>
                  </a:lnTo>
                  <a:cubicBezTo>
                    <a:pt x="8994" y="20538"/>
                    <a:pt x="8950" y="20537"/>
                    <a:pt x="8907" y="20537"/>
                  </a:cubicBezTo>
                  <a:cubicBezTo>
                    <a:pt x="3990" y="20537"/>
                    <a:pt x="1" y="24523"/>
                    <a:pt x="1" y="29456"/>
                  </a:cubicBezTo>
                  <a:cubicBezTo>
                    <a:pt x="1" y="34385"/>
                    <a:pt x="4001" y="38374"/>
                    <a:pt x="8928" y="38374"/>
                  </a:cubicBezTo>
                  <a:cubicBezTo>
                    <a:pt x="8964" y="38374"/>
                    <a:pt x="9001" y="38374"/>
                    <a:pt x="9037" y="38374"/>
                  </a:cubicBezTo>
                  <a:lnTo>
                    <a:pt x="9037" y="53411"/>
                  </a:lnTo>
                  <a:cubicBezTo>
                    <a:pt x="9037" y="56436"/>
                    <a:pt x="11490" y="58900"/>
                    <a:pt x="14526" y="58900"/>
                  </a:cubicBezTo>
                  <a:lnTo>
                    <a:pt x="62449" y="58900"/>
                  </a:lnTo>
                  <a:cubicBezTo>
                    <a:pt x="65473" y="58888"/>
                    <a:pt x="67926" y="56436"/>
                    <a:pt x="67926" y="53411"/>
                  </a:cubicBezTo>
                  <a:lnTo>
                    <a:pt x="67926" y="5489"/>
                  </a:lnTo>
                  <a:cubicBezTo>
                    <a:pt x="67926" y="2453"/>
                    <a:pt x="65473" y="0"/>
                    <a:pt x="62437" y="0"/>
                  </a:cubicBezTo>
                  <a:lnTo>
                    <a:pt x="49459" y="0"/>
                  </a:lnTo>
                  <a:cubicBezTo>
                    <a:pt x="48292" y="5120"/>
                    <a:pt x="43732" y="8763"/>
                    <a:pt x="38482" y="8763"/>
                  </a:cubicBezTo>
                  <a:cubicBezTo>
                    <a:pt x="33231" y="8763"/>
                    <a:pt x="28671" y="5120"/>
                    <a:pt x="275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4" name="Google Shape;1134;p39"/>
            <p:cNvGrpSpPr/>
            <p:nvPr/>
          </p:nvGrpSpPr>
          <p:grpSpPr>
            <a:xfrm>
              <a:off x="4597588" y="3049325"/>
              <a:ext cx="1472225" cy="1307625"/>
              <a:chOff x="4597588" y="3049325"/>
              <a:chExt cx="1472225" cy="1307625"/>
            </a:xfrm>
          </p:grpSpPr>
          <p:sp>
            <p:nvSpPr>
              <p:cNvPr id="1135" name="Google Shape;1135;p39"/>
              <p:cNvSpPr/>
              <p:nvPr/>
            </p:nvSpPr>
            <p:spPr>
              <a:xfrm>
                <a:off x="5278188" y="3583825"/>
                <a:ext cx="376400" cy="117975"/>
              </a:xfrm>
              <a:custGeom>
                <a:avLst/>
                <a:gdLst/>
                <a:ahLst/>
                <a:cxnLst/>
                <a:rect l="l" t="t" r="r" b="b"/>
                <a:pathLst>
                  <a:path w="15056" h="4719" extrusionOk="0">
                    <a:moveTo>
                      <a:pt x="242" y="1"/>
                    </a:moveTo>
                    <a:cubicBezTo>
                      <a:pt x="119" y="1"/>
                      <a:pt x="1" y="119"/>
                      <a:pt x="66" y="266"/>
                    </a:cubicBezTo>
                    <a:cubicBezTo>
                      <a:pt x="1578" y="2968"/>
                      <a:pt x="4399" y="4659"/>
                      <a:pt x="7495" y="4719"/>
                    </a:cubicBezTo>
                    <a:lnTo>
                      <a:pt x="7578" y="4719"/>
                    </a:lnTo>
                    <a:cubicBezTo>
                      <a:pt x="10638" y="4695"/>
                      <a:pt x="13460" y="3064"/>
                      <a:pt x="15008" y="420"/>
                    </a:cubicBezTo>
                    <a:cubicBezTo>
                      <a:pt x="15056" y="337"/>
                      <a:pt x="15020" y="218"/>
                      <a:pt x="14936" y="170"/>
                    </a:cubicBezTo>
                    <a:cubicBezTo>
                      <a:pt x="14905" y="150"/>
                      <a:pt x="14870" y="141"/>
                      <a:pt x="14837" y="141"/>
                    </a:cubicBezTo>
                    <a:cubicBezTo>
                      <a:pt x="14770" y="141"/>
                      <a:pt x="14706" y="178"/>
                      <a:pt x="14675" y="242"/>
                    </a:cubicBezTo>
                    <a:cubicBezTo>
                      <a:pt x="13215" y="2773"/>
                      <a:pt x="10509" y="4338"/>
                      <a:pt x="7594" y="4338"/>
                    </a:cubicBezTo>
                    <a:cubicBezTo>
                      <a:pt x="7561" y="4338"/>
                      <a:pt x="7528" y="4338"/>
                      <a:pt x="7495" y="4338"/>
                    </a:cubicBezTo>
                    <a:cubicBezTo>
                      <a:pt x="4530" y="4314"/>
                      <a:pt x="1816" y="2683"/>
                      <a:pt x="399" y="87"/>
                    </a:cubicBezTo>
                    <a:cubicBezTo>
                      <a:pt x="357" y="26"/>
                      <a:pt x="299" y="1"/>
                      <a:pt x="242"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9"/>
              <p:cNvSpPr/>
              <p:nvPr/>
            </p:nvSpPr>
            <p:spPr>
              <a:xfrm>
                <a:off x="4899338" y="4083400"/>
                <a:ext cx="53075" cy="160725"/>
              </a:xfrm>
              <a:custGeom>
                <a:avLst/>
                <a:gdLst/>
                <a:ahLst/>
                <a:cxnLst/>
                <a:rect l="l" t="t" r="r" b="b"/>
                <a:pathLst>
                  <a:path w="2123" h="6429" extrusionOk="0">
                    <a:moveTo>
                      <a:pt x="694" y="0"/>
                    </a:moveTo>
                    <a:cubicBezTo>
                      <a:pt x="592" y="0"/>
                      <a:pt x="490" y="78"/>
                      <a:pt x="503" y="214"/>
                    </a:cubicBezTo>
                    <a:lnTo>
                      <a:pt x="1563" y="5452"/>
                    </a:lnTo>
                    <a:cubicBezTo>
                      <a:pt x="1468" y="5298"/>
                      <a:pt x="1361" y="5143"/>
                      <a:pt x="1254" y="5000"/>
                    </a:cubicBezTo>
                    <a:cubicBezTo>
                      <a:pt x="980" y="4583"/>
                      <a:pt x="694" y="4178"/>
                      <a:pt x="420" y="3845"/>
                    </a:cubicBezTo>
                    <a:cubicBezTo>
                      <a:pt x="375" y="3791"/>
                      <a:pt x="321" y="3768"/>
                      <a:pt x="269" y="3768"/>
                    </a:cubicBezTo>
                    <a:cubicBezTo>
                      <a:pt x="127" y="3768"/>
                      <a:pt x="1" y="3935"/>
                      <a:pt x="122" y="4083"/>
                    </a:cubicBezTo>
                    <a:cubicBezTo>
                      <a:pt x="396" y="4405"/>
                      <a:pt x="670" y="4809"/>
                      <a:pt x="932" y="5202"/>
                    </a:cubicBezTo>
                    <a:cubicBezTo>
                      <a:pt x="1194" y="5607"/>
                      <a:pt x="1468" y="5988"/>
                      <a:pt x="1765" y="6357"/>
                    </a:cubicBezTo>
                    <a:cubicBezTo>
                      <a:pt x="1801" y="6405"/>
                      <a:pt x="1861" y="6429"/>
                      <a:pt x="1920" y="6429"/>
                    </a:cubicBezTo>
                    <a:cubicBezTo>
                      <a:pt x="1944" y="6429"/>
                      <a:pt x="1980" y="6429"/>
                      <a:pt x="2004" y="6417"/>
                    </a:cubicBezTo>
                    <a:cubicBezTo>
                      <a:pt x="2075" y="6369"/>
                      <a:pt x="2123" y="6286"/>
                      <a:pt x="2111" y="6202"/>
                    </a:cubicBezTo>
                    <a:lnTo>
                      <a:pt x="873" y="142"/>
                    </a:lnTo>
                    <a:cubicBezTo>
                      <a:pt x="847" y="45"/>
                      <a:pt x="770" y="0"/>
                      <a:pt x="69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9"/>
              <p:cNvSpPr/>
              <p:nvPr/>
            </p:nvSpPr>
            <p:spPr>
              <a:xfrm>
                <a:off x="5908763" y="4134275"/>
                <a:ext cx="56275" cy="126225"/>
              </a:xfrm>
              <a:custGeom>
                <a:avLst/>
                <a:gdLst/>
                <a:ahLst/>
                <a:cxnLst/>
                <a:rect l="l" t="t" r="r" b="b"/>
                <a:pathLst>
                  <a:path w="2251" h="5049" extrusionOk="0">
                    <a:moveTo>
                      <a:pt x="2031" y="0"/>
                    </a:moveTo>
                    <a:cubicBezTo>
                      <a:pt x="1956" y="0"/>
                      <a:pt x="1886" y="46"/>
                      <a:pt x="1858" y="119"/>
                    </a:cubicBezTo>
                    <a:lnTo>
                      <a:pt x="36" y="4798"/>
                    </a:lnTo>
                    <a:cubicBezTo>
                      <a:pt x="0" y="4894"/>
                      <a:pt x="48" y="5001"/>
                      <a:pt x="155" y="5037"/>
                    </a:cubicBezTo>
                    <a:cubicBezTo>
                      <a:pt x="167" y="5048"/>
                      <a:pt x="191" y="5048"/>
                      <a:pt x="215" y="5048"/>
                    </a:cubicBezTo>
                    <a:cubicBezTo>
                      <a:pt x="298" y="5048"/>
                      <a:pt x="370" y="5001"/>
                      <a:pt x="393" y="4929"/>
                    </a:cubicBezTo>
                    <a:lnTo>
                      <a:pt x="2203" y="262"/>
                    </a:lnTo>
                    <a:cubicBezTo>
                      <a:pt x="2251" y="155"/>
                      <a:pt x="2203" y="48"/>
                      <a:pt x="2096" y="12"/>
                    </a:cubicBezTo>
                    <a:cubicBezTo>
                      <a:pt x="2075" y="4"/>
                      <a:pt x="2052" y="0"/>
                      <a:pt x="2031"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9"/>
              <p:cNvSpPr/>
              <p:nvPr/>
            </p:nvSpPr>
            <p:spPr>
              <a:xfrm>
                <a:off x="4971738" y="4044975"/>
                <a:ext cx="121175" cy="74725"/>
              </a:xfrm>
              <a:custGeom>
                <a:avLst/>
                <a:gdLst/>
                <a:ahLst/>
                <a:cxnLst/>
                <a:rect l="l" t="t" r="r" b="b"/>
                <a:pathLst>
                  <a:path w="4847" h="2989" extrusionOk="0">
                    <a:moveTo>
                      <a:pt x="572" y="405"/>
                    </a:moveTo>
                    <a:lnTo>
                      <a:pt x="4465" y="810"/>
                    </a:lnTo>
                    <a:cubicBezTo>
                      <a:pt x="4406" y="1298"/>
                      <a:pt x="4168" y="1751"/>
                      <a:pt x="3799" y="2072"/>
                    </a:cubicBezTo>
                    <a:cubicBezTo>
                      <a:pt x="3439" y="2437"/>
                      <a:pt x="2972" y="2612"/>
                      <a:pt x="2508" y="2612"/>
                    </a:cubicBezTo>
                    <a:cubicBezTo>
                      <a:pt x="1911" y="2612"/>
                      <a:pt x="1320" y="2323"/>
                      <a:pt x="965" y="1774"/>
                    </a:cubicBezTo>
                    <a:cubicBezTo>
                      <a:pt x="667" y="1382"/>
                      <a:pt x="524" y="893"/>
                      <a:pt x="572" y="405"/>
                    </a:cubicBezTo>
                    <a:close/>
                    <a:moveTo>
                      <a:pt x="441" y="0"/>
                    </a:moveTo>
                    <a:cubicBezTo>
                      <a:pt x="346" y="0"/>
                      <a:pt x="251" y="60"/>
                      <a:pt x="227" y="155"/>
                    </a:cubicBezTo>
                    <a:cubicBezTo>
                      <a:pt x="1" y="1501"/>
                      <a:pt x="917" y="2775"/>
                      <a:pt x="2275" y="2977"/>
                    </a:cubicBezTo>
                    <a:cubicBezTo>
                      <a:pt x="2346" y="2977"/>
                      <a:pt x="2418" y="2989"/>
                      <a:pt x="2489" y="2989"/>
                    </a:cubicBezTo>
                    <a:cubicBezTo>
                      <a:pt x="3072" y="2977"/>
                      <a:pt x="3632" y="2751"/>
                      <a:pt x="4061" y="2346"/>
                    </a:cubicBezTo>
                    <a:cubicBezTo>
                      <a:pt x="4549" y="1905"/>
                      <a:pt x="4846" y="1286"/>
                      <a:pt x="4846" y="620"/>
                    </a:cubicBezTo>
                    <a:cubicBezTo>
                      <a:pt x="4846" y="524"/>
                      <a:pt x="4775" y="453"/>
                      <a:pt x="4680" y="441"/>
                    </a:cubicBezTo>
                    <a:lnTo>
                      <a:pt x="441" y="0"/>
                    </a:ln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9"/>
              <p:cNvSpPr/>
              <p:nvPr/>
            </p:nvSpPr>
            <p:spPr>
              <a:xfrm>
                <a:off x="5789988" y="4060425"/>
                <a:ext cx="117000" cy="72375"/>
              </a:xfrm>
              <a:custGeom>
                <a:avLst/>
                <a:gdLst/>
                <a:ahLst/>
                <a:cxnLst/>
                <a:rect l="l" t="t" r="r" b="b"/>
                <a:pathLst>
                  <a:path w="4680" h="2895" extrusionOk="0">
                    <a:moveTo>
                      <a:pt x="608" y="394"/>
                    </a:moveTo>
                    <a:lnTo>
                      <a:pt x="4263" y="692"/>
                    </a:lnTo>
                    <a:cubicBezTo>
                      <a:pt x="4251" y="1168"/>
                      <a:pt x="4049" y="1621"/>
                      <a:pt x="3704" y="1954"/>
                    </a:cubicBezTo>
                    <a:cubicBezTo>
                      <a:pt x="3357" y="2339"/>
                      <a:pt x="2886" y="2527"/>
                      <a:pt x="2418" y="2527"/>
                    </a:cubicBezTo>
                    <a:cubicBezTo>
                      <a:pt x="1859" y="2527"/>
                      <a:pt x="1302" y="2259"/>
                      <a:pt x="965" y="1740"/>
                    </a:cubicBezTo>
                    <a:cubicBezTo>
                      <a:pt x="680" y="1347"/>
                      <a:pt x="549" y="871"/>
                      <a:pt x="608" y="394"/>
                    </a:cubicBezTo>
                    <a:close/>
                    <a:moveTo>
                      <a:pt x="444" y="0"/>
                    </a:moveTo>
                    <a:cubicBezTo>
                      <a:pt x="358" y="0"/>
                      <a:pt x="285" y="67"/>
                      <a:pt x="263" y="144"/>
                    </a:cubicBezTo>
                    <a:cubicBezTo>
                      <a:pt x="1" y="1466"/>
                      <a:pt x="918" y="2740"/>
                      <a:pt x="2251" y="2895"/>
                    </a:cubicBezTo>
                    <a:lnTo>
                      <a:pt x="2406" y="2895"/>
                    </a:lnTo>
                    <a:cubicBezTo>
                      <a:pt x="2989" y="2883"/>
                      <a:pt x="3561" y="2633"/>
                      <a:pt x="3966" y="2204"/>
                    </a:cubicBezTo>
                    <a:cubicBezTo>
                      <a:pt x="4430" y="1764"/>
                      <a:pt x="4680" y="1133"/>
                      <a:pt x="4632" y="490"/>
                    </a:cubicBezTo>
                    <a:cubicBezTo>
                      <a:pt x="4620" y="394"/>
                      <a:pt x="4549" y="323"/>
                      <a:pt x="4454" y="311"/>
                    </a:cubicBezTo>
                    <a:lnTo>
                      <a:pt x="465" y="2"/>
                    </a:lnTo>
                    <a:cubicBezTo>
                      <a:pt x="458" y="1"/>
                      <a:pt x="451" y="0"/>
                      <a:pt x="44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9"/>
              <p:cNvSpPr/>
              <p:nvPr/>
            </p:nvSpPr>
            <p:spPr>
              <a:xfrm>
                <a:off x="5632538" y="3427525"/>
                <a:ext cx="22650" cy="75750"/>
              </a:xfrm>
              <a:custGeom>
                <a:avLst/>
                <a:gdLst/>
                <a:ahLst/>
                <a:cxnLst/>
                <a:rect l="l" t="t" r="r" b="b"/>
                <a:pathLst>
                  <a:path w="906" h="3030" extrusionOk="0">
                    <a:moveTo>
                      <a:pt x="209" y="0"/>
                    </a:moveTo>
                    <a:cubicBezTo>
                      <a:pt x="195" y="0"/>
                      <a:pt x="181" y="2"/>
                      <a:pt x="167" y="5"/>
                    </a:cubicBezTo>
                    <a:cubicBezTo>
                      <a:pt x="72" y="29"/>
                      <a:pt x="0" y="124"/>
                      <a:pt x="24" y="231"/>
                    </a:cubicBezTo>
                    <a:lnTo>
                      <a:pt x="512" y="2886"/>
                    </a:lnTo>
                    <a:cubicBezTo>
                      <a:pt x="536" y="2970"/>
                      <a:pt x="620" y="3029"/>
                      <a:pt x="703" y="3029"/>
                    </a:cubicBezTo>
                    <a:lnTo>
                      <a:pt x="739" y="3029"/>
                    </a:lnTo>
                    <a:cubicBezTo>
                      <a:pt x="846" y="3005"/>
                      <a:pt x="905" y="2910"/>
                      <a:pt x="893" y="2803"/>
                    </a:cubicBezTo>
                    <a:lnTo>
                      <a:pt x="393" y="148"/>
                    </a:lnTo>
                    <a:cubicBezTo>
                      <a:pt x="373" y="65"/>
                      <a:pt x="298" y="0"/>
                      <a:pt x="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39"/>
              <p:cNvSpPr/>
              <p:nvPr/>
            </p:nvSpPr>
            <p:spPr>
              <a:xfrm>
                <a:off x="5464063" y="3252625"/>
                <a:ext cx="189325" cy="264700"/>
              </a:xfrm>
              <a:custGeom>
                <a:avLst/>
                <a:gdLst/>
                <a:ahLst/>
                <a:cxnLst/>
                <a:rect l="l" t="t" r="r" b="b"/>
                <a:pathLst>
                  <a:path w="7573" h="10588" extrusionOk="0">
                    <a:moveTo>
                      <a:pt x="1" y="0"/>
                    </a:moveTo>
                    <a:lnTo>
                      <a:pt x="3525" y="9727"/>
                    </a:lnTo>
                    <a:cubicBezTo>
                      <a:pt x="3892" y="10273"/>
                      <a:pt x="4507" y="10587"/>
                      <a:pt x="5150" y="10587"/>
                    </a:cubicBezTo>
                    <a:cubicBezTo>
                      <a:pt x="5278" y="10587"/>
                      <a:pt x="5408" y="10575"/>
                      <a:pt x="5537" y="10549"/>
                    </a:cubicBezTo>
                    <a:cubicBezTo>
                      <a:pt x="6299" y="10394"/>
                      <a:pt x="6989" y="9846"/>
                      <a:pt x="7037" y="9061"/>
                    </a:cubicBezTo>
                    <a:lnTo>
                      <a:pt x="7573" y="667"/>
                    </a:lnTo>
                    <a:cubicBezTo>
                      <a:pt x="5073" y="357"/>
                      <a:pt x="2525" y="131"/>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39"/>
              <p:cNvSpPr/>
              <p:nvPr/>
            </p:nvSpPr>
            <p:spPr>
              <a:xfrm>
                <a:off x="5257788" y="3246350"/>
                <a:ext cx="440225" cy="390625"/>
              </a:xfrm>
              <a:custGeom>
                <a:avLst/>
                <a:gdLst/>
                <a:ahLst/>
                <a:cxnLst/>
                <a:rect l="l" t="t" r="r" b="b"/>
                <a:pathLst>
                  <a:path w="17609" h="15625" extrusionOk="0">
                    <a:moveTo>
                      <a:pt x="977" y="1"/>
                    </a:moveTo>
                    <a:lnTo>
                      <a:pt x="262" y="3894"/>
                    </a:lnTo>
                    <a:cubicBezTo>
                      <a:pt x="0" y="5323"/>
                      <a:pt x="48" y="6954"/>
                      <a:pt x="667" y="8264"/>
                    </a:cubicBezTo>
                    <a:cubicBezTo>
                      <a:pt x="1298" y="9586"/>
                      <a:pt x="2382" y="10645"/>
                      <a:pt x="3715" y="11264"/>
                    </a:cubicBezTo>
                    <a:cubicBezTo>
                      <a:pt x="3632" y="11907"/>
                      <a:pt x="3453" y="12574"/>
                      <a:pt x="3370" y="13217"/>
                    </a:cubicBezTo>
                    <a:cubicBezTo>
                      <a:pt x="4561" y="14622"/>
                      <a:pt x="6406" y="15574"/>
                      <a:pt x="8240" y="15622"/>
                    </a:cubicBezTo>
                    <a:cubicBezTo>
                      <a:pt x="8297" y="15624"/>
                      <a:pt x="8355" y="15625"/>
                      <a:pt x="8412" y="15625"/>
                    </a:cubicBezTo>
                    <a:cubicBezTo>
                      <a:pt x="10210" y="15625"/>
                      <a:pt x="12148" y="14735"/>
                      <a:pt x="13371" y="13443"/>
                    </a:cubicBezTo>
                    <a:cubicBezTo>
                      <a:pt x="13371" y="11848"/>
                      <a:pt x="13407" y="10240"/>
                      <a:pt x="13395" y="8657"/>
                    </a:cubicBezTo>
                    <a:lnTo>
                      <a:pt x="13395" y="8657"/>
                    </a:lnTo>
                    <a:cubicBezTo>
                      <a:pt x="13648" y="8725"/>
                      <a:pt x="13897" y="8757"/>
                      <a:pt x="14138" y="8757"/>
                    </a:cubicBezTo>
                    <a:cubicBezTo>
                      <a:pt x="16158" y="8757"/>
                      <a:pt x="17609" y="6501"/>
                      <a:pt x="16503" y="4597"/>
                    </a:cubicBezTo>
                    <a:cubicBezTo>
                      <a:pt x="16030" y="3795"/>
                      <a:pt x="15024" y="3375"/>
                      <a:pt x="14068" y="3375"/>
                    </a:cubicBezTo>
                    <a:cubicBezTo>
                      <a:pt x="13917" y="3375"/>
                      <a:pt x="13767" y="3385"/>
                      <a:pt x="13621" y="3406"/>
                    </a:cubicBezTo>
                    <a:cubicBezTo>
                      <a:pt x="13353" y="3674"/>
                      <a:pt x="13001" y="3817"/>
                      <a:pt x="12642" y="3817"/>
                    </a:cubicBezTo>
                    <a:cubicBezTo>
                      <a:pt x="12459" y="3817"/>
                      <a:pt x="12274" y="3780"/>
                      <a:pt x="12097" y="3704"/>
                    </a:cubicBezTo>
                    <a:cubicBezTo>
                      <a:pt x="11573" y="3466"/>
                      <a:pt x="11228" y="2942"/>
                      <a:pt x="11228" y="2358"/>
                    </a:cubicBezTo>
                    <a:cubicBezTo>
                      <a:pt x="11016" y="2440"/>
                      <a:pt x="10795" y="2480"/>
                      <a:pt x="10576" y="2480"/>
                    </a:cubicBezTo>
                    <a:cubicBezTo>
                      <a:pt x="10156" y="2480"/>
                      <a:pt x="9743" y="2334"/>
                      <a:pt x="9406" y="2061"/>
                    </a:cubicBezTo>
                    <a:cubicBezTo>
                      <a:pt x="8906" y="1644"/>
                      <a:pt x="8847" y="930"/>
                      <a:pt x="8954" y="287"/>
                    </a:cubicBezTo>
                    <a:cubicBezTo>
                      <a:pt x="6263" y="227"/>
                      <a:pt x="3668" y="72"/>
                      <a:pt x="977"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39"/>
              <p:cNvSpPr/>
              <p:nvPr/>
            </p:nvSpPr>
            <p:spPr>
              <a:xfrm>
                <a:off x="5481338" y="3363275"/>
                <a:ext cx="67575" cy="53625"/>
              </a:xfrm>
              <a:custGeom>
                <a:avLst/>
                <a:gdLst/>
                <a:ahLst/>
                <a:cxnLst/>
                <a:rect l="l" t="t" r="r" b="b"/>
                <a:pathLst>
                  <a:path w="2703" h="2145" extrusionOk="0">
                    <a:moveTo>
                      <a:pt x="1445" y="1"/>
                    </a:moveTo>
                    <a:cubicBezTo>
                      <a:pt x="1354" y="1"/>
                      <a:pt x="1261" y="9"/>
                      <a:pt x="1167" y="27"/>
                    </a:cubicBezTo>
                    <a:cubicBezTo>
                      <a:pt x="476" y="146"/>
                      <a:pt x="0" y="718"/>
                      <a:pt x="107" y="1289"/>
                    </a:cubicBezTo>
                    <a:cubicBezTo>
                      <a:pt x="201" y="1799"/>
                      <a:pt x="694" y="2145"/>
                      <a:pt x="1286" y="2145"/>
                    </a:cubicBezTo>
                    <a:cubicBezTo>
                      <a:pt x="1371" y="2145"/>
                      <a:pt x="1459" y="2137"/>
                      <a:pt x="1548" y="2122"/>
                    </a:cubicBezTo>
                    <a:cubicBezTo>
                      <a:pt x="2238" y="1991"/>
                      <a:pt x="2703" y="1432"/>
                      <a:pt x="2608" y="848"/>
                    </a:cubicBezTo>
                    <a:cubicBezTo>
                      <a:pt x="2515" y="345"/>
                      <a:pt x="2023" y="1"/>
                      <a:pt x="1445" y="1"/>
                    </a:cubicBezTo>
                    <a:close/>
                  </a:path>
                </a:pathLst>
              </a:custGeom>
              <a:solidFill>
                <a:srgbClr val="BB51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39"/>
              <p:cNvSpPr/>
              <p:nvPr/>
            </p:nvSpPr>
            <p:spPr>
              <a:xfrm>
                <a:off x="5269388" y="3350775"/>
                <a:ext cx="68500" cy="53850"/>
              </a:xfrm>
              <a:custGeom>
                <a:avLst/>
                <a:gdLst/>
                <a:ahLst/>
                <a:cxnLst/>
                <a:rect l="l" t="t" r="r" b="b"/>
                <a:pathLst>
                  <a:path w="2740" h="2154" extrusionOk="0">
                    <a:moveTo>
                      <a:pt x="1274" y="1"/>
                    </a:moveTo>
                    <a:cubicBezTo>
                      <a:pt x="723" y="1"/>
                      <a:pt x="241" y="312"/>
                      <a:pt x="132" y="789"/>
                    </a:cubicBezTo>
                    <a:cubicBezTo>
                      <a:pt x="1" y="1360"/>
                      <a:pt x="441" y="1956"/>
                      <a:pt x="1120" y="2110"/>
                    </a:cubicBezTo>
                    <a:cubicBezTo>
                      <a:pt x="1240" y="2140"/>
                      <a:pt x="1360" y="2153"/>
                      <a:pt x="1475" y="2153"/>
                    </a:cubicBezTo>
                    <a:cubicBezTo>
                      <a:pt x="2023" y="2153"/>
                      <a:pt x="2488" y="1842"/>
                      <a:pt x="2596" y="1360"/>
                    </a:cubicBezTo>
                    <a:cubicBezTo>
                      <a:pt x="2739" y="789"/>
                      <a:pt x="2287" y="205"/>
                      <a:pt x="1608" y="39"/>
                    </a:cubicBezTo>
                    <a:cubicBezTo>
                      <a:pt x="1496" y="13"/>
                      <a:pt x="1384" y="1"/>
                      <a:pt x="1274" y="1"/>
                    </a:cubicBezTo>
                    <a:close/>
                  </a:path>
                </a:pathLst>
              </a:custGeom>
              <a:solidFill>
                <a:srgbClr val="BB51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39"/>
              <p:cNvSpPr/>
              <p:nvPr/>
            </p:nvSpPr>
            <p:spPr>
              <a:xfrm>
                <a:off x="5313438" y="3324050"/>
                <a:ext cx="23850" cy="23825"/>
              </a:xfrm>
              <a:custGeom>
                <a:avLst/>
                <a:gdLst/>
                <a:ahLst/>
                <a:cxnLst/>
                <a:rect l="l" t="t" r="r" b="b"/>
                <a:pathLst>
                  <a:path w="954" h="953" extrusionOk="0">
                    <a:moveTo>
                      <a:pt x="477" y="1"/>
                    </a:moveTo>
                    <a:cubicBezTo>
                      <a:pt x="215" y="1"/>
                      <a:pt x="1" y="215"/>
                      <a:pt x="1" y="477"/>
                    </a:cubicBezTo>
                    <a:cubicBezTo>
                      <a:pt x="1" y="739"/>
                      <a:pt x="215" y="953"/>
                      <a:pt x="477" y="953"/>
                    </a:cubicBezTo>
                    <a:cubicBezTo>
                      <a:pt x="739" y="953"/>
                      <a:pt x="953" y="739"/>
                      <a:pt x="953" y="477"/>
                    </a:cubicBezTo>
                    <a:cubicBezTo>
                      <a:pt x="953" y="215"/>
                      <a:pt x="739" y="1"/>
                      <a:pt x="4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39"/>
              <p:cNvSpPr/>
              <p:nvPr/>
            </p:nvSpPr>
            <p:spPr>
              <a:xfrm>
                <a:off x="5483713" y="3335950"/>
                <a:ext cx="23525" cy="23550"/>
              </a:xfrm>
              <a:custGeom>
                <a:avLst/>
                <a:gdLst/>
                <a:ahLst/>
                <a:cxnLst/>
                <a:rect l="l" t="t" r="r" b="b"/>
                <a:pathLst>
                  <a:path w="941" h="942" extrusionOk="0">
                    <a:moveTo>
                      <a:pt x="477" y="1"/>
                    </a:moveTo>
                    <a:cubicBezTo>
                      <a:pt x="215" y="1"/>
                      <a:pt x="0" y="203"/>
                      <a:pt x="0" y="477"/>
                    </a:cubicBezTo>
                    <a:cubicBezTo>
                      <a:pt x="0" y="739"/>
                      <a:pt x="215" y="941"/>
                      <a:pt x="477" y="941"/>
                    </a:cubicBezTo>
                    <a:cubicBezTo>
                      <a:pt x="739" y="941"/>
                      <a:pt x="941" y="739"/>
                      <a:pt x="941" y="477"/>
                    </a:cubicBezTo>
                    <a:cubicBezTo>
                      <a:pt x="941" y="203"/>
                      <a:pt x="739" y="1"/>
                      <a:pt x="4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39"/>
              <p:cNvSpPr/>
              <p:nvPr/>
            </p:nvSpPr>
            <p:spPr>
              <a:xfrm>
                <a:off x="5381613" y="3327400"/>
                <a:ext cx="29800" cy="72575"/>
              </a:xfrm>
              <a:custGeom>
                <a:avLst/>
                <a:gdLst/>
                <a:ahLst/>
                <a:cxnLst/>
                <a:rect l="l" t="t" r="r" b="b"/>
                <a:pathLst>
                  <a:path w="1192" h="2903" extrusionOk="0">
                    <a:moveTo>
                      <a:pt x="820" y="1"/>
                    </a:moveTo>
                    <a:cubicBezTo>
                      <a:pt x="746" y="1"/>
                      <a:pt x="673" y="41"/>
                      <a:pt x="643" y="128"/>
                    </a:cubicBezTo>
                    <a:lnTo>
                      <a:pt x="24" y="2664"/>
                    </a:lnTo>
                    <a:cubicBezTo>
                      <a:pt x="0" y="2784"/>
                      <a:pt x="84" y="2891"/>
                      <a:pt x="215" y="2903"/>
                    </a:cubicBezTo>
                    <a:lnTo>
                      <a:pt x="239" y="2891"/>
                    </a:lnTo>
                    <a:lnTo>
                      <a:pt x="1013" y="2784"/>
                    </a:lnTo>
                    <a:cubicBezTo>
                      <a:pt x="1108" y="2772"/>
                      <a:pt x="1191" y="2676"/>
                      <a:pt x="1167" y="2569"/>
                    </a:cubicBezTo>
                    <a:cubicBezTo>
                      <a:pt x="1157" y="2476"/>
                      <a:pt x="1084" y="2410"/>
                      <a:pt x="994" y="2410"/>
                    </a:cubicBezTo>
                    <a:cubicBezTo>
                      <a:pt x="981" y="2410"/>
                      <a:pt x="967" y="2411"/>
                      <a:pt x="953" y="2414"/>
                    </a:cubicBezTo>
                    <a:lnTo>
                      <a:pt x="465" y="2474"/>
                    </a:lnTo>
                    <a:lnTo>
                      <a:pt x="1013" y="224"/>
                    </a:lnTo>
                    <a:cubicBezTo>
                      <a:pt x="1034" y="83"/>
                      <a:pt x="926" y="1"/>
                      <a:pt x="8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39"/>
              <p:cNvSpPr/>
              <p:nvPr/>
            </p:nvSpPr>
            <p:spPr>
              <a:xfrm>
                <a:off x="5459013" y="3291700"/>
                <a:ext cx="60900" cy="20175"/>
              </a:xfrm>
              <a:custGeom>
                <a:avLst/>
                <a:gdLst/>
                <a:ahLst/>
                <a:cxnLst/>
                <a:rect l="l" t="t" r="r" b="b"/>
                <a:pathLst>
                  <a:path w="2436" h="807" extrusionOk="0">
                    <a:moveTo>
                      <a:pt x="1224" y="0"/>
                    </a:moveTo>
                    <a:cubicBezTo>
                      <a:pt x="803" y="0"/>
                      <a:pt x="382" y="168"/>
                      <a:pt x="72" y="497"/>
                    </a:cubicBezTo>
                    <a:cubicBezTo>
                      <a:pt x="0" y="568"/>
                      <a:pt x="12" y="687"/>
                      <a:pt x="83" y="759"/>
                    </a:cubicBezTo>
                    <a:cubicBezTo>
                      <a:pt x="119" y="794"/>
                      <a:pt x="167" y="806"/>
                      <a:pt x="214" y="806"/>
                    </a:cubicBezTo>
                    <a:cubicBezTo>
                      <a:pt x="262" y="806"/>
                      <a:pt x="310" y="783"/>
                      <a:pt x="345" y="747"/>
                    </a:cubicBezTo>
                    <a:cubicBezTo>
                      <a:pt x="582" y="498"/>
                      <a:pt x="900" y="373"/>
                      <a:pt x="1219" y="373"/>
                    </a:cubicBezTo>
                    <a:cubicBezTo>
                      <a:pt x="1510" y="373"/>
                      <a:pt x="1803" y="477"/>
                      <a:pt x="2036" y="687"/>
                    </a:cubicBezTo>
                    <a:cubicBezTo>
                      <a:pt x="2077" y="728"/>
                      <a:pt x="2123" y="746"/>
                      <a:pt x="2166" y="746"/>
                    </a:cubicBezTo>
                    <a:cubicBezTo>
                      <a:pt x="2312" y="746"/>
                      <a:pt x="2436" y="554"/>
                      <a:pt x="2298" y="425"/>
                    </a:cubicBezTo>
                    <a:cubicBezTo>
                      <a:pt x="1996" y="141"/>
                      <a:pt x="1610" y="0"/>
                      <a:pt x="12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39"/>
              <p:cNvSpPr/>
              <p:nvPr/>
            </p:nvSpPr>
            <p:spPr>
              <a:xfrm>
                <a:off x="5417438" y="3406800"/>
                <a:ext cx="47850" cy="28000"/>
              </a:xfrm>
              <a:custGeom>
                <a:avLst/>
                <a:gdLst/>
                <a:ahLst/>
                <a:cxnLst/>
                <a:rect l="l" t="t" r="r" b="b"/>
                <a:pathLst>
                  <a:path w="1914" h="1120" extrusionOk="0">
                    <a:moveTo>
                      <a:pt x="1735" y="0"/>
                    </a:moveTo>
                    <a:cubicBezTo>
                      <a:pt x="1627" y="0"/>
                      <a:pt x="1544" y="84"/>
                      <a:pt x="1532" y="179"/>
                    </a:cubicBezTo>
                    <a:cubicBezTo>
                      <a:pt x="1526" y="550"/>
                      <a:pt x="1241" y="745"/>
                      <a:pt x="958" y="745"/>
                    </a:cubicBezTo>
                    <a:cubicBezTo>
                      <a:pt x="704" y="745"/>
                      <a:pt x="452" y="589"/>
                      <a:pt x="401" y="262"/>
                    </a:cubicBezTo>
                    <a:cubicBezTo>
                      <a:pt x="380" y="152"/>
                      <a:pt x="296" y="102"/>
                      <a:pt x="213" y="102"/>
                    </a:cubicBezTo>
                    <a:cubicBezTo>
                      <a:pt x="106" y="102"/>
                      <a:pt x="0" y="182"/>
                      <a:pt x="20" y="322"/>
                    </a:cubicBezTo>
                    <a:cubicBezTo>
                      <a:pt x="115" y="774"/>
                      <a:pt x="508" y="1108"/>
                      <a:pt x="973" y="1120"/>
                    </a:cubicBezTo>
                    <a:lnTo>
                      <a:pt x="1020" y="1120"/>
                    </a:lnTo>
                    <a:cubicBezTo>
                      <a:pt x="1508" y="1072"/>
                      <a:pt x="1889" y="679"/>
                      <a:pt x="1913" y="191"/>
                    </a:cubicBezTo>
                    <a:cubicBezTo>
                      <a:pt x="1913" y="84"/>
                      <a:pt x="1830" y="0"/>
                      <a:pt x="17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9"/>
              <p:cNvSpPr/>
              <p:nvPr/>
            </p:nvSpPr>
            <p:spPr>
              <a:xfrm>
                <a:off x="5585213" y="3362975"/>
                <a:ext cx="69250" cy="25100"/>
              </a:xfrm>
              <a:custGeom>
                <a:avLst/>
                <a:gdLst/>
                <a:ahLst/>
                <a:cxnLst/>
                <a:rect l="l" t="t" r="r" b="b"/>
                <a:pathLst>
                  <a:path w="2770" h="1004" extrusionOk="0">
                    <a:moveTo>
                      <a:pt x="2506" y="1"/>
                    </a:moveTo>
                    <a:cubicBezTo>
                      <a:pt x="2482" y="1"/>
                      <a:pt x="2457" y="5"/>
                      <a:pt x="2429" y="15"/>
                    </a:cubicBezTo>
                    <a:lnTo>
                      <a:pt x="215" y="622"/>
                    </a:lnTo>
                    <a:cubicBezTo>
                      <a:pt x="0" y="682"/>
                      <a:pt x="36" y="991"/>
                      <a:pt x="262" y="1003"/>
                    </a:cubicBezTo>
                    <a:cubicBezTo>
                      <a:pt x="274" y="991"/>
                      <a:pt x="298" y="991"/>
                      <a:pt x="310" y="991"/>
                    </a:cubicBezTo>
                    <a:lnTo>
                      <a:pt x="2524" y="384"/>
                    </a:lnTo>
                    <a:cubicBezTo>
                      <a:pt x="2770" y="331"/>
                      <a:pt x="2709" y="1"/>
                      <a:pt x="25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9"/>
              <p:cNvSpPr/>
              <p:nvPr/>
            </p:nvSpPr>
            <p:spPr>
              <a:xfrm>
                <a:off x="5342488" y="3523550"/>
                <a:ext cx="149275" cy="28525"/>
              </a:xfrm>
              <a:custGeom>
                <a:avLst/>
                <a:gdLst/>
                <a:ahLst/>
                <a:cxnLst/>
                <a:rect l="l" t="t" r="r" b="b"/>
                <a:pathLst>
                  <a:path w="5971" h="1141" extrusionOk="0">
                    <a:moveTo>
                      <a:pt x="287" y="1"/>
                    </a:moveTo>
                    <a:cubicBezTo>
                      <a:pt x="108" y="1"/>
                      <a:pt x="1" y="264"/>
                      <a:pt x="196" y="367"/>
                    </a:cubicBezTo>
                    <a:cubicBezTo>
                      <a:pt x="1220" y="879"/>
                      <a:pt x="2351" y="1141"/>
                      <a:pt x="3494" y="1141"/>
                    </a:cubicBezTo>
                    <a:cubicBezTo>
                      <a:pt x="4268" y="1141"/>
                      <a:pt x="5030" y="1022"/>
                      <a:pt x="5756" y="783"/>
                    </a:cubicBezTo>
                    <a:cubicBezTo>
                      <a:pt x="5970" y="709"/>
                      <a:pt x="5896" y="414"/>
                      <a:pt x="5707" y="414"/>
                    </a:cubicBezTo>
                    <a:cubicBezTo>
                      <a:pt x="5685" y="414"/>
                      <a:pt x="5662" y="418"/>
                      <a:pt x="5637" y="426"/>
                    </a:cubicBezTo>
                    <a:cubicBezTo>
                      <a:pt x="4940" y="651"/>
                      <a:pt x="4218" y="762"/>
                      <a:pt x="3498" y="762"/>
                    </a:cubicBezTo>
                    <a:cubicBezTo>
                      <a:pt x="2423" y="762"/>
                      <a:pt x="1352" y="514"/>
                      <a:pt x="375" y="21"/>
                    </a:cubicBezTo>
                    <a:cubicBezTo>
                      <a:pt x="344" y="7"/>
                      <a:pt x="315" y="1"/>
                      <a:pt x="2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9"/>
              <p:cNvSpPr/>
              <p:nvPr/>
            </p:nvSpPr>
            <p:spPr>
              <a:xfrm>
                <a:off x="5239038" y="3246075"/>
                <a:ext cx="166125" cy="69925"/>
              </a:xfrm>
              <a:custGeom>
                <a:avLst/>
                <a:gdLst/>
                <a:ahLst/>
                <a:cxnLst/>
                <a:rect l="l" t="t" r="r" b="b"/>
                <a:pathLst>
                  <a:path w="6645" h="2797" extrusionOk="0">
                    <a:moveTo>
                      <a:pt x="6323" y="0"/>
                    </a:moveTo>
                    <a:lnTo>
                      <a:pt x="548" y="24"/>
                    </a:lnTo>
                    <a:cubicBezTo>
                      <a:pt x="0" y="964"/>
                      <a:pt x="393" y="2179"/>
                      <a:pt x="1382" y="2631"/>
                    </a:cubicBezTo>
                    <a:cubicBezTo>
                      <a:pt x="1630" y="2744"/>
                      <a:pt x="1889" y="2797"/>
                      <a:pt x="2143" y="2797"/>
                    </a:cubicBezTo>
                    <a:cubicBezTo>
                      <a:pt x="2911" y="2797"/>
                      <a:pt x="3634" y="2314"/>
                      <a:pt x="3894" y="1536"/>
                    </a:cubicBezTo>
                    <a:cubicBezTo>
                      <a:pt x="4191" y="1943"/>
                      <a:pt x="4611" y="2175"/>
                      <a:pt x="5047" y="2175"/>
                    </a:cubicBezTo>
                    <a:cubicBezTo>
                      <a:pt x="5275" y="2175"/>
                      <a:pt x="5507" y="2111"/>
                      <a:pt x="5727" y="1977"/>
                    </a:cubicBezTo>
                    <a:cubicBezTo>
                      <a:pt x="6394" y="1560"/>
                      <a:pt x="6644" y="714"/>
                      <a:pt x="63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9"/>
              <p:cNvSpPr/>
              <p:nvPr/>
            </p:nvSpPr>
            <p:spPr>
              <a:xfrm>
                <a:off x="5367038" y="3261825"/>
                <a:ext cx="40200" cy="56300"/>
              </a:xfrm>
              <a:custGeom>
                <a:avLst/>
                <a:gdLst/>
                <a:ahLst/>
                <a:cxnLst/>
                <a:rect l="l" t="t" r="r" b="b"/>
                <a:pathLst>
                  <a:path w="1608" h="2252" extrusionOk="0">
                    <a:moveTo>
                      <a:pt x="1399" y="0"/>
                    </a:moveTo>
                    <a:cubicBezTo>
                      <a:pt x="1300" y="0"/>
                      <a:pt x="1226" y="90"/>
                      <a:pt x="1226" y="180"/>
                    </a:cubicBezTo>
                    <a:cubicBezTo>
                      <a:pt x="1203" y="906"/>
                      <a:pt x="786" y="1573"/>
                      <a:pt x="131" y="1894"/>
                    </a:cubicBezTo>
                    <a:cubicBezTo>
                      <a:pt x="36" y="1942"/>
                      <a:pt x="0" y="2049"/>
                      <a:pt x="48" y="2144"/>
                    </a:cubicBezTo>
                    <a:cubicBezTo>
                      <a:pt x="72" y="2216"/>
                      <a:pt x="143" y="2251"/>
                      <a:pt x="214" y="2251"/>
                    </a:cubicBezTo>
                    <a:cubicBezTo>
                      <a:pt x="238" y="2251"/>
                      <a:pt x="274" y="2239"/>
                      <a:pt x="298" y="2228"/>
                    </a:cubicBezTo>
                    <a:cubicBezTo>
                      <a:pt x="1072" y="1847"/>
                      <a:pt x="1584" y="1061"/>
                      <a:pt x="1607" y="192"/>
                    </a:cubicBezTo>
                    <a:cubicBezTo>
                      <a:pt x="1607" y="84"/>
                      <a:pt x="1524" y="1"/>
                      <a:pt x="1417" y="1"/>
                    </a:cubicBezTo>
                    <a:cubicBezTo>
                      <a:pt x="1411" y="0"/>
                      <a:pt x="1405" y="0"/>
                      <a:pt x="13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9"/>
              <p:cNvSpPr/>
              <p:nvPr/>
            </p:nvSpPr>
            <p:spPr>
              <a:xfrm>
                <a:off x="5170563" y="3049325"/>
                <a:ext cx="505450" cy="233375"/>
              </a:xfrm>
              <a:custGeom>
                <a:avLst/>
                <a:gdLst/>
                <a:ahLst/>
                <a:cxnLst/>
                <a:rect l="l" t="t" r="r" b="b"/>
                <a:pathLst>
                  <a:path w="20218" h="9335" extrusionOk="0">
                    <a:moveTo>
                      <a:pt x="13169" y="0"/>
                    </a:moveTo>
                    <a:cubicBezTo>
                      <a:pt x="11255" y="1406"/>
                      <a:pt x="8943" y="2167"/>
                      <a:pt x="6569" y="2167"/>
                    </a:cubicBezTo>
                    <a:cubicBezTo>
                      <a:pt x="6551" y="2167"/>
                      <a:pt x="6532" y="2167"/>
                      <a:pt x="6514" y="2167"/>
                    </a:cubicBezTo>
                    <a:cubicBezTo>
                      <a:pt x="6216" y="2167"/>
                      <a:pt x="5930" y="2155"/>
                      <a:pt x="5645" y="2143"/>
                    </a:cubicBezTo>
                    <a:cubicBezTo>
                      <a:pt x="4728" y="3072"/>
                      <a:pt x="3942" y="4274"/>
                      <a:pt x="3228" y="5715"/>
                    </a:cubicBezTo>
                    <a:cubicBezTo>
                      <a:pt x="2775" y="6632"/>
                      <a:pt x="1692" y="7108"/>
                      <a:pt x="632" y="7239"/>
                    </a:cubicBezTo>
                    <a:lnTo>
                      <a:pt x="1" y="8144"/>
                    </a:lnTo>
                    <a:lnTo>
                      <a:pt x="19742" y="9335"/>
                    </a:lnTo>
                    <a:cubicBezTo>
                      <a:pt x="20218" y="6644"/>
                      <a:pt x="19170" y="3751"/>
                      <a:pt x="17063" y="1905"/>
                    </a:cubicBezTo>
                    <a:cubicBezTo>
                      <a:pt x="15955" y="953"/>
                      <a:pt x="14610" y="286"/>
                      <a:pt x="131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9"/>
              <p:cNvSpPr/>
              <p:nvPr/>
            </p:nvSpPr>
            <p:spPr>
              <a:xfrm>
                <a:off x="5246638" y="3207225"/>
                <a:ext cx="405875" cy="75175"/>
              </a:xfrm>
              <a:custGeom>
                <a:avLst/>
                <a:gdLst/>
                <a:ahLst/>
                <a:cxnLst/>
                <a:rect l="l" t="t" r="r" b="b"/>
                <a:pathLst>
                  <a:path w="16235" h="3007" extrusionOk="0">
                    <a:moveTo>
                      <a:pt x="265" y="0"/>
                    </a:moveTo>
                    <a:cubicBezTo>
                      <a:pt x="45" y="0"/>
                      <a:pt x="1" y="354"/>
                      <a:pt x="256" y="387"/>
                    </a:cubicBezTo>
                    <a:lnTo>
                      <a:pt x="15996" y="3007"/>
                    </a:lnTo>
                    <a:lnTo>
                      <a:pt x="16032" y="3007"/>
                    </a:lnTo>
                    <a:cubicBezTo>
                      <a:pt x="16115" y="3007"/>
                      <a:pt x="16198" y="2935"/>
                      <a:pt x="16210" y="2852"/>
                    </a:cubicBezTo>
                    <a:cubicBezTo>
                      <a:pt x="16234" y="2757"/>
                      <a:pt x="16163" y="2649"/>
                      <a:pt x="16067" y="2638"/>
                    </a:cubicBezTo>
                    <a:lnTo>
                      <a:pt x="316" y="6"/>
                    </a:lnTo>
                    <a:cubicBezTo>
                      <a:pt x="298" y="2"/>
                      <a:pt x="281" y="0"/>
                      <a:pt x="2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9"/>
              <p:cNvSpPr/>
              <p:nvPr/>
            </p:nvSpPr>
            <p:spPr>
              <a:xfrm>
                <a:off x="5322388" y="3097525"/>
                <a:ext cx="69075" cy="127725"/>
              </a:xfrm>
              <a:custGeom>
                <a:avLst/>
                <a:gdLst/>
                <a:ahLst/>
                <a:cxnLst/>
                <a:rect l="l" t="t" r="r" b="b"/>
                <a:pathLst>
                  <a:path w="2763" h="5109" extrusionOk="0">
                    <a:moveTo>
                      <a:pt x="2762" y="1"/>
                    </a:moveTo>
                    <a:cubicBezTo>
                      <a:pt x="2548" y="48"/>
                      <a:pt x="2322" y="84"/>
                      <a:pt x="2096" y="120"/>
                    </a:cubicBezTo>
                    <a:cubicBezTo>
                      <a:pt x="857" y="1418"/>
                      <a:pt x="119" y="3120"/>
                      <a:pt x="12" y="4906"/>
                    </a:cubicBezTo>
                    <a:cubicBezTo>
                      <a:pt x="0" y="5013"/>
                      <a:pt x="95" y="5109"/>
                      <a:pt x="203" y="5109"/>
                    </a:cubicBezTo>
                    <a:cubicBezTo>
                      <a:pt x="310" y="5109"/>
                      <a:pt x="393" y="5025"/>
                      <a:pt x="393" y="4930"/>
                    </a:cubicBezTo>
                    <a:cubicBezTo>
                      <a:pt x="488" y="3216"/>
                      <a:pt x="1191" y="1596"/>
                      <a:pt x="2381" y="370"/>
                    </a:cubicBezTo>
                    <a:cubicBezTo>
                      <a:pt x="2500" y="239"/>
                      <a:pt x="2631" y="120"/>
                      <a:pt x="27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9"/>
              <p:cNvSpPr/>
              <p:nvPr/>
            </p:nvSpPr>
            <p:spPr>
              <a:xfrm>
                <a:off x="5390538" y="3071025"/>
                <a:ext cx="176350" cy="164950"/>
              </a:xfrm>
              <a:custGeom>
                <a:avLst/>
                <a:gdLst/>
                <a:ahLst/>
                <a:cxnLst/>
                <a:rect l="l" t="t" r="r" b="b"/>
                <a:pathLst>
                  <a:path w="7054" h="6598" extrusionOk="0">
                    <a:moveTo>
                      <a:pt x="6809" y="0"/>
                    </a:moveTo>
                    <a:cubicBezTo>
                      <a:pt x="6802" y="0"/>
                      <a:pt x="6795" y="0"/>
                      <a:pt x="6787" y="1"/>
                    </a:cubicBezTo>
                    <a:cubicBezTo>
                      <a:pt x="3287" y="216"/>
                      <a:pt x="441" y="2894"/>
                      <a:pt x="13" y="6383"/>
                    </a:cubicBezTo>
                    <a:cubicBezTo>
                      <a:pt x="1" y="6490"/>
                      <a:pt x="84" y="6585"/>
                      <a:pt x="179" y="6597"/>
                    </a:cubicBezTo>
                    <a:lnTo>
                      <a:pt x="203" y="6597"/>
                    </a:lnTo>
                    <a:cubicBezTo>
                      <a:pt x="298" y="6597"/>
                      <a:pt x="382" y="6526"/>
                      <a:pt x="394" y="6431"/>
                    </a:cubicBezTo>
                    <a:cubicBezTo>
                      <a:pt x="798" y="3121"/>
                      <a:pt x="3489" y="585"/>
                      <a:pt x="6811" y="370"/>
                    </a:cubicBezTo>
                    <a:cubicBezTo>
                      <a:pt x="7054" y="359"/>
                      <a:pt x="7038" y="0"/>
                      <a:pt x="68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9"/>
              <p:cNvSpPr/>
              <p:nvPr/>
            </p:nvSpPr>
            <p:spPr>
              <a:xfrm>
                <a:off x="4597588" y="4196775"/>
                <a:ext cx="376850" cy="160175"/>
              </a:xfrm>
              <a:custGeom>
                <a:avLst/>
                <a:gdLst/>
                <a:ahLst/>
                <a:cxnLst/>
                <a:rect l="l" t="t" r="r" b="b"/>
                <a:pathLst>
                  <a:path w="15074" h="6407" extrusionOk="0">
                    <a:moveTo>
                      <a:pt x="0" y="1"/>
                    </a:moveTo>
                    <a:lnTo>
                      <a:pt x="0" y="917"/>
                    </a:lnTo>
                    <a:cubicBezTo>
                      <a:pt x="0" y="3942"/>
                      <a:pt x="2453" y="6406"/>
                      <a:pt x="5489" y="6406"/>
                    </a:cubicBezTo>
                    <a:lnTo>
                      <a:pt x="15074" y="6406"/>
                    </a:lnTo>
                    <a:cubicBezTo>
                      <a:pt x="10049" y="4275"/>
                      <a:pt x="5013" y="2120"/>
                      <a:pt x="0" y="1"/>
                    </a:cubicBez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9"/>
              <p:cNvSpPr/>
              <p:nvPr/>
            </p:nvSpPr>
            <p:spPr>
              <a:xfrm>
                <a:off x="4597588" y="3565150"/>
                <a:ext cx="1472225" cy="791500"/>
              </a:xfrm>
              <a:custGeom>
                <a:avLst/>
                <a:gdLst/>
                <a:ahLst/>
                <a:cxnLst/>
                <a:rect l="l" t="t" r="r" b="b"/>
                <a:pathLst>
                  <a:path w="58889" h="31660" extrusionOk="0">
                    <a:moveTo>
                      <a:pt x="30064" y="1"/>
                    </a:moveTo>
                    <a:lnTo>
                      <a:pt x="20705" y="2668"/>
                    </a:lnTo>
                    <a:cubicBezTo>
                      <a:pt x="15181" y="4239"/>
                      <a:pt x="9394" y="5787"/>
                      <a:pt x="4870" y="9335"/>
                    </a:cubicBezTo>
                    <a:cubicBezTo>
                      <a:pt x="3072" y="10740"/>
                      <a:pt x="1441" y="12347"/>
                      <a:pt x="0" y="14121"/>
                    </a:cubicBezTo>
                    <a:lnTo>
                      <a:pt x="0" y="25266"/>
                    </a:lnTo>
                    <a:cubicBezTo>
                      <a:pt x="5013" y="27385"/>
                      <a:pt x="10049" y="29540"/>
                      <a:pt x="15074" y="31659"/>
                    </a:cubicBezTo>
                    <a:lnTo>
                      <a:pt x="53400" y="31659"/>
                    </a:lnTo>
                    <a:cubicBezTo>
                      <a:pt x="56436" y="31659"/>
                      <a:pt x="58889" y="29207"/>
                      <a:pt x="58889" y="26182"/>
                    </a:cubicBezTo>
                    <a:lnTo>
                      <a:pt x="58889" y="5989"/>
                    </a:lnTo>
                    <a:cubicBezTo>
                      <a:pt x="55757" y="4561"/>
                      <a:pt x="52447" y="3525"/>
                      <a:pt x="49078" y="2644"/>
                    </a:cubicBezTo>
                    <a:cubicBezTo>
                      <a:pt x="45816" y="1786"/>
                      <a:pt x="42708" y="917"/>
                      <a:pt x="39446" y="60"/>
                    </a:cubicBezTo>
                    <a:cubicBezTo>
                      <a:pt x="38342" y="1350"/>
                      <a:pt x="36746" y="2063"/>
                      <a:pt x="35106" y="2063"/>
                    </a:cubicBezTo>
                    <a:cubicBezTo>
                      <a:pt x="34535" y="2063"/>
                      <a:pt x="33960" y="1977"/>
                      <a:pt x="33397" y="1798"/>
                    </a:cubicBezTo>
                    <a:cubicBezTo>
                      <a:pt x="32183" y="1405"/>
                      <a:pt x="31052" y="786"/>
                      <a:pt x="300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9"/>
              <p:cNvSpPr/>
              <p:nvPr/>
            </p:nvSpPr>
            <p:spPr>
              <a:xfrm>
                <a:off x="5522988" y="3171325"/>
                <a:ext cx="79200" cy="48575"/>
              </a:xfrm>
              <a:custGeom>
                <a:avLst/>
                <a:gdLst/>
                <a:ahLst/>
                <a:cxnLst/>
                <a:rect l="l" t="t" r="r" b="b"/>
                <a:pathLst>
                  <a:path w="3168" h="1943" extrusionOk="0">
                    <a:moveTo>
                      <a:pt x="620" y="395"/>
                    </a:moveTo>
                    <a:lnTo>
                      <a:pt x="2763" y="633"/>
                    </a:lnTo>
                    <a:cubicBezTo>
                      <a:pt x="2751" y="799"/>
                      <a:pt x="2739" y="954"/>
                      <a:pt x="2727" y="1097"/>
                    </a:cubicBezTo>
                    <a:cubicBezTo>
                      <a:pt x="2716" y="1240"/>
                      <a:pt x="2692" y="1371"/>
                      <a:pt x="2680" y="1526"/>
                    </a:cubicBezTo>
                    <a:lnTo>
                      <a:pt x="1584" y="1276"/>
                    </a:lnTo>
                    <a:cubicBezTo>
                      <a:pt x="1192" y="1180"/>
                      <a:pt x="811" y="1097"/>
                      <a:pt x="430" y="1014"/>
                    </a:cubicBezTo>
                    <a:cubicBezTo>
                      <a:pt x="453" y="918"/>
                      <a:pt x="489" y="835"/>
                      <a:pt x="525" y="728"/>
                    </a:cubicBezTo>
                    <a:cubicBezTo>
                      <a:pt x="549" y="609"/>
                      <a:pt x="584" y="502"/>
                      <a:pt x="620" y="395"/>
                    </a:cubicBezTo>
                    <a:close/>
                    <a:moveTo>
                      <a:pt x="477" y="0"/>
                    </a:moveTo>
                    <a:cubicBezTo>
                      <a:pt x="392" y="0"/>
                      <a:pt x="320" y="57"/>
                      <a:pt x="299" y="144"/>
                    </a:cubicBezTo>
                    <a:cubicBezTo>
                      <a:pt x="263" y="299"/>
                      <a:pt x="215" y="442"/>
                      <a:pt x="168" y="621"/>
                    </a:cubicBezTo>
                    <a:cubicBezTo>
                      <a:pt x="108" y="787"/>
                      <a:pt x="49" y="954"/>
                      <a:pt x="13" y="1109"/>
                    </a:cubicBezTo>
                    <a:cubicBezTo>
                      <a:pt x="1" y="1168"/>
                      <a:pt x="13" y="1216"/>
                      <a:pt x="37" y="1264"/>
                    </a:cubicBezTo>
                    <a:cubicBezTo>
                      <a:pt x="60" y="1311"/>
                      <a:pt x="108" y="1335"/>
                      <a:pt x="156" y="1347"/>
                    </a:cubicBezTo>
                    <a:cubicBezTo>
                      <a:pt x="584" y="1430"/>
                      <a:pt x="1049" y="1538"/>
                      <a:pt x="1501" y="1645"/>
                    </a:cubicBezTo>
                    <a:cubicBezTo>
                      <a:pt x="1942" y="1752"/>
                      <a:pt x="2394" y="1847"/>
                      <a:pt x="2811" y="1942"/>
                    </a:cubicBezTo>
                    <a:lnTo>
                      <a:pt x="2858" y="1942"/>
                    </a:lnTo>
                    <a:cubicBezTo>
                      <a:pt x="2894" y="1942"/>
                      <a:pt x="2942" y="1930"/>
                      <a:pt x="2978" y="1907"/>
                    </a:cubicBezTo>
                    <a:cubicBezTo>
                      <a:pt x="3013" y="1871"/>
                      <a:pt x="3049" y="1823"/>
                      <a:pt x="3049" y="1764"/>
                    </a:cubicBezTo>
                    <a:cubicBezTo>
                      <a:pt x="3073" y="1549"/>
                      <a:pt x="3085" y="1335"/>
                      <a:pt x="3108" y="1133"/>
                    </a:cubicBezTo>
                    <a:cubicBezTo>
                      <a:pt x="3132" y="930"/>
                      <a:pt x="3144" y="704"/>
                      <a:pt x="3168" y="478"/>
                    </a:cubicBezTo>
                    <a:cubicBezTo>
                      <a:pt x="3168" y="383"/>
                      <a:pt x="3097" y="287"/>
                      <a:pt x="3001" y="275"/>
                    </a:cubicBezTo>
                    <a:lnTo>
                      <a:pt x="501" y="2"/>
                    </a:lnTo>
                    <a:cubicBezTo>
                      <a:pt x="493" y="1"/>
                      <a:pt x="485" y="0"/>
                      <a:pt x="4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9"/>
              <p:cNvSpPr/>
              <p:nvPr/>
            </p:nvSpPr>
            <p:spPr>
              <a:xfrm>
                <a:off x="5902213" y="4260175"/>
                <a:ext cx="161050" cy="95275"/>
              </a:xfrm>
              <a:custGeom>
                <a:avLst/>
                <a:gdLst/>
                <a:ahLst/>
                <a:cxnLst/>
                <a:rect l="l" t="t" r="r" b="b"/>
                <a:pathLst>
                  <a:path w="6442" h="3811" extrusionOk="0">
                    <a:moveTo>
                      <a:pt x="6442" y="1"/>
                    </a:moveTo>
                    <a:lnTo>
                      <a:pt x="1" y="1787"/>
                    </a:lnTo>
                    <a:cubicBezTo>
                      <a:pt x="84" y="2453"/>
                      <a:pt x="167" y="3132"/>
                      <a:pt x="239" y="3811"/>
                    </a:cubicBezTo>
                    <a:lnTo>
                      <a:pt x="1215" y="3811"/>
                    </a:lnTo>
                    <a:cubicBezTo>
                      <a:pt x="3596" y="3811"/>
                      <a:pt x="5716" y="2275"/>
                      <a:pt x="6442"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9"/>
              <p:cNvSpPr/>
              <p:nvPr/>
            </p:nvSpPr>
            <p:spPr>
              <a:xfrm>
                <a:off x="4597588" y="4087825"/>
                <a:ext cx="383100" cy="269125"/>
              </a:xfrm>
              <a:custGeom>
                <a:avLst/>
                <a:gdLst/>
                <a:ahLst/>
                <a:cxnLst/>
                <a:rect l="l" t="t" r="r" b="b"/>
                <a:pathLst>
                  <a:path w="15324" h="10765" extrusionOk="0">
                    <a:moveTo>
                      <a:pt x="0" y="1"/>
                    </a:moveTo>
                    <a:lnTo>
                      <a:pt x="0" y="5275"/>
                    </a:lnTo>
                    <a:cubicBezTo>
                      <a:pt x="0" y="8300"/>
                      <a:pt x="2453" y="10764"/>
                      <a:pt x="5489" y="10764"/>
                    </a:cubicBezTo>
                    <a:lnTo>
                      <a:pt x="14538" y="10764"/>
                    </a:lnTo>
                    <a:cubicBezTo>
                      <a:pt x="14800" y="9050"/>
                      <a:pt x="15062" y="7347"/>
                      <a:pt x="15324" y="5621"/>
                    </a:cubicBezTo>
                    <a:lnTo>
                      <a:pt x="0" y="1"/>
                    </a:ln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9"/>
              <p:cNvSpPr/>
              <p:nvPr/>
            </p:nvSpPr>
            <p:spPr>
              <a:xfrm>
                <a:off x="4909838" y="3623200"/>
                <a:ext cx="1033175" cy="733450"/>
              </a:xfrm>
              <a:custGeom>
                <a:avLst/>
                <a:gdLst/>
                <a:ahLst/>
                <a:cxnLst/>
                <a:rect l="l" t="t" r="r" b="b"/>
                <a:pathLst>
                  <a:path w="41327" h="29338" extrusionOk="0">
                    <a:moveTo>
                      <a:pt x="8501" y="0"/>
                    </a:moveTo>
                    <a:lnTo>
                      <a:pt x="4608" y="1096"/>
                    </a:lnTo>
                    <a:lnTo>
                      <a:pt x="2715" y="20443"/>
                    </a:lnTo>
                    <a:lnTo>
                      <a:pt x="0" y="29337"/>
                    </a:lnTo>
                    <a:lnTo>
                      <a:pt x="41041" y="29337"/>
                    </a:lnTo>
                    <a:lnTo>
                      <a:pt x="40088" y="21527"/>
                    </a:lnTo>
                    <a:lnTo>
                      <a:pt x="41327" y="1096"/>
                    </a:lnTo>
                    <a:lnTo>
                      <a:pt x="37636" y="203"/>
                    </a:lnTo>
                    <a:lnTo>
                      <a:pt x="35981" y="19717"/>
                    </a:lnTo>
                    <a:lnTo>
                      <a:pt x="6977" y="18705"/>
                    </a:lnTo>
                    <a:lnTo>
                      <a:pt x="850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9"/>
              <p:cNvSpPr/>
              <p:nvPr/>
            </p:nvSpPr>
            <p:spPr>
              <a:xfrm>
                <a:off x="4616638" y="4046400"/>
                <a:ext cx="342325" cy="150400"/>
              </a:xfrm>
              <a:custGeom>
                <a:avLst/>
                <a:gdLst/>
                <a:ahLst/>
                <a:cxnLst/>
                <a:rect l="l" t="t" r="r" b="b"/>
                <a:pathLst>
                  <a:path w="13693" h="6016" extrusionOk="0">
                    <a:moveTo>
                      <a:pt x="168" y="1"/>
                    </a:moveTo>
                    <a:cubicBezTo>
                      <a:pt x="114" y="1"/>
                      <a:pt x="62" y="34"/>
                      <a:pt x="36" y="86"/>
                    </a:cubicBezTo>
                    <a:cubicBezTo>
                      <a:pt x="0" y="158"/>
                      <a:pt x="36" y="241"/>
                      <a:pt x="108" y="265"/>
                    </a:cubicBezTo>
                    <a:lnTo>
                      <a:pt x="13466" y="6004"/>
                    </a:lnTo>
                    <a:cubicBezTo>
                      <a:pt x="13490" y="6004"/>
                      <a:pt x="13502" y="6016"/>
                      <a:pt x="13526" y="6016"/>
                    </a:cubicBezTo>
                    <a:cubicBezTo>
                      <a:pt x="13585" y="6016"/>
                      <a:pt x="13633" y="5980"/>
                      <a:pt x="13657" y="5932"/>
                    </a:cubicBezTo>
                    <a:cubicBezTo>
                      <a:pt x="13693" y="5861"/>
                      <a:pt x="13657" y="5777"/>
                      <a:pt x="13585" y="5754"/>
                    </a:cubicBezTo>
                    <a:lnTo>
                      <a:pt x="227" y="15"/>
                    </a:lnTo>
                    <a:cubicBezTo>
                      <a:pt x="207" y="5"/>
                      <a:pt x="187" y="1"/>
                      <a:pt x="1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9"/>
              <p:cNvSpPr/>
              <p:nvPr/>
            </p:nvSpPr>
            <p:spPr>
              <a:xfrm>
                <a:off x="5911438" y="4198975"/>
                <a:ext cx="156900" cy="67175"/>
              </a:xfrm>
              <a:custGeom>
                <a:avLst/>
                <a:gdLst/>
                <a:ahLst/>
                <a:cxnLst/>
                <a:rect l="l" t="t" r="r" b="b"/>
                <a:pathLst>
                  <a:path w="6276" h="2687" extrusionOk="0">
                    <a:moveTo>
                      <a:pt x="6157" y="1"/>
                    </a:moveTo>
                    <a:cubicBezTo>
                      <a:pt x="6145" y="1"/>
                      <a:pt x="6133" y="3"/>
                      <a:pt x="6120" y="8"/>
                    </a:cubicBezTo>
                    <a:lnTo>
                      <a:pt x="96" y="2389"/>
                    </a:lnTo>
                    <a:cubicBezTo>
                      <a:pt x="36" y="2425"/>
                      <a:pt x="1" y="2496"/>
                      <a:pt x="24" y="2580"/>
                    </a:cubicBezTo>
                    <a:cubicBezTo>
                      <a:pt x="24" y="2627"/>
                      <a:pt x="72" y="2675"/>
                      <a:pt x="132" y="2687"/>
                    </a:cubicBezTo>
                    <a:lnTo>
                      <a:pt x="167" y="2687"/>
                    </a:lnTo>
                    <a:lnTo>
                      <a:pt x="6180" y="294"/>
                    </a:lnTo>
                    <a:cubicBezTo>
                      <a:pt x="6251" y="246"/>
                      <a:pt x="6275" y="175"/>
                      <a:pt x="6263" y="103"/>
                    </a:cubicBezTo>
                    <a:cubicBezTo>
                      <a:pt x="6244" y="37"/>
                      <a:pt x="6203" y="1"/>
                      <a:pt x="61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39"/>
              <p:cNvSpPr/>
              <p:nvPr/>
            </p:nvSpPr>
            <p:spPr>
              <a:xfrm>
                <a:off x="5186338" y="4227400"/>
                <a:ext cx="489375" cy="128050"/>
              </a:xfrm>
              <a:custGeom>
                <a:avLst/>
                <a:gdLst/>
                <a:ahLst/>
                <a:cxnLst/>
                <a:rect l="l" t="t" r="r" b="b"/>
                <a:pathLst>
                  <a:path w="19575" h="5122" extrusionOk="0">
                    <a:moveTo>
                      <a:pt x="596" y="0"/>
                    </a:moveTo>
                    <a:cubicBezTo>
                      <a:pt x="513" y="0"/>
                      <a:pt x="451" y="58"/>
                      <a:pt x="430" y="145"/>
                    </a:cubicBezTo>
                    <a:cubicBezTo>
                      <a:pt x="1" y="1776"/>
                      <a:pt x="1" y="3490"/>
                      <a:pt x="453" y="5122"/>
                    </a:cubicBezTo>
                    <a:lnTo>
                      <a:pt x="834" y="5122"/>
                    </a:lnTo>
                    <a:cubicBezTo>
                      <a:pt x="394" y="3574"/>
                      <a:pt x="370" y="1943"/>
                      <a:pt x="751" y="395"/>
                    </a:cubicBezTo>
                    <a:lnTo>
                      <a:pt x="751" y="395"/>
                    </a:lnTo>
                    <a:lnTo>
                      <a:pt x="19039" y="1478"/>
                    </a:lnTo>
                    <a:cubicBezTo>
                      <a:pt x="19182" y="2693"/>
                      <a:pt x="19087" y="3931"/>
                      <a:pt x="18753" y="5122"/>
                    </a:cubicBezTo>
                    <a:lnTo>
                      <a:pt x="19146" y="5122"/>
                    </a:lnTo>
                    <a:cubicBezTo>
                      <a:pt x="19492" y="3860"/>
                      <a:pt x="19575" y="2562"/>
                      <a:pt x="19396" y="1276"/>
                    </a:cubicBezTo>
                    <a:cubicBezTo>
                      <a:pt x="19372" y="1181"/>
                      <a:pt x="19301" y="1109"/>
                      <a:pt x="19218" y="1109"/>
                    </a:cubicBezTo>
                    <a:lnTo>
                      <a:pt x="620" y="2"/>
                    </a:lnTo>
                    <a:cubicBezTo>
                      <a:pt x="612" y="1"/>
                      <a:pt x="604" y="0"/>
                      <a:pt x="5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67" name="Google Shape;1167;p39"/>
          <p:cNvSpPr/>
          <p:nvPr/>
        </p:nvSpPr>
        <p:spPr>
          <a:xfrm>
            <a:off x="762521" y="3613207"/>
            <a:ext cx="105900" cy="1059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9"/>
          <p:cNvSpPr/>
          <p:nvPr/>
        </p:nvSpPr>
        <p:spPr>
          <a:xfrm>
            <a:off x="762521" y="2063469"/>
            <a:ext cx="105900" cy="1059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9"/>
          <p:cNvSpPr/>
          <p:nvPr/>
        </p:nvSpPr>
        <p:spPr>
          <a:xfrm flipH="1">
            <a:off x="3663283" y="3613207"/>
            <a:ext cx="105900" cy="1059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9"/>
          <p:cNvSpPr/>
          <p:nvPr/>
        </p:nvSpPr>
        <p:spPr>
          <a:xfrm flipH="1">
            <a:off x="3663283" y="2063469"/>
            <a:ext cx="105900" cy="1059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9"/>
          <p:cNvSpPr txBox="1">
            <a:spLocks noGrp="1"/>
          </p:cNvSpPr>
          <p:nvPr>
            <p:ph type="subTitle" idx="4294967295"/>
          </p:nvPr>
        </p:nvSpPr>
        <p:spPr>
          <a:xfrm>
            <a:off x="4356975" y="1797300"/>
            <a:ext cx="4028100" cy="154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Email Mrs. Munson with any other questions at munsond@pcsb.org </a:t>
            </a:r>
            <a:br>
              <a:rPr lang="en" sz="1800"/>
            </a:br>
            <a:br>
              <a:rPr lang="en" sz="1800"/>
            </a:br>
            <a:r>
              <a:rPr lang="en" sz="1800"/>
              <a:t>OR let your counselor know that you’d like to take AP Seminar!</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5"/>
        <p:cNvGrpSpPr/>
        <p:nvPr/>
      </p:nvGrpSpPr>
      <p:grpSpPr>
        <a:xfrm>
          <a:off x="0" y="0"/>
          <a:ext cx="0" cy="0"/>
          <a:chOff x="0" y="0"/>
          <a:chExt cx="0" cy="0"/>
        </a:xfrm>
      </p:grpSpPr>
      <p:sp>
        <p:nvSpPr>
          <p:cNvPr id="1176" name="Google Shape;1176;p40"/>
          <p:cNvSpPr txBox="1">
            <a:spLocks noGrp="1"/>
          </p:cNvSpPr>
          <p:nvPr>
            <p:ph type="title"/>
          </p:nvPr>
        </p:nvSpPr>
        <p:spPr>
          <a:xfrm>
            <a:off x="1767600" y="1470153"/>
            <a:ext cx="5608800" cy="2203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a:t>THANK </a:t>
            </a:r>
            <a:r>
              <a:rPr lang="en">
                <a:solidFill>
                  <a:schemeClr val="dk1"/>
                </a:solidFill>
              </a:rPr>
              <a:t>YOU!</a:t>
            </a:r>
            <a:endParaRPr>
              <a:solidFill>
                <a:schemeClr val="dk1"/>
              </a:solidFill>
            </a:endParaRPr>
          </a:p>
        </p:txBody>
      </p:sp>
      <p:grpSp>
        <p:nvGrpSpPr>
          <p:cNvPr id="1177" name="Google Shape;1177;p40"/>
          <p:cNvGrpSpPr/>
          <p:nvPr/>
        </p:nvGrpSpPr>
        <p:grpSpPr>
          <a:xfrm>
            <a:off x="-591660" y="2250499"/>
            <a:ext cx="3064991" cy="2968911"/>
            <a:chOff x="852675" y="135200"/>
            <a:chExt cx="1539500" cy="1491241"/>
          </a:xfrm>
        </p:grpSpPr>
        <p:sp>
          <p:nvSpPr>
            <p:cNvPr id="1178" name="Google Shape;1178;p40"/>
            <p:cNvSpPr/>
            <p:nvPr/>
          </p:nvSpPr>
          <p:spPr>
            <a:xfrm>
              <a:off x="1062822" y="1059103"/>
              <a:ext cx="876025" cy="567338"/>
            </a:xfrm>
            <a:custGeom>
              <a:avLst/>
              <a:gdLst/>
              <a:ahLst/>
              <a:cxnLst/>
              <a:rect l="l" t="t" r="r" b="b"/>
              <a:pathLst>
                <a:path w="35041" h="20384" extrusionOk="0">
                  <a:moveTo>
                    <a:pt x="3644" y="1"/>
                  </a:moveTo>
                  <a:cubicBezTo>
                    <a:pt x="2584" y="6859"/>
                    <a:pt x="1382" y="13586"/>
                    <a:pt x="1" y="20384"/>
                  </a:cubicBezTo>
                  <a:cubicBezTo>
                    <a:pt x="11335" y="20051"/>
                    <a:pt x="22872" y="19598"/>
                    <a:pt x="34207" y="19265"/>
                  </a:cubicBezTo>
                  <a:cubicBezTo>
                    <a:pt x="35041" y="12847"/>
                    <a:pt x="33564" y="6335"/>
                    <a:pt x="30028" y="917"/>
                  </a:cubicBezTo>
                  <a:lnTo>
                    <a:pt x="364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0"/>
            <p:cNvSpPr/>
            <p:nvPr/>
          </p:nvSpPr>
          <p:spPr>
            <a:xfrm>
              <a:off x="1671825" y="1140000"/>
              <a:ext cx="173875" cy="20325"/>
            </a:xfrm>
            <a:custGeom>
              <a:avLst/>
              <a:gdLst/>
              <a:ahLst/>
              <a:cxnLst/>
              <a:rect l="l" t="t" r="r" b="b"/>
              <a:pathLst>
                <a:path w="6955" h="813" extrusionOk="0">
                  <a:moveTo>
                    <a:pt x="6723" y="1"/>
                  </a:moveTo>
                  <a:cubicBezTo>
                    <a:pt x="6713" y="1"/>
                    <a:pt x="6703" y="1"/>
                    <a:pt x="6692" y="3"/>
                  </a:cubicBezTo>
                  <a:lnTo>
                    <a:pt x="227" y="444"/>
                  </a:lnTo>
                  <a:cubicBezTo>
                    <a:pt x="1" y="479"/>
                    <a:pt x="13" y="801"/>
                    <a:pt x="239" y="813"/>
                  </a:cubicBezTo>
                  <a:lnTo>
                    <a:pt x="251" y="813"/>
                  </a:lnTo>
                  <a:lnTo>
                    <a:pt x="6716" y="360"/>
                  </a:lnTo>
                  <a:cubicBezTo>
                    <a:pt x="6955" y="360"/>
                    <a:pt x="6944" y="1"/>
                    <a:pt x="6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0"/>
            <p:cNvSpPr/>
            <p:nvPr/>
          </p:nvSpPr>
          <p:spPr>
            <a:xfrm>
              <a:off x="1724525" y="1146575"/>
              <a:ext cx="12225" cy="182525"/>
            </a:xfrm>
            <a:custGeom>
              <a:avLst/>
              <a:gdLst/>
              <a:ahLst/>
              <a:cxnLst/>
              <a:rect l="l" t="t" r="r" b="b"/>
              <a:pathLst>
                <a:path w="489" h="7301" extrusionOk="0">
                  <a:moveTo>
                    <a:pt x="197" y="1"/>
                  </a:moveTo>
                  <a:cubicBezTo>
                    <a:pt x="191" y="1"/>
                    <a:pt x="185" y="1"/>
                    <a:pt x="179" y="2"/>
                  </a:cubicBezTo>
                  <a:cubicBezTo>
                    <a:pt x="83" y="2"/>
                    <a:pt x="0" y="85"/>
                    <a:pt x="0" y="181"/>
                  </a:cubicBezTo>
                  <a:lnTo>
                    <a:pt x="131" y="7122"/>
                  </a:lnTo>
                  <a:cubicBezTo>
                    <a:pt x="131" y="7217"/>
                    <a:pt x="203" y="7300"/>
                    <a:pt x="310" y="7300"/>
                  </a:cubicBezTo>
                  <a:cubicBezTo>
                    <a:pt x="405" y="7289"/>
                    <a:pt x="488" y="7205"/>
                    <a:pt x="488" y="7110"/>
                  </a:cubicBezTo>
                  <a:lnTo>
                    <a:pt x="357" y="181"/>
                  </a:lnTo>
                  <a:cubicBezTo>
                    <a:pt x="368" y="80"/>
                    <a:pt x="286" y="1"/>
                    <a:pt x="1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0"/>
            <p:cNvSpPr/>
            <p:nvPr/>
          </p:nvSpPr>
          <p:spPr>
            <a:xfrm>
              <a:off x="1757550" y="1146575"/>
              <a:ext cx="17900" cy="156925"/>
            </a:xfrm>
            <a:custGeom>
              <a:avLst/>
              <a:gdLst/>
              <a:ahLst/>
              <a:cxnLst/>
              <a:rect l="l" t="t" r="r" b="b"/>
              <a:pathLst>
                <a:path w="716" h="6277" extrusionOk="0">
                  <a:moveTo>
                    <a:pt x="200" y="1"/>
                  </a:moveTo>
                  <a:cubicBezTo>
                    <a:pt x="193" y="1"/>
                    <a:pt x="186" y="1"/>
                    <a:pt x="179" y="2"/>
                  </a:cubicBezTo>
                  <a:cubicBezTo>
                    <a:pt x="84" y="14"/>
                    <a:pt x="1" y="97"/>
                    <a:pt x="13" y="192"/>
                  </a:cubicBezTo>
                  <a:lnTo>
                    <a:pt x="346" y="6110"/>
                  </a:lnTo>
                  <a:cubicBezTo>
                    <a:pt x="346" y="6205"/>
                    <a:pt x="429" y="6277"/>
                    <a:pt x="525" y="6277"/>
                  </a:cubicBezTo>
                  <a:lnTo>
                    <a:pt x="536" y="6277"/>
                  </a:lnTo>
                  <a:cubicBezTo>
                    <a:pt x="632" y="6277"/>
                    <a:pt x="715" y="6193"/>
                    <a:pt x="703" y="6086"/>
                  </a:cubicBezTo>
                  <a:lnTo>
                    <a:pt x="370" y="169"/>
                  </a:lnTo>
                  <a:cubicBezTo>
                    <a:pt x="370" y="80"/>
                    <a:pt x="297" y="1"/>
                    <a:pt x="2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0"/>
            <p:cNvSpPr/>
            <p:nvPr/>
          </p:nvSpPr>
          <p:spPr>
            <a:xfrm>
              <a:off x="1473600" y="1412675"/>
              <a:ext cx="20250" cy="128950"/>
            </a:xfrm>
            <a:custGeom>
              <a:avLst/>
              <a:gdLst/>
              <a:ahLst/>
              <a:cxnLst/>
              <a:rect l="l" t="t" r="r" b="b"/>
              <a:pathLst>
                <a:path w="810" h="5158" extrusionOk="0">
                  <a:moveTo>
                    <a:pt x="199" y="1"/>
                  </a:moveTo>
                  <a:cubicBezTo>
                    <a:pt x="193" y="1"/>
                    <a:pt x="186" y="1"/>
                    <a:pt x="179" y="2"/>
                  </a:cubicBezTo>
                  <a:cubicBezTo>
                    <a:pt x="72" y="2"/>
                    <a:pt x="0" y="97"/>
                    <a:pt x="12" y="193"/>
                  </a:cubicBezTo>
                  <a:lnTo>
                    <a:pt x="441" y="4991"/>
                  </a:lnTo>
                  <a:cubicBezTo>
                    <a:pt x="453" y="5086"/>
                    <a:pt x="524" y="5158"/>
                    <a:pt x="619" y="5158"/>
                  </a:cubicBezTo>
                  <a:lnTo>
                    <a:pt x="643" y="5158"/>
                  </a:lnTo>
                  <a:cubicBezTo>
                    <a:pt x="738" y="5146"/>
                    <a:pt x="810" y="5062"/>
                    <a:pt x="798" y="4967"/>
                  </a:cubicBezTo>
                  <a:lnTo>
                    <a:pt x="369" y="157"/>
                  </a:lnTo>
                  <a:cubicBezTo>
                    <a:pt x="358" y="69"/>
                    <a:pt x="286" y="1"/>
                    <a:pt x="1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0"/>
            <p:cNvSpPr/>
            <p:nvPr/>
          </p:nvSpPr>
          <p:spPr>
            <a:xfrm>
              <a:off x="852675" y="417350"/>
              <a:ext cx="1539500" cy="861500"/>
            </a:xfrm>
            <a:custGeom>
              <a:avLst/>
              <a:gdLst/>
              <a:ahLst/>
              <a:cxnLst/>
              <a:rect l="l" t="t" r="r" b="b"/>
              <a:pathLst>
                <a:path w="61580" h="34460" extrusionOk="0">
                  <a:moveTo>
                    <a:pt x="27671" y="1"/>
                  </a:moveTo>
                  <a:cubicBezTo>
                    <a:pt x="26968" y="798"/>
                    <a:pt x="25956" y="1287"/>
                    <a:pt x="24885" y="1322"/>
                  </a:cubicBezTo>
                  <a:cubicBezTo>
                    <a:pt x="24856" y="1323"/>
                    <a:pt x="24827" y="1323"/>
                    <a:pt x="24798" y="1323"/>
                  </a:cubicBezTo>
                  <a:cubicBezTo>
                    <a:pt x="23794" y="1323"/>
                    <a:pt x="22841" y="920"/>
                    <a:pt x="22146" y="191"/>
                  </a:cubicBezTo>
                  <a:lnTo>
                    <a:pt x="12907" y="4382"/>
                  </a:lnTo>
                  <a:cubicBezTo>
                    <a:pt x="8871" y="6216"/>
                    <a:pt x="5489" y="9371"/>
                    <a:pt x="3870" y="13490"/>
                  </a:cubicBezTo>
                  <a:cubicBezTo>
                    <a:pt x="2132" y="17931"/>
                    <a:pt x="620" y="22408"/>
                    <a:pt x="1" y="27135"/>
                  </a:cubicBezTo>
                  <a:lnTo>
                    <a:pt x="29540" y="27921"/>
                  </a:lnTo>
                  <a:cubicBezTo>
                    <a:pt x="32624" y="27718"/>
                    <a:pt x="35743" y="27587"/>
                    <a:pt x="38827" y="27397"/>
                  </a:cubicBezTo>
                  <a:cubicBezTo>
                    <a:pt x="40649" y="29076"/>
                    <a:pt x="42482" y="30778"/>
                    <a:pt x="44578" y="32112"/>
                  </a:cubicBezTo>
                  <a:cubicBezTo>
                    <a:pt x="46673" y="33445"/>
                    <a:pt x="49066" y="34398"/>
                    <a:pt x="51543" y="34457"/>
                  </a:cubicBezTo>
                  <a:cubicBezTo>
                    <a:pt x="51615" y="34459"/>
                    <a:pt x="51688" y="34460"/>
                    <a:pt x="51760" y="34460"/>
                  </a:cubicBezTo>
                  <a:cubicBezTo>
                    <a:pt x="53851" y="34460"/>
                    <a:pt x="55887" y="33795"/>
                    <a:pt x="57567" y="32552"/>
                  </a:cubicBezTo>
                  <a:cubicBezTo>
                    <a:pt x="59306" y="31255"/>
                    <a:pt x="60496" y="29361"/>
                    <a:pt x="60925" y="27230"/>
                  </a:cubicBezTo>
                  <a:cubicBezTo>
                    <a:pt x="61580" y="23813"/>
                    <a:pt x="59949" y="20277"/>
                    <a:pt x="57532" y="17765"/>
                  </a:cubicBezTo>
                  <a:cubicBezTo>
                    <a:pt x="55115" y="15241"/>
                    <a:pt x="48793" y="11931"/>
                    <a:pt x="48793" y="11931"/>
                  </a:cubicBezTo>
                  <a:cubicBezTo>
                    <a:pt x="48793" y="11931"/>
                    <a:pt x="43685" y="5930"/>
                    <a:pt x="40137" y="4561"/>
                  </a:cubicBezTo>
                  <a:cubicBezTo>
                    <a:pt x="36053" y="3001"/>
                    <a:pt x="31755" y="1560"/>
                    <a:pt x="276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0"/>
            <p:cNvSpPr/>
            <p:nvPr/>
          </p:nvSpPr>
          <p:spPr>
            <a:xfrm>
              <a:off x="1459900" y="468100"/>
              <a:ext cx="21600" cy="286225"/>
            </a:xfrm>
            <a:custGeom>
              <a:avLst/>
              <a:gdLst/>
              <a:ahLst/>
              <a:cxnLst/>
              <a:rect l="l" t="t" r="r" b="b"/>
              <a:pathLst>
                <a:path w="864" h="11449" extrusionOk="0">
                  <a:moveTo>
                    <a:pt x="677" y="1"/>
                  </a:moveTo>
                  <a:cubicBezTo>
                    <a:pt x="588" y="1"/>
                    <a:pt x="501" y="57"/>
                    <a:pt x="501" y="173"/>
                  </a:cubicBezTo>
                  <a:lnTo>
                    <a:pt x="12" y="11258"/>
                  </a:lnTo>
                  <a:cubicBezTo>
                    <a:pt x="0" y="11365"/>
                    <a:pt x="84" y="11449"/>
                    <a:pt x="179" y="11449"/>
                  </a:cubicBezTo>
                  <a:lnTo>
                    <a:pt x="191" y="11449"/>
                  </a:lnTo>
                  <a:cubicBezTo>
                    <a:pt x="286" y="11449"/>
                    <a:pt x="358" y="11377"/>
                    <a:pt x="370" y="11282"/>
                  </a:cubicBezTo>
                  <a:lnTo>
                    <a:pt x="858" y="185"/>
                  </a:lnTo>
                  <a:cubicBezTo>
                    <a:pt x="864" y="63"/>
                    <a:pt x="770" y="1"/>
                    <a:pt x="6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0"/>
            <p:cNvSpPr/>
            <p:nvPr/>
          </p:nvSpPr>
          <p:spPr>
            <a:xfrm>
              <a:off x="1345525" y="438625"/>
              <a:ext cx="278550" cy="135325"/>
            </a:xfrm>
            <a:custGeom>
              <a:avLst/>
              <a:gdLst/>
              <a:ahLst/>
              <a:cxnLst/>
              <a:rect l="l" t="t" r="r" b="b"/>
              <a:pathLst>
                <a:path w="11142" h="5413" extrusionOk="0">
                  <a:moveTo>
                    <a:pt x="10892" y="0"/>
                  </a:moveTo>
                  <a:cubicBezTo>
                    <a:pt x="10834" y="0"/>
                    <a:pt x="10777" y="30"/>
                    <a:pt x="10743" y="102"/>
                  </a:cubicBezTo>
                  <a:cubicBezTo>
                    <a:pt x="10267" y="948"/>
                    <a:pt x="9767" y="1793"/>
                    <a:pt x="9278" y="2614"/>
                  </a:cubicBezTo>
                  <a:cubicBezTo>
                    <a:pt x="8838" y="3353"/>
                    <a:pt x="8374" y="4126"/>
                    <a:pt x="7945" y="4888"/>
                  </a:cubicBezTo>
                  <a:lnTo>
                    <a:pt x="5421" y="1388"/>
                  </a:lnTo>
                  <a:cubicBezTo>
                    <a:pt x="5385" y="1340"/>
                    <a:pt x="5337" y="1317"/>
                    <a:pt x="5278" y="1317"/>
                  </a:cubicBezTo>
                  <a:cubicBezTo>
                    <a:pt x="5269" y="1315"/>
                    <a:pt x="5261" y="1314"/>
                    <a:pt x="5252" y="1314"/>
                  </a:cubicBezTo>
                  <a:cubicBezTo>
                    <a:pt x="5210" y="1314"/>
                    <a:pt x="5164" y="1335"/>
                    <a:pt x="5135" y="1364"/>
                  </a:cubicBezTo>
                  <a:cubicBezTo>
                    <a:pt x="4635" y="1912"/>
                    <a:pt x="4087" y="2448"/>
                    <a:pt x="3575" y="2983"/>
                  </a:cubicBezTo>
                  <a:cubicBezTo>
                    <a:pt x="3111" y="3448"/>
                    <a:pt x="2623" y="3924"/>
                    <a:pt x="2182" y="4400"/>
                  </a:cubicBezTo>
                  <a:lnTo>
                    <a:pt x="396" y="340"/>
                  </a:lnTo>
                  <a:cubicBezTo>
                    <a:pt x="363" y="262"/>
                    <a:pt x="301" y="229"/>
                    <a:pt x="239" y="229"/>
                  </a:cubicBezTo>
                  <a:cubicBezTo>
                    <a:pt x="121" y="229"/>
                    <a:pt x="1" y="343"/>
                    <a:pt x="63" y="483"/>
                  </a:cubicBezTo>
                  <a:lnTo>
                    <a:pt x="1956" y="4805"/>
                  </a:lnTo>
                  <a:cubicBezTo>
                    <a:pt x="1980" y="4853"/>
                    <a:pt x="2039" y="4900"/>
                    <a:pt x="2099" y="4912"/>
                  </a:cubicBezTo>
                  <a:cubicBezTo>
                    <a:pt x="2109" y="4914"/>
                    <a:pt x="2119" y="4915"/>
                    <a:pt x="2129" y="4915"/>
                  </a:cubicBezTo>
                  <a:cubicBezTo>
                    <a:pt x="2178" y="4915"/>
                    <a:pt x="2224" y="4892"/>
                    <a:pt x="2254" y="4853"/>
                  </a:cubicBezTo>
                  <a:cubicBezTo>
                    <a:pt x="2754" y="4317"/>
                    <a:pt x="3301" y="3769"/>
                    <a:pt x="3825" y="3245"/>
                  </a:cubicBezTo>
                  <a:cubicBezTo>
                    <a:pt x="4302" y="2769"/>
                    <a:pt x="4790" y="2281"/>
                    <a:pt x="5254" y="1781"/>
                  </a:cubicBezTo>
                  <a:lnTo>
                    <a:pt x="7802" y="5329"/>
                  </a:lnTo>
                  <a:cubicBezTo>
                    <a:pt x="7838" y="5377"/>
                    <a:pt x="7885" y="5412"/>
                    <a:pt x="7945" y="5412"/>
                  </a:cubicBezTo>
                  <a:lnTo>
                    <a:pt x="7981" y="5400"/>
                  </a:lnTo>
                  <a:cubicBezTo>
                    <a:pt x="8040" y="5400"/>
                    <a:pt x="8088" y="5365"/>
                    <a:pt x="8124" y="5317"/>
                  </a:cubicBezTo>
                  <a:cubicBezTo>
                    <a:pt x="8600" y="4472"/>
                    <a:pt x="9088" y="3638"/>
                    <a:pt x="9588" y="2805"/>
                  </a:cubicBezTo>
                  <a:cubicBezTo>
                    <a:pt x="10076" y="1983"/>
                    <a:pt x="10576" y="1126"/>
                    <a:pt x="11052" y="281"/>
                  </a:cubicBezTo>
                  <a:cubicBezTo>
                    <a:pt x="11142" y="135"/>
                    <a:pt x="11016" y="0"/>
                    <a:pt x="108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0"/>
            <p:cNvSpPr/>
            <p:nvPr/>
          </p:nvSpPr>
          <p:spPr>
            <a:xfrm>
              <a:off x="1820350" y="681975"/>
              <a:ext cx="15225" cy="424475"/>
            </a:xfrm>
            <a:custGeom>
              <a:avLst/>
              <a:gdLst/>
              <a:ahLst/>
              <a:cxnLst/>
              <a:rect l="l" t="t" r="r" b="b"/>
              <a:pathLst>
                <a:path w="609" h="16979" extrusionOk="0">
                  <a:moveTo>
                    <a:pt x="406" y="0"/>
                  </a:moveTo>
                  <a:cubicBezTo>
                    <a:pt x="310" y="0"/>
                    <a:pt x="227" y="84"/>
                    <a:pt x="215" y="179"/>
                  </a:cubicBezTo>
                  <a:cubicBezTo>
                    <a:pt x="203" y="1846"/>
                    <a:pt x="203" y="3501"/>
                    <a:pt x="215" y="5096"/>
                  </a:cubicBezTo>
                  <a:cubicBezTo>
                    <a:pt x="227" y="7204"/>
                    <a:pt x="251" y="9394"/>
                    <a:pt x="180" y="11609"/>
                  </a:cubicBezTo>
                  <a:lnTo>
                    <a:pt x="1" y="16788"/>
                  </a:lnTo>
                  <a:cubicBezTo>
                    <a:pt x="1" y="16883"/>
                    <a:pt x="72" y="16967"/>
                    <a:pt x="180" y="16979"/>
                  </a:cubicBezTo>
                  <a:cubicBezTo>
                    <a:pt x="275" y="16979"/>
                    <a:pt x="358" y="16895"/>
                    <a:pt x="358" y="16788"/>
                  </a:cubicBezTo>
                  <a:lnTo>
                    <a:pt x="537" y="11621"/>
                  </a:lnTo>
                  <a:cubicBezTo>
                    <a:pt x="608" y="9394"/>
                    <a:pt x="596" y="7204"/>
                    <a:pt x="572" y="5084"/>
                  </a:cubicBezTo>
                  <a:cubicBezTo>
                    <a:pt x="561" y="3489"/>
                    <a:pt x="549" y="1846"/>
                    <a:pt x="572" y="191"/>
                  </a:cubicBezTo>
                  <a:cubicBezTo>
                    <a:pt x="584" y="84"/>
                    <a:pt x="501" y="0"/>
                    <a:pt x="4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0"/>
            <p:cNvSpPr/>
            <p:nvPr/>
          </p:nvSpPr>
          <p:spPr>
            <a:xfrm>
              <a:off x="1131000" y="666175"/>
              <a:ext cx="19075" cy="117625"/>
            </a:xfrm>
            <a:custGeom>
              <a:avLst/>
              <a:gdLst/>
              <a:ahLst/>
              <a:cxnLst/>
              <a:rect l="l" t="t" r="r" b="b"/>
              <a:pathLst>
                <a:path w="763" h="4705" extrusionOk="0">
                  <a:moveTo>
                    <a:pt x="563" y="0"/>
                  </a:moveTo>
                  <a:cubicBezTo>
                    <a:pt x="476" y="0"/>
                    <a:pt x="404" y="68"/>
                    <a:pt x="393" y="156"/>
                  </a:cubicBezTo>
                  <a:lnTo>
                    <a:pt x="12" y="4502"/>
                  </a:lnTo>
                  <a:cubicBezTo>
                    <a:pt x="0" y="4609"/>
                    <a:pt x="71" y="4692"/>
                    <a:pt x="167" y="4704"/>
                  </a:cubicBezTo>
                  <a:lnTo>
                    <a:pt x="191" y="4704"/>
                  </a:lnTo>
                  <a:cubicBezTo>
                    <a:pt x="274" y="4692"/>
                    <a:pt x="357" y="4633"/>
                    <a:pt x="369" y="4538"/>
                  </a:cubicBezTo>
                  <a:lnTo>
                    <a:pt x="750" y="192"/>
                  </a:lnTo>
                  <a:cubicBezTo>
                    <a:pt x="762" y="97"/>
                    <a:pt x="679" y="1"/>
                    <a:pt x="583" y="1"/>
                  </a:cubicBezTo>
                  <a:cubicBezTo>
                    <a:pt x="576" y="0"/>
                    <a:pt x="570"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0"/>
            <p:cNvSpPr/>
            <p:nvPr/>
          </p:nvSpPr>
          <p:spPr>
            <a:xfrm>
              <a:off x="1781075" y="631675"/>
              <a:ext cx="303025" cy="355425"/>
            </a:xfrm>
            <a:custGeom>
              <a:avLst/>
              <a:gdLst/>
              <a:ahLst/>
              <a:cxnLst/>
              <a:rect l="l" t="t" r="r" b="b"/>
              <a:pathLst>
                <a:path w="12121" h="14217" extrusionOk="0">
                  <a:moveTo>
                    <a:pt x="4394" y="0"/>
                  </a:moveTo>
                  <a:cubicBezTo>
                    <a:pt x="3941" y="0"/>
                    <a:pt x="3536" y="310"/>
                    <a:pt x="3429" y="750"/>
                  </a:cubicBezTo>
                  <a:lnTo>
                    <a:pt x="107" y="13383"/>
                  </a:lnTo>
                  <a:cubicBezTo>
                    <a:pt x="0" y="13799"/>
                    <a:pt x="310" y="14216"/>
                    <a:pt x="750" y="14216"/>
                  </a:cubicBezTo>
                  <a:lnTo>
                    <a:pt x="7716" y="14216"/>
                  </a:lnTo>
                  <a:cubicBezTo>
                    <a:pt x="8180" y="14216"/>
                    <a:pt x="8573" y="13907"/>
                    <a:pt x="8692" y="13466"/>
                  </a:cubicBezTo>
                  <a:lnTo>
                    <a:pt x="12002" y="834"/>
                  </a:lnTo>
                  <a:cubicBezTo>
                    <a:pt x="12121" y="417"/>
                    <a:pt x="11799" y="0"/>
                    <a:pt x="113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0"/>
            <p:cNvSpPr/>
            <p:nvPr/>
          </p:nvSpPr>
          <p:spPr>
            <a:xfrm>
              <a:off x="1898650" y="673050"/>
              <a:ext cx="23825" cy="23825"/>
            </a:xfrm>
            <a:custGeom>
              <a:avLst/>
              <a:gdLst/>
              <a:ahLst/>
              <a:cxnLst/>
              <a:rect l="l" t="t" r="r" b="b"/>
              <a:pathLst>
                <a:path w="953" h="953" extrusionOk="0">
                  <a:moveTo>
                    <a:pt x="477" y="0"/>
                  </a:moveTo>
                  <a:cubicBezTo>
                    <a:pt x="203" y="0"/>
                    <a:pt x="0" y="214"/>
                    <a:pt x="0" y="476"/>
                  </a:cubicBezTo>
                  <a:cubicBezTo>
                    <a:pt x="0" y="738"/>
                    <a:pt x="203" y="953"/>
                    <a:pt x="477" y="953"/>
                  </a:cubicBezTo>
                  <a:cubicBezTo>
                    <a:pt x="738" y="953"/>
                    <a:pt x="953" y="738"/>
                    <a:pt x="953" y="476"/>
                  </a:cubicBezTo>
                  <a:cubicBezTo>
                    <a:pt x="953" y="214"/>
                    <a:pt x="738" y="0"/>
                    <a:pt x="4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0"/>
            <p:cNvSpPr/>
            <p:nvPr/>
          </p:nvSpPr>
          <p:spPr>
            <a:xfrm>
              <a:off x="1937925" y="673050"/>
              <a:ext cx="23850" cy="23825"/>
            </a:xfrm>
            <a:custGeom>
              <a:avLst/>
              <a:gdLst/>
              <a:ahLst/>
              <a:cxnLst/>
              <a:rect l="l" t="t" r="r" b="b"/>
              <a:pathLst>
                <a:path w="954" h="953" extrusionOk="0">
                  <a:moveTo>
                    <a:pt x="477" y="0"/>
                  </a:moveTo>
                  <a:cubicBezTo>
                    <a:pt x="215" y="0"/>
                    <a:pt x="1" y="214"/>
                    <a:pt x="1" y="476"/>
                  </a:cubicBezTo>
                  <a:cubicBezTo>
                    <a:pt x="1" y="738"/>
                    <a:pt x="215" y="953"/>
                    <a:pt x="477" y="953"/>
                  </a:cubicBezTo>
                  <a:cubicBezTo>
                    <a:pt x="739" y="953"/>
                    <a:pt x="953" y="738"/>
                    <a:pt x="953" y="476"/>
                  </a:cubicBezTo>
                  <a:cubicBezTo>
                    <a:pt x="953" y="214"/>
                    <a:pt x="739" y="0"/>
                    <a:pt x="4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0"/>
            <p:cNvSpPr/>
            <p:nvPr/>
          </p:nvSpPr>
          <p:spPr>
            <a:xfrm>
              <a:off x="1796250" y="641025"/>
              <a:ext cx="102000" cy="340125"/>
            </a:xfrm>
            <a:custGeom>
              <a:avLst/>
              <a:gdLst/>
              <a:ahLst/>
              <a:cxnLst/>
              <a:rect l="l" t="t" r="r" b="b"/>
              <a:pathLst>
                <a:path w="4080" h="13605" extrusionOk="0">
                  <a:moveTo>
                    <a:pt x="3866" y="0"/>
                  </a:moveTo>
                  <a:cubicBezTo>
                    <a:pt x="3794" y="0"/>
                    <a:pt x="3720" y="42"/>
                    <a:pt x="3691" y="138"/>
                  </a:cubicBezTo>
                  <a:lnTo>
                    <a:pt x="36" y="13378"/>
                  </a:lnTo>
                  <a:cubicBezTo>
                    <a:pt x="1" y="13497"/>
                    <a:pt x="84" y="13604"/>
                    <a:pt x="203" y="13604"/>
                  </a:cubicBezTo>
                  <a:cubicBezTo>
                    <a:pt x="286" y="13604"/>
                    <a:pt x="358" y="13556"/>
                    <a:pt x="382" y="13473"/>
                  </a:cubicBezTo>
                  <a:lnTo>
                    <a:pt x="4037" y="233"/>
                  </a:lnTo>
                  <a:cubicBezTo>
                    <a:pt x="4079" y="91"/>
                    <a:pt x="3974" y="0"/>
                    <a:pt x="38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0"/>
            <p:cNvSpPr/>
            <p:nvPr/>
          </p:nvSpPr>
          <p:spPr>
            <a:xfrm>
              <a:off x="2013825" y="678675"/>
              <a:ext cx="35450" cy="9575"/>
            </a:xfrm>
            <a:custGeom>
              <a:avLst/>
              <a:gdLst/>
              <a:ahLst/>
              <a:cxnLst/>
              <a:rect l="l" t="t" r="r" b="b"/>
              <a:pathLst>
                <a:path w="1418" h="383" extrusionOk="0">
                  <a:moveTo>
                    <a:pt x="1236" y="0"/>
                  </a:moveTo>
                  <a:cubicBezTo>
                    <a:pt x="1229" y="0"/>
                    <a:pt x="1222" y="1"/>
                    <a:pt x="1215" y="1"/>
                  </a:cubicBezTo>
                  <a:lnTo>
                    <a:pt x="227" y="25"/>
                  </a:lnTo>
                  <a:cubicBezTo>
                    <a:pt x="1" y="49"/>
                    <a:pt x="1" y="359"/>
                    <a:pt x="227" y="382"/>
                  </a:cubicBezTo>
                  <a:lnTo>
                    <a:pt x="1251" y="359"/>
                  </a:lnTo>
                  <a:cubicBezTo>
                    <a:pt x="1346" y="359"/>
                    <a:pt x="1418" y="263"/>
                    <a:pt x="1418" y="168"/>
                  </a:cubicBezTo>
                  <a:cubicBezTo>
                    <a:pt x="1407" y="79"/>
                    <a:pt x="1333" y="0"/>
                    <a:pt x="1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0"/>
            <p:cNvSpPr/>
            <p:nvPr/>
          </p:nvSpPr>
          <p:spPr>
            <a:xfrm flipH="1">
              <a:off x="1286075" y="149625"/>
              <a:ext cx="194200" cy="221625"/>
            </a:xfrm>
            <a:custGeom>
              <a:avLst/>
              <a:gdLst/>
              <a:ahLst/>
              <a:cxnLst/>
              <a:rect l="l" t="t" r="r" b="b"/>
              <a:pathLst>
                <a:path w="7768" h="8865" extrusionOk="0">
                  <a:moveTo>
                    <a:pt x="735" y="0"/>
                  </a:moveTo>
                  <a:cubicBezTo>
                    <a:pt x="565" y="0"/>
                    <a:pt x="397" y="10"/>
                    <a:pt x="231" y="30"/>
                  </a:cubicBezTo>
                  <a:cubicBezTo>
                    <a:pt x="1" y="53"/>
                    <a:pt x="38" y="388"/>
                    <a:pt x="256" y="388"/>
                  </a:cubicBezTo>
                  <a:cubicBezTo>
                    <a:pt x="263" y="388"/>
                    <a:pt x="271" y="388"/>
                    <a:pt x="279" y="387"/>
                  </a:cubicBezTo>
                  <a:cubicBezTo>
                    <a:pt x="435" y="367"/>
                    <a:pt x="595" y="357"/>
                    <a:pt x="756" y="357"/>
                  </a:cubicBezTo>
                  <a:cubicBezTo>
                    <a:pt x="1732" y="357"/>
                    <a:pt x="2769" y="723"/>
                    <a:pt x="3648" y="1387"/>
                  </a:cubicBezTo>
                  <a:cubicBezTo>
                    <a:pt x="4517" y="2030"/>
                    <a:pt x="5255" y="2947"/>
                    <a:pt x="5910" y="4173"/>
                  </a:cubicBezTo>
                  <a:cubicBezTo>
                    <a:pt x="6672" y="5590"/>
                    <a:pt x="7172" y="7126"/>
                    <a:pt x="7399" y="8709"/>
                  </a:cubicBezTo>
                  <a:cubicBezTo>
                    <a:pt x="7410" y="8793"/>
                    <a:pt x="7482" y="8864"/>
                    <a:pt x="7577" y="8864"/>
                  </a:cubicBezTo>
                  <a:lnTo>
                    <a:pt x="7601" y="8864"/>
                  </a:lnTo>
                  <a:cubicBezTo>
                    <a:pt x="7696" y="8852"/>
                    <a:pt x="7768" y="8757"/>
                    <a:pt x="7756" y="8662"/>
                  </a:cubicBezTo>
                  <a:cubicBezTo>
                    <a:pt x="7518" y="7031"/>
                    <a:pt x="7006" y="5459"/>
                    <a:pt x="6232" y="4006"/>
                  </a:cubicBezTo>
                  <a:cubicBezTo>
                    <a:pt x="5541" y="2733"/>
                    <a:pt x="4767" y="1768"/>
                    <a:pt x="3862" y="1089"/>
                  </a:cubicBezTo>
                  <a:cubicBezTo>
                    <a:pt x="2918" y="381"/>
                    <a:pt x="1797" y="0"/>
                    <a:pt x="7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0"/>
            <p:cNvSpPr/>
            <p:nvPr/>
          </p:nvSpPr>
          <p:spPr>
            <a:xfrm flipH="1">
              <a:off x="1307500" y="154925"/>
              <a:ext cx="350675" cy="219600"/>
            </a:xfrm>
            <a:custGeom>
              <a:avLst/>
              <a:gdLst/>
              <a:ahLst/>
              <a:cxnLst/>
              <a:rect l="l" t="t" r="r" b="b"/>
              <a:pathLst>
                <a:path w="14027" h="8784" extrusionOk="0">
                  <a:moveTo>
                    <a:pt x="7743" y="1"/>
                  </a:moveTo>
                  <a:cubicBezTo>
                    <a:pt x="7234" y="1"/>
                    <a:pt x="6725" y="90"/>
                    <a:pt x="6240" y="282"/>
                  </a:cubicBezTo>
                  <a:cubicBezTo>
                    <a:pt x="4656" y="913"/>
                    <a:pt x="3025" y="1699"/>
                    <a:pt x="1441" y="2330"/>
                  </a:cubicBezTo>
                  <a:cubicBezTo>
                    <a:pt x="965" y="4485"/>
                    <a:pt x="477" y="6640"/>
                    <a:pt x="1" y="8783"/>
                  </a:cubicBezTo>
                  <a:lnTo>
                    <a:pt x="14026" y="8664"/>
                  </a:lnTo>
                  <a:cubicBezTo>
                    <a:pt x="13895" y="7152"/>
                    <a:pt x="13645" y="5640"/>
                    <a:pt x="13074" y="4235"/>
                  </a:cubicBezTo>
                  <a:cubicBezTo>
                    <a:pt x="12502" y="2842"/>
                    <a:pt x="11586" y="1580"/>
                    <a:pt x="10359" y="794"/>
                  </a:cubicBezTo>
                  <a:cubicBezTo>
                    <a:pt x="9572" y="289"/>
                    <a:pt x="8656" y="1"/>
                    <a:pt x="77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0"/>
            <p:cNvSpPr/>
            <p:nvPr/>
          </p:nvSpPr>
          <p:spPr>
            <a:xfrm flipH="1">
              <a:off x="1339950" y="184300"/>
              <a:ext cx="275650" cy="278150"/>
            </a:xfrm>
            <a:custGeom>
              <a:avLst/>
              <a:gdLst/>
              <a:ahLst/>
              <a:cxnLst/>
              <a:rect l="l" t="t" r="r" b="b"/>
              <a:pathLst>
                <a:path w="11026" h="11126" extrusionOk="0">
                  <a:moveTo>
                    <a:pt x="6644" y="0"/>
                  </a:moveTo>
                  <a:cubicBezTo>
                    <a:pt x="4644" y="298"/>
                    <a:pt x="2477" y="560"/>
                    <a:pt x="477" y="857"/>
                  </a:cubicBezTo>
                  <a:cubicBezTo>
                    <a:pt x="381" y="2048"/>
                    <a:pt x="191" y="3274"/>
                    <a:pt x="96" y="4477"/>
                  </a:cubicBezTo>
                  <a:cubicBezTo>
                    <a:pt x="24" y="5394"/>
                    <a:pt x="0" y="6310"/>
                    <a:pt x="417" y="7132"/>
                  </a:cubicBezTo>
                  <a:cubicBezTo>
                    <a:pt x="822" y="7965"/>
                    <a:pt x="1536" y="8620"/>
                    <a:pt x="2405" y="8954"/>
                  </a:cubicBezTo>
                  <a:cubicBezTo>
                    <a:pt x="2405" y="9263"/>
                    <a:pt x="2477" y="9620"/>
                    <a:pt x="2477" y="9930"/>
                  </a:cubicBezTo>
                  <a:cubicBezTo>
                    <a:pt x="3270" y="10701"/>
                    <a:pt x="4326" y="11126"/>
                    <a:pt x="5428" y="11126"/>
                  </a:cubicBezTo>
                  <a:cubicBezTo>
                    <a:pt x="5499" y="11126"/>
                    <a:pt x="5572" y="11124"/>
                    <a:pt x="5644" y="11121"/>
                  </a:cubicBezTo>
                  <a:cubicBezTo>
                    <a:pt x="6823" y="11061"/>
                    <a:pt x="7930" y="10656"/>
                    <a:pt x="8668" y="9739"/>
                  </a:cubicBezTo>
                  <a:cubicBezTo>
                    <a:pt x="8668" y="8727"/>
                    <a:pt x="8680" y="7763"/>
                    <a:pt x="8680" y="6751"/>
                  </a:cubicBezTo>
                  <a:cubicBezTo>
                    <a:pt x="8774" y="6764"/>
                    <a:pt x="8867" y="6770"/>
                    <a:pt x="8959" y="6770"/>
                  </a:cubicBezTo>
                  <a:cubicBezTo>
                    <a:pt x="10080" y="6770"/>
                    <a:pt x="11026" y="5858"/>
                    <a:pt x="11026" y="4703"/>
                  </a:cubicBezTo>
                  <a:cubicBezTo>
                    <a:pt x="11015" y="3561"/>
                    <a:pt x="10089" y="2667"/>
                    <a:pt x="8984" y="2667"/>
                  </a:cubicBezTo>
                  <a:cubicBezTo>
                    <a:pt x="8880" y="2667"/>
                    <a:pt x="8775" y="2675"/>
                    <a:pt x="8668" y="2691"/>
                  </a:cubicBezTo>
                  <a:cubicBezTo>
                    <a:pt x="8418" y="3179"/>
                    <a:pt x="8085" y="3798"/>
                    <a:pt x="7835" y="4286"/>
                  </a:cubicBezTo>
                  <a:cubicBezTo>
                    <a:pt x="7478" y="2870"/>
                    <a:pt x="7025" y="1417"/>
                    <a:pt x="6644"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0"/>
            <p:cNvSpPr/>
            <p:nvPr/>
          </p:nvSpPr>
          <p:spPr>
            <a:xfrm flipH="1">
              <a:off x="1354825" y="276525"/>
              <a:ext cx="46475" cy="22675"/>
            </a:xfrm>
            <a:custGeom>
              <a:avLst/>
              <a:gdLst/>
              <a:ahLst/>
              <a:cxnLst/>
              <a:rect l="l" t="t" r="r" b="b"/>
              <a:pathLst>
                <a:path w="1859" h="907" extrusionOk="0">
                  <a:moveTo>
                    <a:pt x="1604" y="1"/>
                  </a:moveTo>
                  <a:cubicBezTo>
                    <a:pt x="1583" y="1"/>
                    <a:pt x="1560" y="5"/>
                    <a:pt x="1537" y="14"/>
                  </a:cubicBezTo>
                  <a:lnTo>
                    <a:pt x="180" y="562"/>
                  </a:lnTo>
                  <a:cubicBezTo>
                    <a:pt x="1" y="633"/>
                    <a:pt x="49" y="895"/>
                    <a:pt x="251" y="907"/>
                  </a:cubicBezTo>
                  <a:cubicBezTo>
                    <a:pt x="275" y="907"/>
                    <a:pt x="299" y="895"/>
                    <a:pt x="322" y="895"/>
                  </a:cubicBezTo>
                  <a:lnTo>
                    <a:pt x="1668" y="347"/>
                  </a:lnTo>
                  <a:cubicBezTo>
                    <a:pt x="1859" y="273"/>
                    <a:pt x="1776" y="1"/>
                    <a:pt x="16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0"/>
            <p:cNvSpPr/>
            <p:nvPr/>
          </p:nvSpPr>
          <p:spPr>
            <a:xfrm flipH="1">
              <a:off x="1388350" y="351250"/>
              <a:ext cx="23650" cy="9875"/>
            </a:xfrm>
            <a:custGeom>
              <a:avLst/>
              <a:gdLst/>
              <a:ahLst/>
              <a:cxnLst/>
              <a:rect l="l" t="t" r="r" b="b"/>
              <a:pathLst>
                <a:path w="946" h="395" extrusionOk="0">
                  <a:moveTo>
                    <a:pt x="701" y="0"/>
                  </a:moveTo>
                  <a:cubicBezTo>
                    <a:pt x="694" y="0"/>
                    <a:pt x="687" y="1"/>
                    <a:pt x="679" y="2"/>
                  </a:cubicBezTo>
                  <a:lnTo>
                    <a:pt x="215" y="37"/>
                  </a:lnTo>
                  <a:cubicBezTo>
                    <a:pt x="0" y="73"/>
                    <a:pt x="12" y="394"/>
                    <a:pt x="238" y="394"/>
                  </a:cubicBezTo>
                  <a:lnTo>
                    <a:pt x="250" y="394"/>
                  </a:lnTo>
                  <a:lnTo>
                    <a:pt x="715" y="359"/>
                  </a:lnTo>
                  <a:cubicBezTo>
                    <a:pt x="945" y="336"/>
                    <a:pt x="919" y="0"/>
                    <a:pt x="701"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0"/>
            <p:cNvSpPr/>
            <p:nvPr/>
          </p:nvSpPr>
          <p:spPr>
            <a:xfrm flipH="1">
              <a:off x="1438875" y="397325"/>
              <a:ext cx="126025" cy="26025"/>
            </a:xfrm>
            <a:custGeom>
              <a:avLst/>
              <a:gdLst/>
              <a:ahLst/>
              <a:cxnLst/>
              <a:rect l="l" t="t" r="r" b="b"/>
              <a:pathLst>
                <a:path w="5041" h="1041" extrusionOk="0">
                  <a:moveTo>
                    <a:pt x="4775" y="0"/>
                  </a:moveTo>
                  <a:cubicBezTo>
                    <a:pt x="4740" y="0"/>
                    <a:pt x="4702" y="12"/>
                    <a:pt x="4664" y="40"/>
                  </a:cubicBezTo>
                  <a:cubicBezTo>
                    <a:pt x="3913" y="466"/>
                    <a:pt x="3073" y="685"/>
                    <a:pt x="2230" y="685"/>
                  </a:cubicBezTo>
                  <a:cubicBezTo>
                    <a:pt x="1590" y="685"/>
                    <a:pt x="948" y="559"/>
                    <a:pt x="342" y="302"/>
                  </a:cubicBezTo>
                  <a:cubicBezTo>
                    <a:pt x="315" y="290"/>
                    <a:pt x="290" y="285"/>
                    <a:pt x="266" y="285"/>
                  </a:cubicBezTo>
                  <a:cubicBezTo>
                    <a:pt x="95" y="285"/>
                    <a:pt x="0" y="551"/>
                    <a:pt x="199" y="635"/>
                  </a:cubicBezTo>
                  <a:cubicBezTo>
                    <a:pt x="830" y="909"/>
                    <a:pt x="1520" y="1040"/>
                    <a:pt x="2211" y="1040"/>
                  </a:cubicBezTo>
                  <a:cubicBezTo>
                    <a:pt x="2233" y="1040"/>
                    <a:pt x="2255" y="1040"/>
                    <a:pt x="2277" y="1040"/>
                  </a:cubicBezTo>
                  <a:cubicBezTo>
                    <a:pt x="3183" y="1040"/>
                    <a:pt x="4064" y="803"/>
                    <a:pt x="4854" y="349"/>
                  </a:cubicBezTo>
                  <a:cubicBezTo>
                    <a:pt x="5040" y="251"/>
                    <a:pt x="4936" y="0"/>
                    <a:pt x="47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0"/>
            <p:cNvSpPr/>
            <p:nvPr/>
          </p:nvSpPr>
          <p:spPr>
            <a:xfrm flipH="1">
              <a:off x="1560500" y="285500"/>
              <a:ext cx="18200" cy="18175"/>
            </a:xfrm>
            <a:custGeom>
              <a:avLst/>
              <a:gdLst/>
              <a:ahLst/>
              <a:cxnLst/>
              <a:rect l="l" t="t" r="r" b="b"/>
              <a:pathLst>
                <a:path w="728" h="727" extrusionOk="0">
                  <a:moveTo>
                    <a:pt x="370" y="0"/>
                  </a:moveTo>
                  <a:cubicBezTo>
                    <a:pt x="167" y="0"/>
                    <a:pt x="1" y="167"/>
                    <a:pt x="1" y="357"/>
                  </a:cubicBezTo>
                  <a:cubicBezTo>
                    <a:pt x="1" y="560"/>
                    <a:pt x="167" y="727"/>
                    <a:pt x="370" y="727"/>
                  </a:cubicBezTo>
                  <a:cubicBezTo>
                    <a:pt x="560" y="727"/>
                    <a:pt x="727" y="560"/>
                    <a:pt x="727" y="357"/>
                  </a:cubicBezTo>
                  <a:cubicBezTo>
                    <a:pt x="727" y="167"/>
                    <a:pt x="560" y="0"/>
                    <a:pt x="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0"/>
            <p:cNvSpPr/>
            <p:nvPr/>
          </p:nvSpPr>
          <p:spPr>
            <a:xfrm flipH="1">
              <a:off x="1456325" y="285500"/>
              <a:ext cx="17900" cy="18175"/>
            </a:xfrm>
            <a:custGeom>
              <a:avLst/>
              <a:gdLst/>
              <a:ahLst/>
              <a:cxnLst/>
              <a:rect l="l" t="t" r="r" b="b"/>
              <a:pathLst>
                <a:path w="716" h="727" extrusionOk="0">
                  <a:moveTo>
                    <a:pt x="358" y="0"/>
                  </a:moveTo>
                  <a:cubicBezTo>
                    <a:pt x="156" y="0"/>
                    <a:pt x="1" y="167"/>
                    <a:pt x="1" y="357"/>
                  </a:cubicBezTo>
                  <a:cubicBezTo>
                    <a:pt x="1" y="560"/>
                    <a:pt x="156" y="727"/>
                    <a:pt x="358" y="727"/>
                  </a:cubicBezTo>
                  <a:cubicBezTo>
                    <a:pt x="560" y="727"/>
                    <a:pt x="715" y="560"/>
                    <a:pt x="715" y="357"/>
                  </a:cubicBezTo>
                  <a:cubicBezTo>
                    <a:pt x="715" y="167"/>
                    <a:pt x="560" y="0"/>
                    <a:pt x="3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0"/>
            <p:cNvSpPr/>
            <p:nvPr/>
          </p:nvSpPr>
          <p:spPr>
            <a:xfrm flipH="1">
              <a:off x="1537900" y="244175"/>
              <a:ext cx="62275" cy="25575"/>
            </a:xfrm>
            <a:custGeom>
              <a:avLst/>
              <a:gdLst/>
              <a:ahLst/>
              <a:cxnLst/>
              <a:rect l="l" t="t" r="r" b="b"/>
              <a:pathLst>
                <a:path w="2491" h="1023" extrusionOk="0">
                  <a:moveTo>
                    <a:pt x="1239" y="1"/>
                  </a:moveTo>
                  <a:cubicBezTo>
                    <a:pt x="783" y="1"/>
                    <a:pt x="328" y="227"/>
                    <a:pt x="74" y="689"/>
                  </a:cubicBezTo>
                  <a:cubicBezTo>
                    <a:pt x="0" y="829"/>
                    <a:pt x="119" y="951"/>
                    <a:pt x="239" y="951"/>
                  </a:cubicBezTo>
                  <a:cubicBezTo>
                    <a:pt x="293" y="951"/>
                    <a:pt x="347" y="926"/>
                    <a:pt x="384" y="867"/>
                  </a:cubicBezTo>
                  <a:cubicBezTo>
                    <a:pt x="562" y="558"/>
                    <a:pt x="896" y="367"/>
                    <a:pt x="1253" y="367"/>
                  </a:cubicBezTo>
                  <a:lnTo>
                    <a:pt x="1277" y="367"/>
                  </a:lnTo>
                  <a:cubicBezTo>
                    <a:pt x="1646" y="379"/>
                    <a:pt x="1967" y="594"/>
                    <a:pt x="2134" y="915"/>
                  </a:cubicBezTo>
                  <a:cubicBezTo>
                    <a:pt x="2158" y="975"/>
                    <a:pt x="2229" y="1022"/>
                    <a:pt x="2289" y="1022"/>
                  </a:cubicBezTo>
                  <a:cubicBezTo>
                    <a:pt x="2324" y="1022"/>
                    <a:pt x="2348" y="1010"/>
                    <a:pt x="2372" y="998"/>
                  </a:cubicBezTo>
                  <a:cubicBezTo>
                    <a:pt x="2455" y="963"/>
                    <a:pt x="2491" y="856"/>
                    <a:pt x="2455" y="760"/>
                  </a:cubicBezTo>
                  <a:cubicBezTo>
                    <a:pt x="2210" y="257"/>
                    <a:pt x="1724" y="1"/>
                    <a:pt x="12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0"/>
            <p:cNvSpPr/>
            <p:nvPr/>
          </p:nvSpPr>
          <p:spPr>
            <a:xfrm flipH="1">
              <a:off x="1443825" y="253625"/>
              <a:ext cx="50025" cy="10175"/>
            </a:xfrm>
            <a:custGeom>
              <a:avLst/>
              <a:gdLst/>
              <a:ahLst/>
              <a:cxnLst/>
              <a:rect l="l" t="t" r="r" b="b"/>
              <a:pathLst>
                <a:path w="2001" h="407" extrusionOk="0">
                  <a:moveTo>
                    <a:pt x="1830" y="0"/>
                  </a:moveTo>
                  <a:cubicBezTo>
                    <a:pt x="1823" y="0"/>
                    <a:pt x="1817" y="1"/>
                    <a:pt x="1810" y="1"/>
                  </a:cubicBezTo>
                  <a:lnTo>
                    <a:pt x="238" y="37"/>
                  </a:lnTo>
                  <a:cubicBezTo>
                    <a:pt x="0" y="37"/>
                    <a:pt x="0" y="394"/>
                    <a:pt x="238" y="394"/>
                  </a:cubicBezTo>
                  <a:lnTo>
                    <a:pt x="250" y="406"/>
                  </a:lnTo>
                  <a:lnTo>
                    <a:pt x="1822" y="370"/>
                  </a:lnTo>
                  <a:cubicBezTo>
                    <a:pt x="1917" y="370"/>
                    <a:pt x="2000" y="275"/>
                    <a:pt x="2000" y="180"/>
                  </a:cubicBezTo>
                  <a:cubicBezTo>
                    <a:pt x="2000" y="80"/>
                    <a:pt x="1927" y="0"/>
                    <a:pt x="1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0"/>
            <p:cNvSpPr/>
            <p:nvPr/>
          </p:nvSpPr>
          <p:spPr>
            <a:xfrm flipH="1">
              <a:off x="1509325" y="281625"/>
              <a:ext cx="26800" cy="52700"/>
            </a:xfrm>
            <a:custGeom>
              <a:avLst/>
              <a:gdLst/>
              <a:ahLst/>
              <a:cxnLst/>
              <a:rect l="l" t="t" r="r" b="b"/>
              <a:pathLst>
                <a:path w="1072" h="2108" extrusionOk="0">
                  <a:moveTo>
                    <a:pt x="605" y="0"/>
                  </a:moveTo>
                  <a:cubicBezTo>
                    <a:pt x="529" y="0"/>
                    <a:pt x="454" y="44"/>
                    <a:pt x="429" y="143"/>
                  </a:cubicBezTo>
                  <a:lnTo>
                    <a:pt x="24" y="1882"/>
                  </a:lnTo>
                  <a:cubicBezTo>
                    <a:pt x="0" y="2001"/>
                    <a:pt x="84" y="2108"/>
                    <a:pt x="203" y="2108"/>
                  </a:cubicBezTo>
                  <a:lnTo>
                    <a:pt x="215" y="2108"/>
                  </a:lnTo>
                  <a:lnTo>
                    <a:pt x="905" y="2036"/>
                  </a:lnTo>
                  <a:cubicBezTo>
                    <a:pt x="1001" y="2025"/>
                    <a:pt x="1072" y="1941"/>
                    <a:pt x="1060" y="1846"/>
                  </a:cubicBezTo>
                  <a:cubicBezTo>
                    <a:pt x="1060" y="1747"/>
                    <a:pt x="978" y="1678"/>
                    <a:pt x="890" y="1678"/>
                  </a:cubicBezTo>
                  <a:cubicBezTo>
                    <a:pt x="883" y="1678"/>
                    <a:pt x="876" y="1678"/>
                    <a:pt x="870" y="1679"/>
                  </a:cubicBezTo>
                  <a:lnTo>
                    <a:pt x="441" y="1715"/>
                  </a:lnTo>
                  <a:lnTo>
                    <a:pt x="786" y="215"/>
                  </a:lnTo>
                  <a:cubicBezTo>
                    <a:pt x="814" y="83"/>
                    <a:pt x="709" y="0"/>
                    <a:pt x="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0"/>
            <p:cNvSpPr/>
            <p:nvPr/>
          </p:nvSpPr>
          <p:spPr>
            <a:xfrm flipH="1">
              <a:off x="1475100" y="330125"/>
              <a:ext cx="39525" cy="24750"/>
            </a:xfrm>
            <a:custGeom>
              <a:avLst/>
              <a:gdLst/>
              <a:ahLst/>
              <a:cxnLst/>
              <a:rect l="l" t="t" r="r" b="b"/>
              <a:pathLst>
                <a:path w="1581" h="990" extrusionOk="0">
                  <a:moveTo>
                    <a:pt x="1409" y="0"/>
                  </a:moveTo>
                  <a:cubicBezTo>
                    <a:pt x="1403" y="0"/>
                    <a:pt x="1397" y="0"/>
                    <a:pt x="1391" y="1"/>
                  </a:cubicBezTo>
                  <a:cubicBezTo>
                    <a:pt x="1295" y="1"/>
                    <a:pt x="1212" y="85"/>
                    <a:pt x="1212" y="180"/>
                  </a:cubicBezTo>
                  <a:cubicBezTo>
                    <a:pt x="1220" y="464"/>
                    <a:pt x="992" y="640"/>
                    <a:pt x="760" y="640"/>
                  </a:cubicBezTo>
                  <a:cubicBezTo>
                    <a:pt x="622" y="640"/>
                    <a:pt x="483" y="579"/>
                    <a:pt x="391" y="442"/>
                  </a:cubicBezTo>
                  <a:cubicBezTo>
                    <a:pt x="352" y="382"/>
                    <a:pt x="300" y="358"/>
                    <a:pt x="248" y="358"/>
                  </a:cubicBezTo>
                  <a:cubicBezTo>
                    <a:pt x="122" y="358"/>
                    <a:pt x="0" y="501"/>
                    <a:pt x="93" y="644"/>
                  </a:cubicBezTo>
                  <a:cubicBezTo>
                    <a:pt x="248" y="858"/>
                    <a:pt x="498" y="989"/>
                    <a:pt x="772" y="989"/>
                  </a:cubicBezTo>
                  <a:cubicBezTo>
                    <a:pt x="855" y="989"/>
                    <a:pt x="926" y="977"/>
                    <a:pt x="1010" y="954"/>
                  </a:cubicBezTo>
                  <a:cubicBezTo>
                    <a:pt x="1343" y="847"/>
                    <a:pt x="1569" y="537"/>
                    <a:pt x="1569" y="180"/>
                  </a:cubicBezTo>
                  <a:cubicBezTo>
                    <a:pt x="1580" y="90"/>
                    <a:pt x="1507" y="0"/>
                    <a:pt x="14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0"/>
            <p:cNvSpPr/>
            <p:nvPr/>
          </p:nvSpPr>
          <p:spPr>
            <a:xfrm flipH="1">
              <a:off x="1405725" y="140600"/>
              <a:ext cx="239650" cy="99975"/>
            </a:xfrm>
            <a:custGeom>
              <a:avLst/>
              <a:gdLst/>
              <a:ahLst/>
              <a:cxnLst/>
              <a:rect l="l" t="t" r="r" b="b"/>
              <a:pathLst>
                <a:path w="9586" h="3999" extrusionOk="0">
                  <a:moveTo>
                    <a:pt x="4298" y="0"/>
                  </a:moveTo>
                  <a:cubicBezTo>
                    <a:pt x="3944" y="0"/>
                    <a:pt x="3592" y="25"/>
                    <a:pt x="3251" y="69"/>
                  </a:cubicBezTo>
                  <a:cubicBezTo>
                    <a:pt x="2346" y="188"/>
                    <a:pt x="1525" y="653"/>
                    <a:pt x="953" y="1367"/>
                  </a:cubicBezTo>
                  <a:cubicBezTo>
                    <a:pt x="358" y="2117"/>
                    <a:pt x="25" y="3046"/>
                    <a:pt x="1" y="3998"/>
                  </a:cubicBezTo>
                  <a:lnTo>
                    <a:pt x="4501" y="3951"/>
                  </a:lnTo>
                  <a:lnTo>
                    <a:pt x="4823" y="2439"/>
                  </a:lnTo>
                  <a:cubicBezTo>
                    <a:pt x="4966" y="2939"/>
                    <a:pt x="5109" y="3439"/>
                    <a:pt x="5251" y="3939"/>
                  </a:cubicBezTo>
                  <a:lnTo>
                    <a:pt x="9585" y="3879"/>
                  </a:lnTo>
                  <a:cubicBezTo>
                    <a:pt x="9169" y="2570"/>
                    <a:pt x="8288" y="1439"/>
                    <a:pt x="7121" y="700"/>
                  </a:cubicBezTo>
                  <a:cubicBezTo>
                    <a:pt x="6289" y="193"/>
                    <a:pt x="5284" y="0"/>
                    <a:pt x="4298"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0"/>
            <p:cNvSpPr/>
            <p:nvPr/>
          </p:nvSpPr>
          <p:spPr>
            <a:xfrm flipH="1">
              <a:off x="1461625" y="135200"/>
              <a:ext cx="207250" cy="107450"/>
            </a:xfrm>
            <a:custGeom>
              <a:avLst/>
              <a:gdLst/>
              <a:ahLst/>
              <a:cxnLst/>
              <a:rect l="l" t="t" r="r" b="b"/>
              <a:pathLst>
                <a:path w="8290" h="4298" extrusionOk="0">
                  <a:moveTo>
                    <a:pt x="5151" y="0"/>
                  </a:moveTo>
                  <a:cubicBezTo>
                    <a:pt x="2819" y="0"/>
                    <a:pt x="593" y="1562"/>
                    <a:pt x="12" y="4083"/>
                  </a:cubicBezTo>
                  <a:cubicBezTo>
                    <a:pt x="0" y="4179"/>
                    <a:pt x="60" y="4274"/>
                    <a:pt x="155" y="4298"/>
                  </a:cubicBezTo>
                  <a:lnTo>
                    <a:pt x="191" y="4298"/>
                  </a:lnTo>
                  <a:cubicBezTo>
                    <a:pt x="274" y="4298"/>
                    <a:pt x="345" y="4250"/>
                    <a:pt x="369" y="4167"/>
                  </a:cubicBezTo>
                  <a:cubicBezTo>
                    <a:pt x="900" y="1819"/>
                    <a:pt x="2974" y="362"/>
                    <a:pt x="5149" y="362"/>
                  </a:cubicBezTo>
                  <a:cubicBezTo>
                    <a:pt x="6096" y="362"/>
                    <a:pt x="7063" y="638"/>
                    <a:pt x="7930" y="1238"/>
                  </a:cubicBezTo>
                  <a:cubicBezTo>
                    <a:pt x="7963" y="1261"/>
                    <a:pt x="7996" y="1270"/>
                    <a:pt x="8028" y="1270"/>
                  </a:cubicBezTo>
                  <a:cubicBezTo>
                    <a:pt x="8179" y="1270"/>
                    <a:pt x="8290" y="1048"/>
                    <a:pt x="8132" y="940"/>
                  </a:cubicBezTo>
                  <a:cubicBezTo>
                    <a:pt x="7203" y="297"/>
                    <a:pt x="6167" y="0"/>
                    <a:pt x="51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0"/>
            <p:cNvSpPr/>
            <p:nvPr/>
          </p:nvSpPr>
          <p:spPr>
            <a:xfrm>
              <a:off x="1827200" y="783775"/>
              <a:ext cx="418825" cy="294300"/>
            </a:xfrm>
            <a:custGeom>
              <a:avLst/>
              <a:gdLst/>
              <a:ahLst/>
              <a:cxnLst/>
              <a:rect l="l" t="t" r="r" b="b"/>
              <a:pathLst>
                <a:path w="16753" h="11772" extrusionOk="0">
                  <a:moveTo>
                    <a:pt x="9359" y="0"/>
                  </a:moveTo>
                  <a:lnTo>
                    <a:pt x="1168" y="905"/>
                  </a:lnTo>
                  <a:cubicBezTo>
                    <a:pt x="929" y="1072"/>
                    <a:pt x="1001" y="1572"/>
                    <a:pt x="1215" y="1762"/>
                  </a:cubicBezTo>
                  <a:cubicBezTo>
                    <a:pt x="1430" y="1953"/>
                    <a:pt x="1727" y="2001"/>
                    <a:pt x="2001" y="2036"/>
                  </a:cubicBezTo>
                  <a:lnTo>
                    <a:pt x="7359" y="2786"/>
                  </a:lnTo>
                  <a:cubicBezTo>
                    <a:pt x="4989" y="3239"/>
                    <a:pt x="2489" y="3632"/>
                    <a:pt x="108" y="4096"/>
                  </a:cubicBezTo>
                  <a:cubicBezTo>
                    <a:pt x="1" y="4358"/>
                    <a:pt x="215" y="4834"/>
                    <a:pt x="465" y="4989"/>
                  </a:cubicBezTo>
                  <a:cubicBezTo>
                    <a:pt x="716" y="5098"/>
                    <a:pt x="977" y="5157"/>
                    <a:pt x="1239" y="5157"/>
                  </a:cubicBezTo>
                  <a:cubicBezTo>
                    <a:pt x="1262" y="5157"/>
                    <a:pt x="1286" y="5157"/>
                    <a:pt x="1310" y="5156"/>
                  </a:cubicBezTo>
                  <a:lnTo>
                    <a:pt x="6823" y="5358"/>
                  </a:lnTo>
                  <a:cubicBezTo>
                    <a:pt x="4787" y="5656"/>
                    <a:pt x="2751" y="5953"/>
                    <a:pt x="715" y="6263"/>
                  </a:cubicBezTo>
                  <a:cubicBezTo>
                    <a:pt x="620" y="6513"/>
                    <a:pt x="691" y="6811"/>
                    <a:pt x="906" y="7001"/>
                  </a:cubicBezTo>
                  <a:cubicBezTo>
                    <a:pt x="1108" y="7120"/>
                    <a:pt x="1346" y="7192"/>
                    <a:pt x="1596" y="7215"/>
                  </a:cubicBezTo>
                  <a:lnTo>
                    <a:pt x="6228" y="7835"/>
                  </a:lnTo>
                  <a:cubicBezTo>
                    <a:pt x="4978" y="8096"/>
                    <a:pt x="3668" y="8287"/>
                    <a:pt x="2418" y="8549"/>
                  </a:cubicBezTo>
                  <a:cubicBezTo>
                    <a:pt x="2287" y="8716"/>
                    <a:pt x="2573" y="8989"/>
                    <a:pt x="2727" y="9109"/>
                  </a:cubicBezTo>
                  <a:cubicBezTo>
                    <a:pt x="2906" y="9216"/>
                    <a:pt x="3120" y="9263"/>
                    <a:pt x="3323" y="9263"/>
                  </a:cubicBezTo>
                  <a:lnTo>
                    <a:pt x="7847" y="9549"/>
                  </a:lnTo>
                  <a:lnTo>
                    <a:pt x="9347" y="10573"/>
                  </a:lnTo>
                  <a:cubicBezTo>
                    <a:pt x="10338" y="11251"/>
                    <a:pt x="11558" y="11771"/>
                    <a:pt x="12741" y="11771"/>
                  </a:cubicBezTo>
                  <a:cubicBezTo>
                    <a:pt x="13221" y="11771"/>
                    <a:pt x="13695" y="11686"/>
                    <a:pt x="14145" y="11490"/>
                  </a:cubicBezTo>
                  <a:cubicBezTo>
                    <a:pt x="15717" y="10775"/>
                    <a:pt x="16741" y="9204"/>
                    <a:pt x="16753" y="7477"/>
                  </a:cubicBezTo>
                  <a:cubicBezTo>
                    <a:pt x="16729" y="5477"/>
                    <a:pt x="15455" y="3679"/>
                    <a:pt x="13824" y="2512"/>
                  </a:cubicBezTo>
                  <a:cubicBezTo>
                    <a:pt x="12431" y="1524"/>
                    <a:pt x="10931" y="679"/>
                    <a:pt x="9359"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0"/>
            <p:cNvSpPr/>
            <p:nvPr/>
          </p:nvSpPr>
          <p:spPr>
            <a:xfrm>
              <a:off x="1994000" y="846850"/>
              <a:ext cx="50025" cy="12250"/>
            </a:xfrm>
            <a:custGeom>
              <a:avLst/>
              <a:gdLst/>
              <a:ahLst/>
              <a:cxnLst/>
              <a:rect l="l" t="t" r="r" b="b"/>
              <a:pathLst>
                <a:path w="2001" h="490" extrusionOk="0">
                  <a:moveTo>
                    <a:pt x="1768" y="0"/>
                  </a:moveTo>
                  <a:cubicBezTo>
                    <a:pt x="1761" y="0"/>
                    <a:pt x="1754" y="1"/>
                    <a:pt x="1746" y="1"/>
                  </a:cubicBezTo>
                  <a:lnTo>
                    <a:pt x="234" y="132"/>
                  </a:lnTo>
                  <a:cubicBezTo>
                    <a:pt x="0" y="144"/>
                    <a:pt x="8" y="490"/>
                    <a:pt x="235" y="490"/>
                  </a:cubicBezTo>
                  <a:cubicBezTo>
                    <a:pt x="239" y="490"/>
                    <a:pt x="242" y="490"/>
                    <a:pt x="246" y="490"/>
                  </a:cubicBezTo>
                  <a:lnTo>
                    <a:pt x="270" y="490"/>
                  </a:lnTo>
                  <a:lnTo>
                    <a:pt x="1770" y="359"/>
                  </a:lnTo>
                  <a:cubicBezTo>
                    <a:pt x="2001" y="336"/>
                    <a:pt x="1975" y="0"/>
                    <a:pt x="17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0"/>
            <p:cNvSpPr/>
            <p:nvPr/>
          </p:nvSpPr>
          <p:spPr>
            <a:xfrm>
              <a:off x="1978425" y="913550"/>
              <a:ext cx="69675" cy="10450"/>
            </a:xfrm>
            <a:custGeom>
              <a:avLst/>
              <a:gdLst/>
              <a:ahLst/>
              <a:cxnLst/>
              <a:rect l="l" t="t" r="r" b="b"/>
              <a:pathLst>
                <a:path w="2787" h="418" extrusionOk="0">
                  <a:moveTo>
                    <a:pt x="2608" y="0"/>
                  </a:moveTo>
                  <a:lnTo>
                    <a:pt x="226" y="60"/>
                  </a:lnTo>
                  <a:cubicBezTo>
                    <a:pt x="0" y="84"/>
                    <a:pt x="0" y="405"/>
                    <a:pt x="226" y="417"/>
                  </a:cubicBezTo>
                  <a:lnTo>
                    <a:pt x="238" y="417"/>
                  </a:lnTo>
                  <a:lnTo>
                    <a:pt x="2608" y="369"/>
                  </a:lnTo>
                  <a:cubicBezTo>
                    <a:pt x="2715" y="358"/>
                    <a:pt x="2786" y="274"/>
                    <a:pt x="2786" y="179"/>
                  </a:cubicBezTo>
                  <a:cubicBezTo>
                    <a:pt x="2786" y="84"/>
                    <a:pt x="2703" y="0"/>
                    <a:pt x="26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0"/>
            <p:cNvSpPr/>
            <p:nvPr/>
          </p:nvSpPr>
          <p:spPr>
            <a:xfrm>
              <a:off x="1967400" y="969750"/>
              <a:ext cx="71475" cy="13475"/>
            </a:xfrm>
            <a:custGeom>
              <a:avLst/>
              <a:gdLst/>
              <a:ahLst/>
              <a:cxnLst/>
              <a:rect l="l" t="t" r="r" b="b"/>
              <a:pathLst>
                <a:path w="2859" h="539" extrusionOk="0">
                  <a:moveTo>
                    <a:pt x="2628" y="0"/>
                  </a:moveTo>
                  <a:cubicBezTo>
                    <a:pt x="2618" y="0"/>
                    <a:pt x="2607" y="1"/>
                    <a:pt x="2596" y="3"/>
                  </a:cubicBezTo>
                  <a:lnTo>
                    <a:pt x="215" y="181"/>
                  </a:lnTo>
                  <a:cubicBezTo>
                    <a:pt x="1" y="205"/>
                    <a:pt x="13" y="527"/>
                    <a:pt x="239" y="538"/>
                  </a:cubicBezTo>
                  <a:lnTo>
                    <a:pt x="251" y="538"/>
                  </a:lnTo>
                  <a:lnTo>
                    <a:pt x="2620" y="360"/>
                  </a:lnTo>
                  <a:cubicBezTo>
                    <a:pt x="2859" y="348"/>
                    <a:pt x="2848" y="0"/>
                    <a:pt x="26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0"/>
            <p:cNvSpPr/>
            <p:nvPr/>
          </p:nvSpPr>
          <p:spPr>
            <a:xfrm>
              <a:off x="2015625" y="1018300"/>
              <a:ext cx="39025" cy="11650"/>
            </a:xfrm>
            <a:custGeom>
              <a:avLst/>
              <a:gdLst/>
              <a:ahLst/>
              <a:cxnLst/>
              <a:rect l="l" t="t" r="r" b="b"/>
              <a:pathLst>
                <a:path w="1561" h="466" extrusionOk="0">
                  <a:moveTo>
                    <a:pt x="182" y="0"/>
                  </a:moveTo>
                  <a:cubicBezTo>
                    <a:pt x="94" y="0"/>
                    <a:pt x="11" y="68"/>
                    <a:pt x="0" y="156"/>
                  </a:cubicBezTo>
                  <a:cubicBezTo>
                    <a:pt x="0" y="251"/>
                    <a:pt x="72" y="347"/>
                    <a:pt x="167" y="359"/>
                  </a:cubicBezTo>
                  <a:lnTo>
                    <a:pt x="1310" y="454"/>
                  </a:lnTo>
                  <a:lnTo>
                    <a:pt x="1322" y="454"/>
                  </a:lnTo>
                  <a:lnTo>
                    <a:pt x="1322" y="466"/>
                  </a:lnTo>
                  <a:cubicBezTo>
                    <a:pt x="1548" y="454"/>
                    <a:pt x="1560" y="132"/>
                    <a:pt x="1346" y="97"/>
                  </a:cubicBezTo>
                  <a:lnTo>
                    <a:pt x="203" y="1"/>
                  </a:lnTo>
                  <a:cubicBezTo>
                    <a:pt x="196" y="0"/>
                    <a:pt x="189" y="0"/>
                    <a:pt x="1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2" name="Google Shape;1212;p40"/>
          <p:cNvSpPr/>
          <p:nvPr/>
        </p:nvSpPr>
        <p:spPr>
          <a:xfrm flipH="1">
            <a:off x="1334775" y="1815813"/>
            <a:ext cx="432825" cy="299450"/>
          </a:xfrm>
          <a:custGeom>
            <a:avLst/>
            <a:gdLst/>
            <a:ahLst/>
            <a:cxnLst/>
            <a:rect l="l" t="t" r="r" b="b"/>
            <a:pathLst>
              <a:path w="17313" h="11978" extrusionOk="0">
                <a:moveTo>
                  <a:pt x="1" y="0"/>
                </a:moveTo>
                <a:lnTo>
                  <a:pt x="1" y="8727"/>
                </a:lnTo>
                <a:lnTo>
                  <a:pt x="10431" y="8727"/>
                </a:lnTo>
                <a:lnTo>
                  <a:pt x="12300" y="11978"/>
                </a:lnTo>
                <a:lnTo>
                  <a:pt x="14169" y="8727"/>
                </a:lnTo>
                <a:lnTo>
                  <a:pt x="17313" y="8727"/>
                </a:lnTo>
                <a:lnTo>
                  <a:pt x="1731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0"/>
          <p:cNvSpPr txBox="1">
            <a:spLocks noGrp="1"/>
          </p:cNvSpPr>
          <p:nvPr>
            <p:ph type="title" idx="4294967295"/>
          </p:nvPr>
        </p:nvSpPr>
        <p:spPr>
          <a:xfrm>
            <a:off x="5953797" y="4009500"/>
            <a:ext cx="3190200" cy="41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a:t>And see you soon!</a:t>
            </a:r>
            <a:endParaRPr sz="2500"/>
          </a:p>
        </p:txBody>
      </p:sp>
      <p:grpSp>
        <p:nvGrpSpPr>
          <p:cNvPr id="1214" name="Google Shape;1214;p40"/>
          <p:cNvGrpSpPr/>
          <p:nvPr/>
        </p:nvGrpSpPr>
        <p:grpSpPr>
          <a:xfrm>
            <a:off x="7297270" y="3379646"/>
            <a:ext cx="503254" cy="503254"/>
            <a:chOff x="5556625" y="1294787"/>
            <a:chExt cx="428812" cy="428812"/>
          </a:xfrm>
        </p:grpSpPr>
        <p:sp>
          <p:nvSpPr>
            <p:cNvPr id="1215" name="Google Shape;1215;p40"/>
            <p:cNvSpPr/>
            <p:nvPr/>
          </p:nvSpPr>
          <p:spPr>
            <a:xfrm>
              <a:off x="5569919" y="1307458"/>
              <a:ext cx="402847" cy="402847"/>
            </a:xfrm>
            <a:custGeom>
              <a:avLst/>
              <a:gdLst/>
              <a:ahLst/>
              <a:cxnLst/>
              <a:rect l="l" t="t" r="r" b="b"/>
              <a:pathLst>
                <a:path w="15515" h="15515" extrusionOk="0">
                  <a:moveTo>
                    <a:pt x="7764" y="1"/>
                  </a:moveTo>
                  <a:cubicBezTo>
                    <a:pt x="3478" y="1"/>
                    <a:pt x="1" y="3477"/>
                    <a:pt x="1" y="7764"/>
                  </a:cubicBezTo>
                  <a:cubicBezTo>
                    <a:pt x="1" y="12050"/>
                    <a:pt x="3478" y="15515"/>
                    <a:pt x="7764" y="15515"/>
                  </a:cubicBezTo>
                  <a:cubicBezTo>
                    <a:pt x="12050" y="15515"/>
                    <a:pt x="15515" y="12050"/>
                    <a:pt x="15515" y="7764"/>
                  </a:cubicBezTo>
                  <a:cubicBezTo>
                    <a:pt x="15515" y="3477"/>
                    <a:pt x="12050" y="1"/>
                    <a:pt x="776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0"/>
            <p:cNvSpPr/>
            <p:nvPr/>
          </p:nvSpPr>
          <p:spPr>
            <a:xfrm>
              <a:off x="5694525" y="1316416"/>
              <a:ext cx="285979" cy="394201"/>
            </a:xfrm>
            <a:custGeom>
              <a:avLst/>
              <a:gdLst/>
              <a:ahLst/>
              <a:cxnLst/>
              <a:rect l="l" t="t" r="r" b="b"/>
              <a:pathLst>
                <a:path w="11014" h="15182" extrusionOk="0">
                  <a:moveTo>
                    <a:pt x="5263" y="1"/>
                  </a:moveTo>
                  <a:lnTo>
                    <a:pt x="5263" y="1"/>
                  </a:lnTo>
                  <a:cubicBezTo>
                    <a:pt x="9097" y="1585"/>
                    <a:pt x="11013" y="5906"/>
                    <a:pt x="9609" y="9812"/>
                  </a:cubicBezTo>
                  <a:cubicBezTo>
                    <a:pt x="8466" y="12960"/>
                    <a:pt x="5497" y="14940"/>
                    <a:pt x="2312" y="14940"/>
                  </a:cubicBezTo>
                  <a:cubicBezTo>
                    <a:pt x="1546" y="14940"/>
                    <a:pt x="768" y="14826"/>
                    <a:pt x="0" y="14586"/>
                  </a:cubicBezTo>
                  <a:lnTo>
                    <a:pt x="0" y="14586"/>
                  </a:lnTo>
                  <a:cubicBezTo>
                    <a:pt x="985" y="14993"/>
                    <a:pt x="1989" y="15181"/>
                    <a:pt x="2967" y="15181"/>
                  </a:cubicBezTo>
                  <a:cubicBezTo>
                    <a:pt x="7062" y="15181"/>
                    <a:pt x="10716" y="11878"/>
                    <a:pt x="10716" y="7419"/>
                  </a:cubicBezTo>
                  <a:cubicBezTo>
                    <a:pt x="10716" y="4013"/>
                    <a:pt x="8501" y="1013"/>
                    <a:pt x="52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0"/>
            <p:cNvSpPr/>
            <p:nvPr/>
          </p:nvSpPr>
          <p:spPr>
            <a:xfrm>
              <a:off x="5610736" y="1348275"/>
              <a:ext cx="321239" cy="321213"/>
            </a:xfrm>
            <a:custGeom>
              <a:avLst/>
              <a:gdLst/>
              <a:ahLst/>
              <a:cxnLst/>
              <a:rect l="l" t="t" r="r" b="b"/>
              <a:pathLst>
                <a:path w="12372" h="12371" extrusionOk="0">
                  <a:moveTo>
                    <a:pt x="6192" y="0"/>
                  </a:moveTo>
                  <a:cubicBezTo>
                    <a:pt x="2775" y="0"/>
                    <a:pt x="1" y="2774"/>
                    <a:pt x="1" y="6192"/>
                  </a:cubicBezTo>
                  <a:cubicBezTo>
                    <a:pt x="1" y="9609"/>
                    <a:pt x="2775" y="12371"/>
                    <a:pt x="6192" y="12371"/>
                  </a:cubicBezTo>
                  <a:cubicBezTo>
                    <a:pt x="9609" y="12371"/>
                    <a:pt x="12371" y="9609"/>
                    <a:pt x="12371" y="6192"/>
                  </a:cubicBezTo>
                  <a:cubicBezTo>
                    <a:pt x="12371" y="2774"/>
                    <a:pt x="9609" y="0"/>
                    <a:pt x="61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0"/>
            <p:cNvSpPr/>
            <p:nvPr/>
          </p:nvSpPr>
          <p:spPr>
            <a:xfrm>
              <a:off x="5735940" y="1415966"/>
              <a:ext cx="70833" cy="70521"/>
            </a:xfrm>
            <a:custGeom>
              <a:avLst/>
              <a:gdLst/>
              <a:ahLst/>
              <a:cxnLst/>
              <a:rect l="l" t="t" r="r" b="b"/>
              <a:pathLst>
                <a:path w="2728" h="2716" extrusionOk="0">
                  <a:moveTo>
                    <a:pt x="1370" y="1"/>
                  </a:moveTo>
                  <a:cubicBezTo>
                    <a:pt x="620" y="1"/>
                    <a:pt x="1" y="608"/>
                    <a:pt x="1" y="1358"/>
                  </a:cubicBezTo>
                  <a:cubicBezTo>
                    <a:pt x="1" y="2108"/>
                    <a:pt x="620" y="2715"/>
                    <a:pt x="1370" y="2715"/>
                  </a:cubicBezTo>
                  <a:cubicBezTo>
                    <a:pt x="2120" y="2715"/>
                    <a:pt x="2727" y="2108"/>
                    <a:pt x="2727" y="1358"/>
                  </a:cubicBezTo>
                  <a:cubicBezTo>
                    <a:pt x="2727" y="608"/>
                    <a:pt x="2120" y="1"/>
                    <a:pt x="1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0"/>
            <p:cNvSpPr/>
            <p:nvPr/>
          </p:nvSpPr>
          <p:spPr>
            <a:xfrm>
              <a:off x="5699770" y="1513984"/>
              <a:ext cx="142548" cy="88125"/>
            </a:xfrm>
            <a:custGeom>
              <a:avLst/>
              <a:gdLst/>
              <a:ahLst/>
              <a:cxnLst/>
              <a:rect l="l" t="t" r="r" b="b"/>
              <a:pathLst>
                <a:path w="5490" h="3394" extrusionOk="0">
                  <a:moveTo>
                    <a:pt x="3477" y="0"/>
                  </a:moveTo>
                  <a:lnTo>
                    <a:pt x="2013" y="12"/>
                  </a:lnTo>
                  <a:cubicBezTo>
                    <a:pt x="2006" y="12"/>
                    <a:pt x="1998" y="12"/>
                    <a:pt x="1991" y="12"/>
                  </a:cubicBezTo>
                  <a:cubicBezTo>
                    <a:pt x="894" y="12"/>
                    <a:pt x="1" y="912"/>
                    <a:pt x="1" y="2012"/>
                  </a:cubicBezTo>
                  <a:lnTo>
                    <a:pt x="1" y="3393"/>
                  </a:lnTo>
                  <a:lnTo>
                    <a:pt x="5489" y="3393"/>
                  </a:lnTo>
                  <a:lnTo>
                    <a:pt x="5489" y="2012"/>
                  </a:lnTo>
                  <a:cubicBezTo>
                    <a:pt x="5477" y="893"/>
                    <a:pt x="4584" y="0"/>
                    <a:pt x="34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40"/>
            <p:cNvSpPr/>
            <p:nvPr/>
          </p:nvSpPr>
          <p:spPr>
            <a:xfrm>
              <a:off x="5752947" y="1415966"/>
              <a:ext cx="53825" cy="70573"/>
            </a:xfrm>
            <a:custGeom>
              <a:avLst/>
              <a:gdLst/>
              <a:ahLst/>
              <a:cxnLst/>
              <a:rect l="l" t="t" r="r" b="b"/>
              <a:pathLst>
                <a:path w="2073" h="2718" extrusionOk="0">
                  <a:moveTo>
                    <a:pt x="655" y="1"/>
                  </a:moveTo>
                  <a:cubicBezTo>
                    <a:pt x="1798" y="703"/>
                    <a:pt x="1346" y="2465"/>
                    <a:pt x="0" y="2525"/>
                  </a:cubicBezTo>
                  <a:cubicBezTo>
                    <a:pt x="224" y="2657"/>
                    <a:pt x="463" y="2718"/>
                    <a:pt x="697" y="2718"/>
                  </a:cubicBezTo>
                  <a:cubicBezTo>
                    <a:pt x="1411" y="2718"/>
                    <a:pt x="2072" y="2156"/>
                    <a:pt x="2072" y="1358"/>
                  </a:cubicBezTo>
                  <a:cubicBezTo>
                    <a:pt x="2072" y="608"/>
                    <a:pt x="1465" y="1"/>
                    <a:pt x="7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40"/>
            <p:cNvSpPr/>
            <p:nvPr/>
          </p:nvSpPr>
          <p:spPr>
            <a:xfrm>
              <a:off x="5773044" y="1514270"/>
              <a:ext cx="69898" cy="87840"/>
            </a:xfrm>
            <a:custGeom>
              <a:avLst/>
              <a:gdLst/>
              <a:ahLst/>
              <a:cxnLst/>
              <a:rect l="l" t="t" r="r" b="b"/>
              <a:pathLst>
                <a:path w="2692" h="3383" extrusionOk="0">
                  <a:moveTo>
                    <a:pt x="665" y="1"/>
                  </a:moveTo>
                  <a:cubicBezTo>
                    <a:pt x="658" y="1"/>
                    <a:pt x="651" y="1"/>
                    <a:pt x="643" y="1"/>
                  </a:cubicBezTo>
                  <a:lnTo>
                    <a:pt x="0" y="1"/>
                  </a:lnTo>
                  <a:cubicBezTo>
                    <a:pt x="1072" y="49"/>
                    <a:pt x="1905" y="930"/>
                    <a:pt x="1917" y="2001"/>
                  </a:cubicBezTo>
                  <a:lnTo>
                    <a:pt x="1917" y="3382"/>
                  </a:lnTo>
                  <a:lnTo>
                    <a:pt x="2691" y="3382"/>
                  </a:lnTo>
                  <a:lnTo>
                    <a:pt x="2691" y="2001"/>
                  </a:lnTo>
                  <a:cubicBezTo>
                    <a:pt x="2679" y="889"/>
                    <a:pt x="1775" y="1"/>
                    <a:pt x="6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0"/>
            <p:cNvSpPr/>
            <p:nvPr/>
          </p:nvSpPr>
          <p:spPr>
            <a:xfrm>
              <a:off x="5730071" y="1561889"/>
              <a:ext cx="13320" cy="40220"/>
            </a:xfrm>
            <a:custGeom>
              <a:avLst/>
              <a:gdLst/>
              <a:ahLst/>
              <a:cxnLst/>
              <a:rect l="l" t="t" r="r" b="b"/>
              <a:pathLst>
                <a:path w="513" h="1549" extrusionOk="0">
                  <a:moveTo>
                    <a:pt x="274" y="1"/>
                  </a:moveTo>
                  <a:cubicBezTo>
                    <a:pt x="119" y="1"/>
                    <a:pt x="0" y="120"/>
                    <a:pt x="0" y="262"/>
                  </a:cubicBezTo>
                  <a:lnTo>
                    <a:pt x="0" y="1548"/>
                  </a:lnTo>
                  <a:lnTo>
                    <a:pt x="512" y="1548"/>
                  </a:lnTo>
                  <a:lnTo>
                    <a:pt x="512" y="274"/>
                  </a:lnTo>
                  <a:cubicBezTo>
                    <a:pt x="512" y="131"/>
                    <a:pt x="417" y="12"/>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0"/>
            <p:cNvSpPr/>
            <p:nvPr/>
          </p:nvSpPr>
          <p:spPr>
            <a:xfrm>
              <a:off x="5799632" y="1561889"/>
              <a:ext cx="13320" cy="40220"/>
            </a:xfrm>
            <a:custGeom>
              <a:avLst/>
              <a:gdLst/>
              <a:ahLst/>
              <a:cxnLst/>
              <a:rect l="l" t="t" r="r" b="b"/>
              <a:pathLst>
                <a:path w="513" h="1549" extrusionOk="0">
                  <a:moveTo>
                    <a:pt x="274" y="1"/>
                  </a:moveTo>
                  <a:cubicBezTo>
                    <a:pt x="119" y="1"/>
                    <a:pt x="0" y="120"/>
                    <a:pt x="0" y="262"/>
                  </a:cubicBezTo>
                  <a:lnTo>
                    <a:pt x="0" y="1548"/>
                  </a:lnTo>
                  <a:lnTo>
                    <a:pt x="512" y="1548"/>
                  </a:lnTo>
                  <a:lnTo>
                    <a:pt x="512" y="274"/>
                  </a:lnTo>
                  <a:cubicBezTo>
                    <a:pt x="512" y="131"/>
                    <a:pt x="405" y="12"/>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0"/>
            <p:cNvSpPr/>
            <p:nvPr/>
          </p:nvSpPr>
          <p:spPr>
            <a:xfrm>
              <a:off x="5711818" y="1353832"/>
              <a:ext cx="221066" cy="316098"/>
            </a:xfrm>
            <a:custGeom>
              <a:avLst/>
              <a:gdLst/>
              <a:ahLst/>
              <a:cxnLst/>
              <a:rect l="l" t="t" r="r" b="b"/>
              <a:pathLst>
                <a:path w="8514" h="12174" extrusionOk="0">
                  <a:moveTo>
                    <a:pt x="3906" y="1"/>
                  </a:moveTo>
                  <a:lnTo>
                    <a:pt x="3906" y="1"/>
                  </a:lnTo>
                  <a:cubicBezTo>
                    <a:pt x="6954" y="1215"/>
                    <a:pt x="8514" y="4596"/>
                    <a:pt x="7478" y="7704"/>
                  </a:cubicBezTo>
                  <a:cubicBezTo>
                    <a:pt x="6617" y="10286"/>
                    <a:pt x="4211" y="11940"/>
                    <a:pt x="1605" y="11940"/>
                  </a:cubicBezTo>
                  <a:cubicBezTo>
                    <a:pt x="1075" y="11940"/>
                    <a:pt x="536" y="11871"/>
                    <a:pt x="1" y="11728"/>
                  </a:cubicBezTo>
                  <a:lnTo>
                    <a:pt x="1" y="11728"/>
                  </a:lnTo>
                  <a:cubicBezTo>
                    <a:pt x="763" y="12032"/>
                    <a:pt x="1537" y="12173"/>
                    <a:pt x="2293" y="12173"/>
                  </a:cubicBezTo>
                  <a:cubicBezTo>
                    <a:pt x="5563" y="12173"/>
                    <a:pt x="8478" y="9527"/>
                    <a:pt x="8478" y="5978"/>
                  </a:cubicBezTo>
                  <a:cubicBezTo>
                    <a:pt x="8478" y="3180"/>
                    <a:pt x="6609" y="727"/>
                    <a:pt x="3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0"/>
            <p:cNvSpPr/>
            <p:nvPr/>
          </p:nvSpPr>
          <p:spPr>
            <a:xfrm>
              <a:off x="5764994" y="1329996"/>
              <a:ext cx="12697" cy="36870"/>
            </a:xfrm>
            <a:custGeom>
              <a:avLst/>
              <a:gdLst/>
              <a:ahLst/>
              <a:cxnLst/>
              <a:rect l="l" t="t" r="r" b="b"/>
              <a:pathLst>
                <a:path w="489" h="1420" extrusionOk="0">
                  <a:moveTo>
                    <a:pt x="237" y="1"/>
                  </a:moveTo>
                  <a:cubicBezTo>
                    <a:pt x="230" y="1"/>
                    <a:pt x="222" y="1"/>
                    <a:pt x="215" y="2"/>
                  </a:cubicBezTo>
                  <a:cubicBezTo>
                    <a:pt x="96" y="26"/>
                    <a:pt x="1" y="121"/>
                    <a:pt x="13" y="252"/>
                  </a:cubicBezTo>
                  <a:lnTo>
                    <a:pt x="13" y="1181"/>
                  </a:lnTo>
                  <a:cubicBezTo>
                    <a:pt x="13" y="1300"/>
                    <a:pt x="96" y="1395"/>
                    <a:pt x="215" y="1419"/>
                  </a:cubicBezTo>
                  <a:cubicBezTo>
                    <a:pt x="222" y="1419"/>
                    <a:pt x="230" y="1420"/>
                    <a:pt x="237" y="1420"/>
                  </a:cubicBezTo>
                  <a:cubicBezTo>
                    <a:pt x="371" y="1420"/>
                    <a:pt x="489" y="1316"/>
                    <a:pt x="489" y="1181"/>
                  </a:cubicBezTo>
                  <a:lnTo>
                    <a:pt x="489" y="240"/>
                  </a:lnTo>
                  <a:cubicBezTo>
                    <a:pt x="489" y="104"/>
                    <a:pt x="371" y="1"/>
                    <a:pt x="2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0"/>
            <p:cNvSpPr/>
            <p:nvPr/>
          </p:nvSpPr>
          <p:spPr>
            <a:xfrm>
              <a:off x="5764994" y="1651157"/>
              <a:ext cx="12697" cy="36974"/>
            </a:xfrm>
            <a:custGeom>
              <a:avLst/>
              <a:gdLst/>
              <a:ahLst/>
              <a:cxnLst/>
              <a:rect l="l" t="t" r="r" b="b"/>
              <a:pathLst>
                <a:path w="489" h="1424" extrusionOk="0">
                  <a:moveTo>
                    <a:pt x="252" y="0"/>
                  </a:moveTo>
                  <a:cubicBezTo>
                    <a:pt x="240" y="0"/>
                    <a:pt x="227" y="1"/>
                    <a:pt x="215" y="3"/>
                  </a:cubicBezTo>
                  <a:cubicBezTo>
                    <a:pt x="96" y="15"/>
                    <a:pt x="1" y="122"/>
                    <a:pt x="13" y="253"/>
                  </a:cubicBezTo>
                  <a:lnTo>
                    <a:pt x="13" y="1170"/>
                  </a:lnTo>
                  <a:cubicBezTo>
                    <a:pt x="1" y="1301"/>
                    <a:pt x="96" y="1408"/>
                    <a:pt x="215" y="1420"/>
                  </a:cubicBezTo>
                  <a:cubicBezTo>
                    <a:pt x="227" y="1422"/>
                    <a:pt x="240" y="1423"/>
                    <a:pt x="252" y="1423"/>
                  </a:cubicBezTo>
                  <a:cubicBezTo>
                    <a:pt x="380" y="1423"/>
                    <a:pt x="489" y="1313"/>
                    <a:pt x="489" y="1182"/>
                  </a:cubicBezTo>
                  <a:lnTo>
                    <a:pt x="489" y="242"/>
                  </a:lnTo>
                  <a:cubicBezTo>
                    <a:pt x="489" y="111"/>
                    <a:pt x="380" y="0"/>
                    <a:pt x="2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0"/>
            <p:cNvSpPr/>
            <p:nvPr/>
          </p:nvSpPr>
          <p:spPr>
            <a:xfrm>
              <a:off x="5913073" y="1502533"/>
              <a:ext cx="38065" cy="12697"/>
            </a:xfrm>
            <a:custGeom>
              <a:avLst/>
              <a:gdLst/>
              <a:ahLst/>
              <a:cxnLst/>
              <a:rect l="l" t="t" r="r" b="b"/>
              <a:pathLst>
                <a:path w="1466" h="489" extrusionOk="0">
                  <a:moveTo>
                    <a:pt x="263" y="1"/>
                  </a:moveTo>
                  <a:cubicBezTo>
                    <a:pt x="120" y="1"/>
                    <a:pt x="1" y="132"/>
                    <a:pt x="25" y="274"/>
                  </a:cubicBezTo>
                  <a:cubicBezTo>
                    <a:pt x="37" y="393"/>
                    <a:pt x="144" y="489"/>
                    <a:pt x="275" y="489"/>
                  </a:cubicBezTo>
                  <a:lnTo>
                    <a:pt x="1203" y="489"/>
                  </a:lnTo>
                  <a:cubicBezTo>
                    <a:pt x="1346" y="489"/>
                    <a:pt x="1465" y="358"/>
                    <a:pt x="1442" y="215"/>
                  </a:cubicBezTo>
                  <a:cubicBezTo>
                    <a:pt x="1418" y="84"/>
                    <a:pt x="1322" y="1"/>
                    <a:pt x="119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0"/>
            <p:cNvSpPr/>
            <p:nvPr/>
          </p:nvSpPr>
          <p:spPr>
            <a:xfrm>
              <a:off x="5591886" y="1502533"/>
              <a:ext cx="37727" cy="12697"/>
            </a:xfrm>
            <a:custGeom>
              <a:avLst/>
              <a:gdLst/>
              <a:ahLst/>
              <a:cxnLst/>
              <a:rect l="l" t="t" r="r" b="b"/>
              <a:pathLst>
                <a:path w="1453" h="489" extrusionOk="0">
                  <a:moveTo>
                    <a:pt x="250" y="1"/>
                  </a:moveTo>
                  <a:cubicBezTo>
                    <a:pt x="107" y="1"/>
                    <a:pt x="0" y="132"/>
                    <a:pt x="12" y="274"/>
                  </a:cubicBezTo>
                  <a:cubicBezTo>
                    <a:pt x="36" y="393"/>
                    <a:pt x="143" y="489"/>
                    <a:pt x="262" y="489"/>
                  </a:cubicBezTo>
                  <a:lnTo>
                    <a:pt x="1203" y="489"/>
                  </a:lnTo>
                  <a:cubicBezTo>
                    <a:pt x="1346" y="477"/>
                    <a:pt x="1453" y="358"/>
                    <a:pt x="1429" y="215"/>
                  </a:cubicBezTo>
                  <a:cubicBezTo>
                    <a:pt x="1417" y="84"/>
                    <a:pt x="1310" y="1"/>
                    <a:pt x="11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0"/>
            <p:cNvSpPr/>
            <p:nvPr/>
          </p:nvSpPr>
          <p:spPr>
            <a:xfrm>
              <a:off x="5556625" y="1294787"/>
              <a:ext cx="60628" cy="60395"/>
            </a:xfrm>
            <a:custGeom>
              <a:avLst/>
              <a:gdLst/>
              <a:ahLst/>
              <a:cxnLst/>
              <a:rect l="l" t="t" r="r" b="b"/>
              <a:pathLst>
                <a:path w="2335" h="2326" extrusionOk="0">
                  <a:moveTo>
                    <a:pt x="251" y="1"/>
                  </a:moveTo>
                  <a:cubicBezTo>
                    <a:pt x="108" y="1"/>
                    <a:pt x="1" y="108"/>
                    <a:pt x="1" y="239"/>
                  </a:cubicBezTo>
                  <a:lnTo>
                    <a:pt x="1" y="2084"/>
                  </a:lnTo>
                  <a:cubicBezTo>
                    <a:pt x="1" y="2203"/>
                    <a:pt x="96" y="2310"/>
                    <a:pt x="227" y="2322"/>
                  </a:cubicBezTo>
                  <a:cubicBezTo>
                    <a:pt x="240" y="2324"/>
                    <a:pt x="252" y="2325"/>
                    <a:pt x="264" y="2325"/>
                  </a:cubicBezTo>
                  <a:cubicBezTo>
                    <a:pt x="392" y="2325"/>
                    <a:pt x="501" y="2215"/>
                    <a:pt x="501" y="2084"/>
                  </a:cubicBezTo>
                  <a:lnTo>
                    <a:pt x="501" y="489"/>
                  </a:lnTo>
                  <a:lnTo>
                    <a:pt x="2073" y="489"/>
                  </a:lnTo>
                  <a:cubicBezTo>
                    <a:pt x="2227" y="489"/>
                    <a:pt x="2335" y="358"/>
                    <a:pt x="2323" y="215"/>
                  </a:cubicBezTo>
                  <a:cubicBezTo>
                    <a:pt x="2299" y="84"/>
                    <a:pt x="2192" y="1"/>
                    <a:pt x="20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0"/>
            <p:cNvSpPr/>
            <p:nvPr/>
          </p:nvSpPr>
          <p:spPr>
            <a:xfrm>
              <a:off x="5925147" y="1294787"/>
              <a:ext cx="60291" cy="60395"/>
            </a:xfrm>
            <a:custGeom>
              <a:avLst/>
              <a:gdLst/>
              <a:ahLst/>
              <a:cxnLst/>
              <a:rect l="l" t="t" r="r" b="b"/>
              <a:pathLst>
                <a:path w="2322" h="2326" extrusionOk="0">
                  <a:moveTo>
                    <a:pt x="250" y="1"/>
                  </a:moveTo>
                  <a:cubicBezTo>
                    <a:pt x="107" y="1"/>
                    <a:pt x="0" y="132"/>
                    <a:pt x="12" y="274"/>
                  </a:cubicBezTo>
                  <a:cubicBezTo>
                    <a:pt x="36" y="393"/>
                    <a:pt x="143" y="489"/>
                    <a:pt x="262" y="489"/>
                  </a:cubicBezTo>
                  <a:lnTo>
                    <a:pt x="1834" y="489"/>
                  </a:lnTo>
                  <a:lnTo>
                    <a:pt x="1834" y="2084"/>
                  </a:lnTo>
                  <a:cubicBezTo>
                    <a:pt x="1834" y="2203"/>
                    <a:pt x="1929" y="2310"/>
                    <a:pt x="2048" y="2322"/>
                  </a:cubicBezTo>
                  <a:cubicBezTo>
                    <a:pt x="2060" y="2324"/>
                    <a:pt x="2073" y="2325"/>
                    <a:pt x="2085" y="2325"/>
                  </a:cubicBezTo>
                  <a:cubicBezTo>
                    <a:pt x="2213" y="2325"/>
                    <a:pt x="2322" y="2215"/>
                    <a:pt x="2322" y="2084"/>
                  </a:cubicBezTo>
                  <a:lnTo>
                    <a:pt x="2322" y="239"/>
                  </a:lnTo>
                  <a:cubicBezTo>
                    <a:pt x="2322" y="108"/>
                    <a:pt x="2215" y="1"/>
                    <a:pt x="20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0"/>
            <p:cNvSpPr/>
            <p:nvPr/>
          </p:nvSpPr>
          <p:spPr>
            <a:xfrm>
              <a:off x="5556625" y="1663205"/>
              <a:ext cx="60628" cy="60395"/>
            </a:xfrm>
            <a:custGeom>
              <a:avLst/>
              <a:gdLst/>
              <a:ahLst/>
              <a:cxnLst/>
              <a:rect l="l" t="t" r="r" b="b"/>
              <a:pathLst>
                <a:path w="2335" h="2326" extrusionOk="0">
                  <a:moveTo>
                    <a:pt x="255" y="0"/>
                  </a:moveTo>
                  <a:cubicBezTo>
                    <a:pt x="242" y="0"/>
                    <a:pt x="229" y="2"/>
                    <a:pt x="215" y="4"/>
                  </a:cubicBezTo>
                  <a:cubicBezTo>
                    <a:pt x="96" y="16"/>
                    <a:pt x="1" y="123"/>
                    <a:pt x="1" y="254"/>
                  </a:cubicBezTo>
                  <a:lnTo>
                    <a:pt x="1" y="2075"/>
                  </a:lnTo>
                  <a:cubicBezTo>
                    <a:pt x="1" y="2206"/>
                    <a:pt x="108" y="2325"/>
                    <a:pt x="239" y="2325"/>
                  </a:cubicBezTo>
                  <a:lnTo>
                    <a:pt x="2073" y="2325"/>
                  </a:lnTo>
                  <a:cubicBezTo>
                    <a:pt x="2216" y="2325"/>
                    <a:pt x="2335" y="2206"/>
                    <a:pt x="2323" y="2052"/>
                  </a:cubicBezTo>
                  <a:cubicBezTo>
                    <a:pt x="2300" y="1939"/>
                    <a:pt x="2204" y="1848"/>
                    <a:pt x="2093" y="1848"/>
                  </a:cubicBezTo>
                  <a:cubicBezTo>
                    <a:pt x="2086" y="1848"/>
                    <a:pt x="2079" y="1849"/>
                    <a:pt x="2073" y="1849"/>
                  </a:cubicBezTo>
                  <a:lnTo>
                    <a:pt x="489" y="1849"/>
                  </a:lnTo>
                  <a:lnTo>
                    <a:pt x="489" y="242"/>
                  </a:lnTo>
                  <a:cubicBezTo>
                    <a:pt x="489" y="102"/>
                    <a:pt x="382"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0"/>
            <p:cNvSpPr/>
            <p:nvPr/>
          </p:nvSpPr>
          <p:spPr>
            <a:xfrm>
              <a:off x="5925147" y="1663205"/>
              <a:ext cx="60291" cy="60395"/>
            </a:xfrm>
            <a:custGeom>
              <a:avLst/>
              <a:gdLst/>
              <a:ahLst/>
              <a:cxnLst/>
              <a:rect l="l" t="t" r="r" b="b"/>
              <a:pathLst>
                <a:path w="2322" h="2326" extrusionOk="0">
                  <a:moveTo>
                    <a:pt x="2088" y="0"/>
                  </a:moveTo>
                  <a:cubicBezTo>
                    <a:pt x="2075" y="0"/>
                    <a:pt x="2061" y="2"/>
                    <a:pt x="2048" y="4"/>
                  </a:cubicBezTo>
                  <a:cubicBezTo>
                    <a:pt x="1929" y="16"/>
                    <a:pt x="1834" y="123"/>
                    <a:pt x="1834" y="254"/>
                  </a:cubicBezTo>
                  <a:lnTo>
                    <a:pt x="1834" y="1837"/>
                  </a:lnTo>
                  <a:lnTo>
                    <a:pt x="250" y="1837"/>
                  </a:lnTo>
                  <a:cubicBezTo>
                    <a:pt x="107" y="1837"/>
                    <a:pt x="0" y="1968"/>
                    <a:pt x="12" y="2111"/>
                  </a:cubicBezTo>
                  <a:cubicBezTo>
                    <a:pt x="36" y="2230"/>
                    <a:pt x="143" y="2325"/>
                    <a:pt x="262" y="2325"/>
                  </a:cubicBezTo>
                  <a:lnTo>
                    <a:pt x="2084" y="2325"/>
                  </a:lnTo>
                  <a:cubicBezTo>
                    <a:pt x="2215" y="2325"/>
                    <a:pt x="2322" y="2206"/>
                    <a:pt x="2322" y="2075"/>
                  </a:cubicBezTo>
                  <a:lnTo>
                    <a:pt x="2322" y="242"/>
                  </a:lnTo>
                  <a:cubicBezTo>
                    <a:pt x="2322" y="102"/>
                    <a:pt x="2214" y="0"/>
                    <a:pt x="20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Google Shape;596;p30"/>
          <p:cNvSpPr txBox="1">
            <a:spLocks noGrp="1"/>
          </p:cNvSpPr>
          <p:nvPr>
            <p:ph type="title"/>
          </p:nvPr>
        </p:nvSpPr>
        <p:spPr>
          <a:xfrm>
            <a:off x="713325" y="389175"/>
            <a:ext cx="77172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AP CAPSTONE</a:t>
            </a:r>
            <a:endParaRPr/>
          </a:p>
        </p:txBody>
      </p:sp>
      <p:sp>
        <p:nvSpPr>
          <p:cNvPr id="597" name="Google Shape;597;p30"/>
          <p:cNvSpPr txBox="1">
            <a:spLocks noGrp="1"/>
          </p:cNvSpPr>
          <p:nvPr>
            <p:ph type="body" idx="1"/>
          </p:nvPr>
        </p:nvSpPr>
        <p:spPr>
          <a:xfrm>
            <a:off x="713400" y="1038200"/>
            <a:ext cx="7717200" cy="356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600">
                <a:solidFill>
                  <a:srgbClr val="454545"/>
                </a:solidFill>
                <a:latin typeface="Comfortaa"/>
                <a:ea typeface="Comfortaa"/>
                <a:cs typeface="Comfortaa"/>
                <a:sym typeface="Comfortaa"/>
              </a:rPr>
              <a:t>It is a flexible, college-level program with two required courses – AP Seminar and AP Research.  These courses complement the skills and knowledge acquired in other AP courses.  Skills to be developed in this two-course sequence include the following:</a:t>
            </a:r>
            <a:endParaRPr sz="1600">
              <a:solidFill>
                <a:srgbClr val="454545"/>
              </a:solidFill>
              <a:latin typeface="Comfortaa"/>
              <a:ea typeface="Comfortaa"/>
              <a:cs typeface="Comfortaa"/>
              <a:sym typeface="Comfortaa"/>
            </a:endParaRPr>
          </a:p>
          <a:p>
            <a:pPr marL="749300" lvl="0" indent="-330200" algn="l" rtl="0">
              <a:lnSpc>
                <a:spcPct val="115000"/>
              </a:lnSpc>
              <a:spcBef>
                <a:spcPts val="2200"/>
              </a:spcBef>
              <a:spcAft>
                <a:spcPts val="0"/>
              </a:spcAft>
              <a:buClr>
                <a:srgbClr val="454545"/>
              </a:buClr>
              <a:buSzPts val="1600"/>
              <a:buFont typeface="Comfortaa"/>
              <a:buChar char="●"/>
            </a:pPr>
            <a:r>
              <a:rPr lang="en" sz="1600">
                <a:solidFill>
                  <a:srgbClr val="454545"/>
                </a:solidFill>
                <a:latin typeface="Comfortaa"/>
                <a:ea typeface="Comfortaa"/>
                <a:cs typeface="Comfortaa"/>
                <a:sym typeface="Comfortaa"/>
              </a:rPr>
              <a:t>Thinking independently</a:t>
            </a:r>
            <a:endParaRPr sz="1600">
              <a:solidFill>
                <a:srgbClr val="454545"/>
              </a:solidFill>
              <a:latin typeface="Comfortaa"/>
              <a:ea typeface="Comfortaa"/>
              <a:cs typeface="Comfortaa"/>
              <a:sym typeface="Comfortaa"/>
            </a:endParaRPr>
          </a:p>
          <a:p>
            <a:pPr marL="749300" lvl="0" indent="-330200" algn="l" rtl="0">
              <a:lnSpc>
                <a:spcPct val="115000"/>
              </a:lnSpc>
              <a:spcBef>
                <a:spcPts val="0"/>
              </a:spcBef>
              <a:spcAft>
                <a:spcPts val="0"/>
              </a:spcAft>
              <a:buClr>
                <a:srgbClr val="454545"/>
              </a:buClr>
              <a:buSzPts val="1600"/>
              <a:buFont typeface="Comfortaa"/>
              <a:buChar char="●"/>
            </a:pPr>
            <a:r>
              <a:rPr lang="en" sz="1600">
                <a:solidFill>
                  <a:srgbClr val="454545"/>
                </a:solidFill>
                <a:latin typeface="Comfortaa"/>
                <a:ea typeface="Comfortaa"/>
                <a:cs typeface="Comfortaa"/>
                <a:sym typeface="Comfortaa"/>
              </a:rPr>
              <a:t>Writing effectively</a:t>
            </a:r>
            <a:endParaRPr sz="1600">
              <a:solidFill>
                <a:srgbClr val="454545"/>
              </a:solidFill>
              <a:latin typeface="Comfortaa"/>
              <a:ea typeface="Comfortaa"/>
              <a:cs typeface="Comfortaa"/>
              <a:sym typeface="Comfortaa"/>
            </a:endParaRPr>
          </a:p>
          <a:p>
            <a:pPr marL="749300" lvl="0" indent="-330200" algn="l" rtl="0">
              <a:lnSpc>
                <a:spcPct val="115000"/>
              </a:lnSpc>
              <a:spcBef>
                <a:spcPts val="0"/>
              </a:spcBef>
              <a:spcAft>
                <a:spcPts val="0"/>
              </a:spcAft>
              <a:buClr>
                <a:srgbClr val="454545"/>
              </a:buClr>
              <a:buSzPts val="1600"/>
              <a:buFont typeface="Comfortaa"/>
              <a:buChar char="●"/>
            </a:pPr>
            <a:r>
              <a:rPr lang="en" sz="1600">
                <a:solidFill>
                  <a:srgbClr val="454545"/>
                </a:solidFill>
                <a:latin typeface="Comfortaa"/>
                <a:ea typeface="Comfortaa"/>
                <a:cs typeface="Comfortaa"/>
                <a:sym typeface="Comfortaa"/>
              </a:rPr>
              <a:t>Conducting research</a:t>
            </a:r>
            <a:endParaRPr sz="1600">
              <a:solidFill>
                <a:srgbClr val="454545"/>
              </a:solidFill>
              <a:latin typeface="Comfortaa"/>
              <a:ea typeface="Comfortaa"/>
              <a:cs typeface="Comfortaa"/>
              <a:sym typeface="Comfortaa"/>
            </a:endParaRPr>
          </a:p>
          <a:p>
            <a:pPr marL="749300" lvl="0" indent="-330200" algn="l" rtl="0">
              <a:lnSpc>
                <a:spcPct val="115000"/>
              </a:lnSpc>
              <a:spcBef>
                <a:spcPts val="0"/>
              </a:spcBef>
              <a:spcAft>
                <a:spcPts val="0"/>
              </a:spcAft>
              <a:buClr>
                <a:srgbClr val="454545"/>
              </a:buClr>
              <a:buSzPts val="1600"/>
              <a:buFont typeface="Comfortaa"/>
              <a:buChar char="●"/>
            </a:pPr>
            <a:r>
              <a:rPr lang="en" sz="1600">
                <a:solidFill>
                  <a:srgbClr val="454545"/>
                </a:solidFill>
                <a:latin typeface="Comfortaa"/>
                <a:ea typeface="Comfortaa"/>
                <a:cs typeface="Comfortaa"/>
                <a:sym typeface="Comfortaa"/>
              </a:rPr>
              <a:t>Collaborating with others</a:t>
            </a:r>
            <a:endParaRPr sz="1600">
              <a:solidFill>
                <a:srgbClr val="454545"/>
              </a:solidFill>
              <a:latin typeface="Comfortaa"/>
              <a:ea typeface="Comfortaa"/>
              <a:cs typeface="Comfortaa"/>
              <a:sym typeface="Comfortaa"/>
            </a:endParaRPr>
          </a:p>
          <a:p>
            <a:pPr marL="749300" lvl="0" indent="-330200" algn="l" rtl="0">
              <a:lnSpc>
                <a:spcPct val="115000"/>
              </a:lnSpc>
              <a:spcBef>
                <a:spcPts val="0"/>
              </a:spcBef>
              <a:spcAft>
                <a:spcPts val="0"/>
              </a:spcAft>
              <a:buClr>
                <a:srgbClr val="454545"/>
              </a:buClr>
              <a:buSzPts val="1600"/>
              <a:buFont typeface="Comfortaa"/>
              <a:buChar char="●"/>
            </a:pPr>
            <a:r>
              <a:rPr lang="en" sz="1600">
                <a:solidFill>
                  <a:srgbClr val="454545"/>
                </a:solidFill>
                <a:latin typeface="Comfortaa"/>
                <a:ea typeface="Comfortaa"/>
                <a:cs typeface="Comfortaa"/>
                <a:sym typeface="Comfortaa"/>
              </a:rPr>
              <a:t>Learning across disciplines</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31"/>
          <p:cNvSpPr txBox="1">
            <a:spLocks noGrp="1"/>
          </p:cNvSpPr>
          <p:nvPr>
            <p:ph type="title"/>
          </p:nvPr>
        </p:nvSpPr>
        <p:spPr>
          <a:xfrm>
            <a:off x="713325" y="389175"/>
            <a:ext cx="77172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AP Seminar → AP Capstone</a:t>
            </a:r>
            <a:endParaRPr/>
          </a:p>
        </p:txBody>
      </p:sp>
      <p:pic>
        <p:nvPicPr>
          <p:cNvPr id="603" name="Google Shape;603;p31"/>
          <p:cNvPicPr preferRelativeResize="0"/>
          <p:nvPr/>
        </p:nvPicPr>
        <p:blipFill>
          <a:blip r:embed="rId3">
            <a:alphaModFix/>
          </a:blip>
          <a:stretch>
            <a:fillRect/>
          </a:stretch>
        </p:blipFill>
        <p:spPr>
          <a:xfrm>
            <a:off x="1505700" y="1060550"/>
            <a:ext cx="6132600" cy="3802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7"/>
        <p:cNvGrpSpPr/>
        <p:nvPr/>
      </p:nvGrpSpPr>
      <p:grpSpPr>
        <a:xfrm>
          <a:off x="0" y="0"/>
          <a:ext cx="0" cy="0"/>
          <a:chOff x="0" y="0"/>
          <a:chExt cx="0" cy="0"/>
        </a:xfrm>
      </p:grpSpPr>
      <p:sp>
        <p:nvSpPr>
          <p:cNvPr id="608" name="Google Shape;608;p32"/>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WHAT IS </a:t>
            </a:r>
            <a:r>
              <a:rPr lang="en">
                <a:solidFill>
                  <a:schemeClr val="dk1"/>
                </a:solidFill>
              </a:rPr>
              <a:t>AP Seminar? </a:t>
            </a:r>
            <a:endParaRPr>
              <a:solidFill>
                <a:schemeClr val="dk1"/>
              </a:solidFill>
            </a:endParaRPr>
          </a:p>
        </p:txBody>
      </p:sp>
      <p:sp>
        <p:nvSpPr>
          <p:cNvPr id="609" name="Google Shape;609;p32"/>
          <p:cNvSpPr txBox="1">
            <a:spLocks noGrp="1"/>
          </p:cNvSpPr>
          <p:nvPr>
            <p:ph type="title" idx="2"/>
          </p:nvPr>
        </p:nvSpPr>
        <p:spPr>
          <a:xfrm>
            <a:off x="3533488" y="1640700"/>
            <a:ext cx="24237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Collaboration</a:t>
            </a:r>
            <a:endParaRPr/>
          </a:p>
        </p:txBody>
      </p:sp>
      <p:sp>
        <p:nvSpPr>
          <p:cNvPr id="610" name="Google Shape;610;p32"/>
          <p:cNvSpPr txBox="1">
            <a:spLocks noGrp="1"/>
          </p:cNvSpPr>
          <p:nvPr>
            <p:ph type="title" idx="3"/>
          </p:nvPr>
        </p:nvSpPr>
        <p:spPr>
          <a:xfrm>
            <a:off x="3533488" y="2171526"/>
            <a:ext cx="2423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400"/>
              <a:t>Working with others in teams to create collaborative projects.</a:t>
            </a:r>
            <a:endParaRPr sz="1400"/>
          </a:p>
        </p:txBody>
      </p:sp>
      <p:sp>
        <p:nvSpPr>
          <p:cNvPr id="611" name="Google Shape;611;p32"/>
          <p:cNvSpPr txBox="1">
            <a:spLocks noGrp="1"/>
          </p:cNvSpPr>
          <p:nvPr>
            <p:ph type="title" idx="4"/>
          </p:nvPr>
        </p:nvSpPr>
        <p:spPr>
          <a:xfrm>
            <a:off x="713350" y="1640700"/>
            <a:ext cx="24237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Cross-Curricular Conversations</a:t>
            </a:r>
            <a:endParaRPr/>
          </a:p>
        </p:txBody>
      </p:sp>
      <p:sp>
        <p:nvSpPr>
          <p:cNvPr id="612" name="Google Shape;612;p32"/>
          <p:cNvSpPr txBox="1">
            <a:spLocks noGrp="1"/>
          </p:cNvSpPr>
          <p:nvPr>
            <p:ph type="title" idx="5"/>
          </p:nvPr>
        </p:nvSpPr>
        <p:spPr>
          <a:xfrm>
            <a:off x="713525" y="2250426"/>
            <a:ext cx="2423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400"/>
              <a:t>Information/articles pulled from all academic disciplines → not JUST English!</a:t>
            </a:r>
            <a:endParaRPr sz="1400"/>
          </a:p>
        </p:txBody>
      </p:sp>
      <p:sp>
        <p:nvSpPr>
          <p:cNvPr id="613" name="Google Shape;613;p32"/>
          <p:cNvSpPr txBox="1">
            <a:spLocks noGrp="1"/>
          </p:cNvSpPr>
          <p:nvPr>
            <p:ph type="title" idx="6"/>
          </p:nvPr>
        </p:nvSpPr>
        <p:spPr>
          <a:xfrm>
            <a:off x="6181364" y="1640700"/>
            <a:ext cx="24237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College Credit</a:t>
            </a:r>
            <a:endParaRPr/>
          </a:p>
        </p:txBody>
      </p:sp>
      <p:sp>
        <p:nvSpPr>
          <p:cNvPr id="614" name="Google Shape;614;p32"/>
          <p:cNvSpPr txBox="1">
            <a:spLocks noGrp="1"/>
          </p:cNvSpPr>
          <p:nvPr>
            <p:ph type="title" idx="7"/>
          </p:nvPr>
        </p:nvSpPr>
        <p:spPr>
          <a:xfrm>
            <a:off x="6181364" y="2171526"/>
            <a:ext cx="2423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400"/>
              <a:t>AP Seminar is a 5-point class that earns you college credit</a:t>
            </a:r>
            <a:endParaRPr sz="1400"/>
          </a:p>
        </p:txBody>
      </p:sp>
      <p:sp>
        <p:nvSpPr>
          <p:cNvPr id="615" name="Google Shape;615;p32"/>
          <p:cNvSpPr txBox="1">
            <a:spLocks noGrp="1"/>
          </p:cNvSpPr>
          <p:nvPr>
            <p:ph type="title" idx="8"/>
          </p:nvPr>
        </p:nvSpPr>
        <p:spPr>
          <a:xfrm>
            <a:off x="3533488" y="3368848"/>
            <a:ext cx="24237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Applicable Skills</a:t>
            </a:r>
            <a:endParaRPr/>
          </a:p>
        </p:txBody>
      </p:sp>
      <p:sp>
        <p:nvSpPr>
          <p:cNvPr id="616" name="Google Shape;616;p32"/>
          <p:cNvSpPr txBox="1">
            <a:spLocks noGrp="1"/>
          </p:cNvSpPr>
          <p:nvPr>
            <p:ph type="title" idx="9"/>
          </p:nvPr>
        </p:nvSpPr>
        <p:spPr>
          <a:xfrm>
            <a:off x="3482638" y="3953875"/>
            <a:ext cx="2525400" cy="7062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400">
                <a:solidFill>
                  <a:srgbClr val="000000"/>
                </a:solidFill>
                <a:latin typeface="Comfortaa"/>
                <a:ea typeface="Comfortaa"/>
                <a:cs typeface="Comfortaa"/>
                <a:sym typeface="Comfortaa"/>
              </a:rPr>
              <a:t>Perfect for goal-oriented, academically-motivated students who are ready to research!</a:t>
            </a:r>
            <a:endParaRPr sz="1400"/>
          </a:p>
        </p:txBody>
      </p:sp>
      <p:sp>
        <p:nvSpPr>
          <p:cNvPr id="617" name="Google Shape;617;p32"/>
          <p:cNvSpPr txBox="1">
            <a:spLocks noGrp="1"/>
          </p:cNvSpPr>
          <p:nvPr>
            <p:ph type="title" idx="13"/>
          </p:nvPr>
        </p:nvSpPr>
        <p:spPr>
          <a:xfrm>
            <a:off x="713350" y="3368848"/>
            <a:ext cx="24237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Academic and Real-World Topics</a:t>
            </a:r>
            <a:endParaRPr/>
          </a:p>
        </p:txBody>
      </p:sp>
      <p:sp>
        <p:nvSpPr>
          <p:cNvPr id="618" name="Google Shape;618;p32"/>
          <p:cNvSpPr txBox="1">
            <a:spLocks noGrp="1"/>
          </p:cNvSpPr>
          <p:nvPr>
            <p:ph type="title" idx="14"/>
          </p:nvPr>
        </p:nvSpPr>
        <p:spPr>
          <a:xfrm>
            <a:off x="429600" y="4232550"/>
            <a:ext cx="3053100" cy="5727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400">
                <a:solidFill>
                  <a:srgbClr val="000000"/>
                </a:solidFill>
                <a:latin typeface="Comfortaa"/>
                <a:ea typeface="Comfortaa"/>
                <a:cs typeface="Comfortaa"/>
                <a:sym typeface="Comfortaa"/>
              </a:rPr>
              <a:t>Develop practical, real-world critical thinking skills while researching high-interest topics, both individually and with a team</a:t>
            </a:r>
            <a:endParaRPr sz="1400"/>
          </a:p>
        </p:txBody>
      </p:sp>
      <p:sp>
        <p:nvSpPr>
          <p:cNvPr id="619" name="Google Shape;619;p32"/>
          <p:cNvSpPr txBox="1">
            <a:spLocks noGrp="1"/>
          </p:cNvSpPr>
          <p:nvPr>
            <p:ph type="title" idx="15"/>
          </p:nvPr>
        </p:nvSpPr>
        <p:spPr>
          <a:xfrm>
            <a:off x="6181364" y="3368848"/>
            <a:ext cx="24237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Accessible to All!</a:t>
            </a:r>
            <a:endParaRPr/>
          </a:p>
        </p:txBody>
      </p:sp>
      <p:sp>
        <p:nvSpPr>
          <p:cNvPr id="620" name="Google Shape;620;p32"/>
          <p:cNvSpPr txBox="1">
            <a:spLocks noGrp="1"/>
          </p:cNvSpPr>
          <p:nvPr>
            <p:ph type="title" idx="16"/>
          </p:nvPr>
        </p:nvSpPr>
        <p:spPr>
          <a:xfrm>
            <a:off x="6181364" y="3953875"/>
            <a:ext cx="2423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400"/>
              <a:t>No prerequisite → great place to start if you haven’t taken an AP before!</a:t>
            </a:r>
            <a:endParaRPr sz="1400"/>
          </a:p>
        </p:txBody>
      </p:sp>
      <p:sp>
        <p:nvSpPr>
          <p:cNvPr id="621" name="Google Shape;621;p32"/>
          <p:cNvSpPr/>
          <p:nvPr/>
        </p:nvSpPr>
        <p:spPr>
          <a:xfrm>
            <a:off x="1812850" y="1322205"/>
            <a:ext cx="224700" cy="224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22" name="Google Shape;622;p32"/>
          <p:cNvSpPr/>
          <p:nvPr/>
        </p:nvSpPr>
        <p:spPr>
          <a:xfrm>
            <a:off x="4632988" y="1322205"/>
            <a:ext cx="224700" cy="224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23" name="Google Shape;623;p32"/>
          <p:cNvSpPr/>
          <p:nvPr/>
        </p:nvSpPr>
        <p:spPr>
          <a:xfrm>
            <a:off x="7280864" y="1322205"/>
            <a:ext cx="224700" cy="224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24" name="Google Shape;624;p32"/>
          <p:cNvSpPr/>
          <p:nvPr/>
        </p:nvSpPr>
        <p:spPr>
          <a:xfrm>
            <a:off x="1812850" y="3050355"/>
            <a:ext cx="224700" cy="224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25" name="Google Shape;625;p32"/>
          <p:cNvSpPr/>
          <p:nvPr/>
        </p:nvSpPr>
        <p:spPr>
          <a:xfrm>
            <a:off x="4632988" y="3050355"/>
            <a:ext cx="224700" cy="224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26" name="Google Shape;626;p32"/>
          <p:cNvSpPr/>
          <p:nvPr/>
        </p:nvSpPr>
        <p:spPr>
          <a:xfrm>
            <a:off x="7280864" y="3050355"/>
            <a:ext cx="224700" cy="224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0"/>
        <p:cNvGrpSpPr/>
        <p:nvPr/>
      </p:nvGrpSpPr>
      <p:grpSpPr>
        <a:xfrm>
          <a:off x="0" y="0"/>
          <a:ext cx="0" cy="0"/>
          <a:chOff x="0" y="0"/>
          <a:chExt cx="0" cy="0"/>
        </a:xfrm>
      </p:grpSpPr>
      <p:sp>
        <p:nvSpPr>
          <p:cNvPr id="631" name="Google Shape;631;p33"/>
          <p:cNvSpPr/>
          <p:nvPr/>
        </p:nvSpPr>
        <p:spPr>
          <a:xfrm>
            <a:off x="6302612" y="2935150"/>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32" name="Google Shape;632;p33"/>
          <p:cNvSpPr/>
          <p:nvPr/>
        </p:nvSpPr>
        <p:spPr>
          <a:xfrm>
            <a:off x="2156988" y="2935150"/>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33" name="Google Shape;633;p33"/>
          <p:cNvSpPr/>
          <p:nvPr/>
        </p:nvSpPr>
        <p:spPr>
          <a:xfrm>
            <a:off x="6302612" y="1096200"/>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34" name="Google Shape;634;p33"/>
          <p:cNvSpPr/>
          <p:nvPr/>
        </p:nvSpPr>
        <p:spPr>
          <a:xfrm>
            <a:off x="2156988" y="1096200"/>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35" name="Google Shape;635;p33"/>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REASONS TO TAKE</a:t>
            </a:r>
            <a:r>
              <a:rPr lang="en">
                <a:solidFill>
                  <a:schemeClr val="lt1"/>
                </a:solidFill>
                <a:latin typeface="Mali"/>
                <a:ea typeface="Mali"/>
                <a:cs typeface="Mali"/>
                <a:sym typeface="Mali"/>
              </a:rPr>
              <a:t> </a:t>
            </a:r>
            <a:r>
              <a:rPr lang="en">
                <a:solidFill>
                  <a:schemeClr val="dk1"/>
                </a:solidFill>
              </a:rPr>
              <a:t>AP SEMINAR</a:t>
            </a:r>
            <a:endParaRPr>
              <a:solidFill>
                <a:schemeClr val="dk1"/>
              </a:solidFill>
              <a:latin typeface="Mali"/>
              <a:ea typeface="Mali"/>
              <a:cs typeface="Mali"/>
              <a:sym typeface="Mali"/>
            </a:endParaRPr>
          </a:p>
        </p:txBody>
      </p:sp>
      <p:sp>
        <p:nvSpPr>
          <p:cNvPr id="636" name="Google Shape;636;p33"/>
          <p:cNvSpPr txBox="1">
            <a:spLocks noGrp="1"/>
          </p:cNvSpPr>
          <p:nvPr>
            <p:ph type="title" idx="2"/>
          </p:nvPr>
        </p:nvSpPr>
        <p:spPr>
          <a:xfrm>
            <a:off x="1867631" y="1221300"/>
            <a:ext cx="12228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637" name="Google Shape;637;p33"/>
          <p:cNvSpPr txBox="1">
            <a:spLocks noGrp="1"/>
          </p:cNvSpPr>
          <p:nvPr>
            <p:ph type="title" idx="3"/>
          </p:nvPr>
        </p:nvSpPr>
        <p:spPr>
          <a:xfrm>
            <a:off x="496875" y="1836450"/>
            <a:ext cx="38634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STAND OUT IN COLLEGE APPS</a:t>
            </a:r>
            <a:endParaRPr/>
          </a:p>
        </p:txBody>
      </p:sp>
      <p:sp>
        <p:nvSpPr>
          <p:cNvPr id="638" name="Google Shape;638;p33"/>
          <p:cNvSpPr txBox="1">
            <a:spLocks noGrp="1"/>
          </p:cNvSpPr>
          <p:nvPr>
            <p:ph type="title" idx="4"/>
          </p:nvPr>
        </p:nvSpPr>
        <p:spPr>
          <a:xfrm>
            <a:off x="239625" y="2251238"/>
            <a:ext cx="4377900" cy="531600"/>
          </a:xfrm>
          <a:prstGeom prst="rect">
            <a:avLst/>
          </a:prstGeom>
        </p:spPr>
        <p:txBody>
          <a:bodyPr spcFirstLastPara="1" wrap="square" lIns="274300" tIns="91425" rIns="274300" bIns="91425" anchor="ctr" anchorCtr="0">
            <a:noAutofit/>
          </a:bodyPr>
          <a:lstStyle/>
          <a:p>
            <a:pPr marL="0" lvl="0" indent="0" algn="ctr" rtl="0">
              <a:spcBef>
                <a:spcPts val="0"/>
              </a:spcBef>
              <a:spcAft>
                <a:spcPts val="0"/>
              </a:spcAft>
              <a:buNone/>
            </a:pPr>
            <a:r>
              <a:rPr lang="en" sz="1400"/>
              <a:t>Taking an AP class helps demonstrate that you have what it takes to succeed in an undergraduate environment. </a:t>
            </a:r>
            <a:endParaRPr sz="1400"/>
          </a:p>
        </p:txBody>
      </p:sp>
      <p:sp>
        <p:nvSpPr>
          <p:cNvPr id="639" name="Google Shape;639;p33"/>
          <p:cNvSpPr txBox="1">
            <a:spLocks noGrp="1"/>
          </p:cNvSpPr>
          <p:nvPr>
            <p:ph type="title" idx="5"/>
          </p:nvPr>
        </p:nvSpPr>
        <p:spPr>
          <a:xfrm>
            <a:off x="6013256" y="1221300"/>
            <a:ext cx="12228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640" name="Google Shape;640;p33"/>
          <p:cNvSpPr txBox="1">
            <a:spLocks noGrp="1"/>
          </p:cNvSpPr>
          <p:nvPr>
            <p:ph type="title" idx="6"/>
          </p:nvPr>
        </p:nvSpPr>
        <p:spPr>
          <a:xfrm>
            <a:off x="4991462" y="1836447"/>
            <a:ext cx="32664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EARN COLLEGE CREDITS</a:t>
            </a:r>
            <a:endParaRPr/>
          </a:p>
        </p:txBody>
      </p:sp>
      <p:sp>
        <p:nvSpPr>
          <p:cNvPr id="641" name="Google Shape;641;p33"/>
          <p:cNvSpPr txBox="1">
            <a:spLocks noGrp="1"/>
          </p:cNvSpPr>
          <p:nvPr>
            <p:ph type="title" idx="7"/>
          </p:nvPr>
        </p:nvSpPr>
        <p:spPr>
          <a:xfrm>
            <a:off x="4692950" y="2251238"/>
            <a:ext cx="3863400" cy="531600"/>
          </a:xfrm>
          <a:prstGeom prst="rect">
            <a:avLst/>
          </a:prstGeom>
        </p:spPr>
        <p:txBody>
          <a:bodyPr spcFirstLastPara="1" wrap="square" lIns="274300" tIns="91425" rIns="274300" bIns="91425" anchor="ctr" anchorCtr="0">
            <a:noAutofit/>
          </a:bodyPr>
          <a:lstStyle/>
          <a:p>
            <a:pPr marL="0" lvl="0" indent="0" algn="ctr" rtl="0">
              <a:spcBef>
                <a:spcPts val="0"/>
              </a:spcBef>
              <a:spcAft>
                <a:spcPts val="0"/>
              </a:spcAft>
              <a:buNone/>
            </a:pPr>
            <a:r>
              <a:rPr lang="en" sz="1400"/>
              <a:t>By taking an AP course &amp; scoring successfully on the AP Exam, you can qualify for college credit. </a:t>
            </a:r>
            <a:endParaRPr sz="1400"/>
          </a:p>
        </p:txBody>
      </p:sp>
      <p:sp>
        <p:nvSpPr>
          <p:cNvPr id="642" name="Google Shape;642;p33"/>
          <p:cNvSpPr txBox="1">
            <a:spLocks noGrp="1"/>
          </p:cNvSpPr>
          <p:nvPr>
            <p:ph type="title" idx="8"/>
          </p:nvPr>
        </p:nvSpPr>
        <p:spPr>
          <a:xfrm>
            <a:off x="1867631" y="3060250"/>
            <a:ext cx="12228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643" name="Google Shape;643;p33"/>
          <p:cNvSpPr txBox="1">
            <a:spLocks noGrp="1"/>
          </p:cNvSpPr>
          <p:nvPr>
            <p:ph type="title" idx="9"/>
          </p:nvPr>
        </p:nvSpPr>
        <p:spPr>
          <a:xfrm>
            <a:off x="845838" y="3678353"/>
            <a:ext cx="32664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BUILD COLLEGE SKILLS</a:t>
            </a:r>
            <a:endParaRPr/>
          </a:p>
        </p:txBody>
      </p:sp>
      <p:sp>
        <p:nvSpPr>
          <p:cNvPr id="644" name="Google Shape;644;p33"/>
          <p:cNvSpPr txBox="1">
            <a:spLocks noGrp="1"/>
          </p:cNvSpPr>
          <p:nvPr>
            <p:ph type="title" idx="13"/>
          </p:nvPr>
        </p:nvSpPr>
        <p:spPr>
          <a:xfrm>
            <a:off x="845851" y="4072200"/>
            <a:ext cx="3514500" cy="531600"/>
          </a:xfrm>
          <a:prstGeom prst="rect">
            <a:avLst/>
          </a:prstGeom>
        </p:spPr>
        <p:txBody>
          <a:bodyPr spcFirstLastPara="1" wrap="square" lIns="274300" tIns="91425" rIns="274300" bIns="91425" anchor="ctr" anchorCtr="0">
            <a:noAutofit/>
          </a:bodyPr>
          <a:lstStyle/>
          <a:p>
            <a:pPr marL="0" lvl="0" indent="0" algn="ctr" rtl="0">
              <a:spcBef>
                <a:spcPts val="0"/>
              </a:spcBef>
              <a:spcAft>
                <a:spcPts val="0"/>
              </a:spcAft>
              <a:buNone/>
            </a:pPr>
            <a:r>
              <a:rPr lang="en" sz="1400"/>
              <a:t>AP Courses let you know what to expect during the next phase of your educational journey.</a:t>
            </a:r>
            <a:endParaRPr sz="1400"/>
          </a:p>
        </p:txBody>
      </p:sp>
      <p:sp>
        <p:nvSpPr>
          <p:cNvPr id="645" name="Google Shape;645;p33"/>
          <p:cNvSpPr txBox="1">
            <a:spLocks noGrp="1"/>
          </p:cNvSpPr>
          <p:nvPr>
            <p:ph type="title" idx="14"/>
          </p:nvPr>
        </p:nvSpPr>
        <p:spPr>
          <a:xfrm>
            <a:off x="6013256" y="3060250"/>
            <a:ext cx="12228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646" name="Google Shape;646;p33"/>
          <p:cNvSpPr txBox="1">
            <a:spLocks noGrp="1"/>
          </p:cNvSpPr>
          <p:nvPr>
            <p:ph type="title" idx="15"/>
          </p:nvPr>
        </p:nvSpPr>
        <p:spPr>
          <a:xfrm>
            <a:off x="4991462" y="3678353"/>
            <a:ext cx="3266400" cy="39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FAKE NEWS? NOT HERE</a:t>
            </a:r>
            <a:endParaRPr/>
          </a:p>
        </p:txBody>
      </p:sp>
      <p:sp>
        <p:nvSpPr>
          <p:cNvPr id="647" name="Google Shape;647;p33"/>
          <p:cNvSpPr txBox="1">
            <a:spLocks noGrp="1"/>
          </p:cNvSpPr>
          <p:nvPr>
            <p:ph type="title" idx="16"/>
          </p:nvPr>
        </p:nvSpPr>
        <p:spPr>
          <a:xfrm>
            <a:off x="4758325" y="4171350"/>
            <a:ext cx="3863400" cy="531600"/>
          </a:xfrm>
          <a:prstGeom prst="rect">
            <a:avLst/>
          </a:prstGeom>
        </p:spPr>
        <p:txBody>
          <a:bodyPr spcFirstLastPara="1" wrap="square" lIns="274300" tIns="91425" rIns="274300" bIns="91425" anchor="ctr" anchorCtr="0">
            <a:noAutofit/>
          </a:bodyPr>
          <a:lstStyle/>
          <a:p>
            <a:pPr marL="0" lvl="0" indent="0" algn="ctr" rtl="0">
              <a:spcBef>
                <a:spcPts val="0"/>
              </a:spcBef>
              <a:spcAft>
                <a:spcPts val="0"/>
              </a:spcAft>
              <a:buNone/>
            </a:pPr>
            <a:r>
              <a:rPr lang="en" sz="1400"/>
              <a:t>AP Seminar allows you to learn critical thinking and research skills, a priceless skill in the digital era. </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1"/>
        <p:cNvGrpSpPr/>
        <p:nvPr/>
      </p:nvGrpSpPr>
      <p:grpSpPr>
        <a:xfrm>
          <a:off x="0" y="0"/>
          <a:ext cx="0" cy="0"/>
          <a:chOff x="0" y="0"/>
          <a:chExt cx="0" cy="0"/>
        </a:xfrm>
      </p:grpSpPr>
      <p:sp>
        <p:nvSpPr>
          <p:cNvPr id="652" name="Google Shape;652;p34"/>
          <p:cNvSpPr txBox="1">
            <a:spLocks noGrp="1"/>
          </p:cNvSpPr>
          <p:nvPr>
            <p:ph type="title"/>
          </p:nvPr>
        </p:nvSpPr>
        <p:spPr>
          <a:xfrm>
            <a:off x="713400" y="389175"/>
            <a:ext cx="6023100" cy="1012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HOW AP SEMINAR</a:t>
            </a:r>
            <a:br>
              <a:rPr lang="en"/>
            </a:br>
            <a:r>
              <a:rPr lang="en"/>
              <a:t>WILL HELP FUTURE YOU </a:t>
            </a:r>
            <a:endParaRPr>
              <a:solidFill>
                <a:schemeClr val="dk1"/>
              </a:solidFill>
            </a:endParaRPr>
          </a:p>
        </p:txBody>
      </p:sp>
      <p:sp>
        <p:nvSpPr>
          <p:cNvPr id="653" name="Google Shape;653;p34"/>
          <p:cNvSpPr txBox="1">
            <a:spLocks noGrp="1"/>
          </p:cNvSpPr>
          <p:nvPr>
            <p:ph type="body" idx="1"/>
          </p:nvPr>
        </p:nvSpPr>
        <p:spPr>
          <a:xfrm>
            <a:off x="444800" y="1722725"/>
            <a:ext cx="5665500" cy="2213700"/>
          </a:xfrm>
          <a:prstGeom prst="rect">
            <a:avLst/>
          </a:prstGeom>
        </p:spPr>
        <p:txBody>
          <a:bodyPr spcFirstLastPara="1" wrap="square" lIns="91425" tIns="91425" rIns="91425" bIns="91425" anchor="t" anchorCtr="0">
            <a:noAutofit/>
          </a:bodyPr>
          <a:lstStyle/>
          <a:p>
            <a:pPr marL="457200" lvl="0" indent="-336550" algn="l" rtl="0">
              <a:lnSpc>
                <a:spcPct val="150000"/>
              </a:lnSpc>
              <a:spcBef>
                <a:spcPts val="0"/>
              </a:spcBef>
              <a:spcAft>
                <a:spcPts val="0"/>
              </a:spcAft>
              <a:buSzPts val="1700"/>
              <a:buChar char="●"/>
            </a:pPr>
            <a:r>
              <a:rPr lang="en" sz="1600" b="1">
                <a:latin typeface="Comfortaa"/>
                <a:ea typeface="Comfortaa"/>
                <a:cs typeface="Comfortaa"/>
                <a:sym typeface="Comfortaa"/>
              </a:rPr>
              <a:t>Expands your knowledge of current issues</a:t>
            </a:r>
            <a:endParaRPr sz="1600" b="1">
              <a:latin typeface="Comfortaa"/>
              <a:ea typeface="Comfortaa"/>
              <a:cs typeface="Comfortaa"/>
              <a:sym typeface="Comfortaa"/>
            </a:endParaRPr>
          </a:p>
          <a:p>
            <a:pPr marL="457200" lvl="0" indent="-336550" algn="l" rtl="0">
              <a:lnSpc>
                <a:spcPct val="150000"/>
              </a:lnSpc>
              <a:spcBef>
                <a:spcPts val="0"/>
              </a:spcBef>
              <a:spcAft>
                <a:spcPts val="0"/>
              </a:spcAft>
              <a:buSzPts val="1700"/>
              <a:buChar char="●"/>
            </a:pPr>
            <a:r>
              <a:rPr lang="en" sz="1600" b="1">
                <a:latin typeface="Comfortaa"/>
                <a:ea typeface="Comfortaa"/>
                <a:cs typeface="Comfortaa"/>
                <a:sym typeface="Comfortaa"/>
              </a:rPr>
              <a:t>Expands your knowledge in different fields</a:t>
            </a:r>
            <a:endParaRPr sz="1600" b="1">
              <a:latin typeface="Comfortaa"/>
              <a:ea typeface="Comfortaa"/>
              <a:cs typeface="Comfortaa"/>
              <a:sym typeface="Comfortaa"/>
            </a:endParaRPr>
          </a:p>
          <a:p>
            <a:pPr marL="457200" lvl="0" indent="-336550" algn="l" rtl="0">
              <a:lnSpc>
                <a:spcPct val="150000"/>
              </a:lnSpc>
              <a:spcBef>
                <a:spcPts val="0"/>
              </a:spcBef>
              <a:spcAft>
                <a:spcPts val="0"/>
              </a:spcAft>
              <a:buSzPts val="1700"/>
              <a:buChar char="●"/>
            </a:pPr>
            <a:r>
              <a:rPr lang="en" sz="1600" b="1">
                <a:latin typeface="Comfortaa"/>
                <a:ea typeface="Comfortaa"/>
                <a:cs typeface="Comfortaa"/>
                <a:sym typeface="Comfortaa"/>
              </a:rPr>
              <a:t>Allows you to develop skills in research, critical thinking, and public speaking</a:t>
            </a:r>
            <a:endParaRPr sz="1600" b="1">
              <a:latin typeface="Comfortaa"/>
              <a:ea typeface="Comfortaa"/>
              <a:cs typeface="Comfortaa"/>
              <a:sym typeface="Comfortaa"/>
            </a:endParaRPr>
          </a:p>
          <a:p>
            <a:pPr marL="457200" lvl="0" indent="-336550" algn="l" rtl="0">
              <a:lnSpc>
                <a:spcPct val="150000"/>
              </a:lnSpc>
              <a:spcBef>
                <a:spcPts val="0"/>
              </a:spcBef>
              <a:spcAft>
                <a:spcPts val="0"/>
              </a:spcAft>
              <a:buSzPts val="1700"/>
              <a:buChar char="●"/>
            </a:pPr>
            <a:r>
              <a:rPr lang="en" sz="1600" b="1">
                <a:latin typeface="Comfortaa"/>
                <a:ea typeface="Comfortaa"/>
                <a:cs typeface="Comfortaa"/>
                <a:sym typeface="Comfortaa"/>
              </a:rPr>
              <a:t>Can introduce you to your future major/field of study</a:t>
            </a:r>
            <a:endParaRPr sz="1600" b="1">
              <a:latin typeface="Comfortaa"/>
              <a:ea typeface="Comfortaa"/>
              <a:cs typeface="Comfortaa"/>
              <a:sym typeface="Comfortaa"/>
            </a:endParaRPr>
          </a:p>
          <a:p>
            <a:pPr marL="457200" lvl="0" indent="-336550" algn="l" rtl="0">
              <a:lnSpc>
                <a:spcPct val="150000"/>
              </a:lnSpc>
              <a:spcBef>
                <a:spcPts val="0"/>
              </a:spcBef>
              <a:spcAft>
                <a:spcPts val="0"/>
              </a:spcAft>
              <a:buSzPts val="1700"/>
              <a:buChar char="●"/>
            </a:pPr>
            <a:r>
              <a:rPr lang="en" sz="1600" b="1">
                <a:latin typeface="Comfortaa"/>
                <a:ea typeface="Comfortaa"/>
                <a:cs typeface="Comfortaa"/>
                <a:sym typeface="Comfortaa"/>
              </a:rPr>
              <a:t>Allows you to make friends/collaborate effectively in groups </a:t>
            </a:r>
            <a:endParaRPr sz="1600" b="1">
              <a:latin typeface="Comfortaa"/>
              <a:ea typeface="Comfortaa"/>
              <a:cs typeface="Comfortaa"/>
              <a:sym typeface="Comfortaa"/>
            </a:endParaRPr>
          </a:p>
          <a:p>
            <a:pPr marL="283464" lvl="0" indent="-192024" algn="l" rtl="0">
              <a:spcBef>
                <a:spcPts val="1000"/>
              </a:spcBef>
              <a:spcAft>
                <a:spcPts val="0"/>
              </a:spcAft>
              <a:buNone/>
            </a:pPr>
            <a:endParaRPr/>
          </a:p>
          <a:p>
            <a:pPr marL="283464" lvl="0" indent="-192024" algn="l" rtl="0">
              <a:spcBef>
                <a:spcPts val="1000"/>
              </a:spcBef>
              <a:spcAft>
                <a:spcPts val="1000"/>
              </a:spcAft>
              <a:buNone/>
            </a:pPr>
            <a:endParaRPr/>
          </a:p>
        </p:txBody>
      </p:sp>
      <p:grpSp>
        <p:nvGrpSpPr>
          <p:cNvPr id="654" name="Google Shape;654;p34"/>
          <p:cNvGrpSpPr/>
          <p:nvPr/>
        </p:nvGrpSpPr>
        <p:grpSpPr>
          <a:xfrm>
            <a:off x="6209141" y="1776459"/>
            <a:ext cx="3239385" cy="3366780"/>
            <a:chOff x="6209141" y="1776459"/>
            <a:chExt cx="3239385" cy="3366780"/>
          </a:xfrm>
        </p:grpSpPr>
        <p:sp>
          <p:nvSpPr>
            <p:cNvPr id="655" name="Google Shape;655;p34"/>
            <p:cNvSpPr/>
            <p:nvPr/>
          </p:nvSpPr>
          <p:spPr>
            <a:xfrm flipH="1">
              <a:off x="7404946" y="3903552"/>
              <a:ext cx="1720312" cy="1239687"/>
            </a:xfrm>
            <a:custGeom>
              <a:avLst/>
              <a:gdLst/>
              <a:ahLst/>
              <a:cxnLst/>
              <a:rect l="l" t="t" r="r" b="b"/>
              <a:pathLst>
                <a:path w="31743" h="10117" extrusionOk="0">
                  <a:moveTo>
                    <a:pt x="18674" y="1"/>
                  </a:moveTo>
                  <a:cubicBezTo>
                    <a:pt x="16668" y="1"/>
                    <a:pt x="14662" y="51"/>
                    <a:pt x="12657" y="151"/>
                  </a:cubicBezTo>
                  <a:cubicBezTo>
                    <a:pt x="9839" y="301"/>
                    <a:pt x="7033" y="587"/>
                    <a:pt x="4231" y="587"/>
                  </a:cubicBezTo>
                  <a:cubicBezTo>
                    <a:pt x="3042" y="587"/>
                    <a:pt x="1855" y="536"/>
                    <a:pt x="667" y="401"/>
                  </a:cubicBezTo>
                  <a:cubicBezTo>
                    <a:pt x="441" y="3639"/>
                    <a:pt x="227" y="6866"/>
                    <a:pt x="1" y="10104"/>
                  </a:cubicBezTo>
                  <a:lnTo>
                    <a:pt x="31743" y="10116"/>
                  </a:lnTo>
                  <a:cubicBezTo>
                    <a:pt x="31350" y="6949"/>
                    <a:pt x="31004" y="3770"/>
                    <a:pt x="30612" y="603"/>
                  </a:cubicBezTo>
                  <a:cubicBezTo>
                    <a:pt x="26644" y="199"/>
                    <a:pt x="22660" y="1"/>
                    <a:pt x="186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4"/>
            <p:cNvSpPr/>
            <p:nvPr/>
          </p:nvSpPr>
          <p:spPr>
            <a:xfrm flipH="1">
              <a:off x="7506232" y="4038829"/>
              <a:ext cx="1599674" cy="47800"/>
            </a:xfrm>
            <a:custGeom>
              <a:avLst/>
              <a:gdLst/>
              <a:ahLst/>
              <a:cxnLst/>
              <a:rect l="l" t="t" r="r" b="b"/>
              <a:pathLst>
                <a:path w="29517" h="882" extrusionOk="0">
                  <a:moveTo>
                    <a:pt x="29338" y="0"/>
                  </a:moveTo>
                  <a:lnTo>
                    <a:pt x="251" y="524"/>
                  </a:lnTo>
                  <a:cubicBezTo>
                    <a:pt x="1" y="524"/>
                    <a:pt x="1" y="881"/>
                    <a:pt x="251" y="881"/>
                  </a:cubicBezTo>
                  <a:lnTo>
                    <a:pt x="29338" y="358"/>
                  </a:lnTo>
                  <a:cubicBezTo>
                    <a:pt x="29433" y="358"/>
                    <a:pt x="29516" y="274"/>
                    <a:pt x="29516" y="167"/>
                  </a:cubicBezTo>
                  <a:cubicBezTo>
                    <a:pt x="29516" y="72"/>
                    <a:pt x="29433" y="0"/>
                    <a:pt x="293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4"/>
            <p:cNvSpPr/>
            <p:nvPr/>
          </p:nvSpPr>
          <p:spPr>
            <a:xfrm flipH="1">
              <a:off x="8529000" y="4055304"/>
              <a:ext cx="376872" cy="427490"/>
            </a:xfrm>
            <a:custGeom>
              <a:avLst/>
              <a:gdLst/>
              <a:ahLst/>
              <a:cxnLst/>
              <a:rect l="l" t="t" r="r" b="b"/>
              <a:pathLst>
                <a:path w="6954" h="7888" extrusionOk="0">
                  <a:moveTo>
                    <a:pt x="6757" y="1"/>
                  </a:moveTo>
                  <a:cubicBezTo>
                    <a:pt x="6677" y="1"/>
                    <a:pt x="6605" y="56"/>
                    <a:pt x="6585" y="137"/>
                  </a:cubicBezTo>
                  <a:cubicBezTo>
                    <a:pt x="5751" y="3483"/>
                    <a:pt x="3382" y="6233"/>
                    <a:pt x="191" y="7543"/>
                  </a:cubicBezTo>
                  <a:cubicBezTo>
                    <a:pt x="1" y="7614"/>
                    <a:pt x="60" y="7876"/>
                    <a:pt x="251" y="7888"/>
                  </a:cubicBezTo>
                  <a:cubicBezTo>
                    <a:pt x="275" y="7888"/>
                    <a:pt x="298" y="7876"/>
                    <a:pt x="322" y="7876"/>
                  </a:cubicBezTo>
                  <a:cubicBezTo>
                    <a:pt x="3620" y="6531"/>
                    <a:pt x="6073" y="3685"/>
                    <a:pt x="6942" y="220"/>
                  </a:cubicBezTo>
                  <a:cubicBezTo>
                    <a:pt x="6954" y="125"/>
                    <a:pt x="6894" y="30"/>
                    <a:pt x="6799" y="6"/>
                  </a:cubicBezTo>
                  <a:cubicBezTo>
                    <a:pt x="6785" y="2"/>
                    <a:pt x="6771" y="1"/>
                    <a:pt x="67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4"/>
            <p:cNvSpPr/>
            <p:nvPr/>
          </p:nvSpPr>
          <p:spPr>
            <a:xfrm flipH="1">
              <a:off x="7119713" y="2384364"/>
              <a:ext cx="2328813" cy="2021636"/>
            </a:xfrm>
            <a:custGeom>
              <a:avLst/>
              <a:gdLst/>
              <a:ahLst/>
              <a:cxnLst/>
              <a:rect l="l" t="t" r="r" b="b"/>
              <a:pathLst>
                <a:path w="42971" h="37303" extrusionOk="0">
                  <a:moveTo>
                    <a:pt x="18955" y="1"/>
                  </a:moveTo>
                  <a:lnTo>
                    <a:pt x="13836" y="1465"/>
                  </a:lnTo>
                  <a:cubicBezTo>
                    <a:pt x="9276" y="2775"/>
                    <a:pt x="5263" y="6132"/>
                    <a:pt x="3453" y="10514"/>
                  </a:cubicBezTo>
                  <a:cubicBezTo>
                    <a:pt x="2084" y="13812"/>
                    <a:pt x="1525" y="17229"/>
                    <a:pt x="572" y="20670"/>
                  </a:cubicBezTo>
                  <a:cubicBezTo>
                    <a:pt x="1" y="22694"/>
                    <a:pt x="108" y="24861"/>
                    <a:pt x="1060" y="26742"/>
                  </a:cubicBezTo>
                  <a:cubicBezTo>
                    <a:pt x="1846" y="28302"/>
                    <a:pt x="3441" y="29385"/>
                    <a:pt x="5144" y="29766"/>
                  </a:cubicBezTo>
                  <a:cubicBezTo>
                    <a:pt x="5681" y="29887"/>
                    <a:pt x="6230" y="29943"/>
                    <a:pt x="6779" y="29943"/>
                  </a:cubicBezTo>
                  <a:cubicBezTo>
                    <a:pt x="7971" y="29943"/>
                    <a:pt x="9171" y="29679"/>
                    <a:pt x="10288" y="29231"/>
                  </a:cubicBezTo>
                  <a:lnTo>
                    <a:pt x="35588" y="28981"/>
                  </a:lnTo>
                  <a:lnTo>
                    <a:pt x="36398" y="37303"/>
                  </a:lnTo>
                  <a:lnTo>
                    <a:pt x="42970" y="37303"/>
                  </a:lnTo>
                  <a:cubicBezTo>
                    <a:pt x="42970" y="37303"/>
                    <a:pt x="40910" y="17431"/>
                    <a:pt x="40041" y="12574"/>
                  </a:cubicBezTo>
                  <a:cubicBezTo>
                    <a:pt x="39172" y="7728"/>
                    <a:pt x="36398" y="3751"/>
                    <a:pt x="24908" y="1322"/>
                  </a:cubicBezTo>
                  <a:lnTo>
                    <a:pt x="1895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4"/>
            <p:cNvSpPr/>
            <p:nvPr/>
          </p:nvSpPr>
          <p:spPr>
            <a:xfrm flipH="1">
              <a:off x="8079886" y="2536652"/>
              <a:ext cx="205887" cy="740195"/>
            </a:xfrm>
            <a:custGeom>
              <a:avLst/>
              <a:gdLst/>
              <a:ahLst/>
              <a:cxnLst/>
              <a:rect l="l" t="t" r="r" b="b"/>
              <a:pathLst>
                <a:path w="3799" h="13658" extrusionOk="0">
                  <a:moveTo>
                    <a:pt x="1346" y="1"/>
                  </a:moveTo>
                  <a:lnTo>
                    <a:pt x="1" y="2620"/>
                  </a:lnTo>
                  <a:cubicBezTo>
                    <a:pt x="227" y="2989"/>
                    <a:pt x="572" y="3263"/>
                    <a:pt x="977" y="3418"/>
                  </a:cubicBezTo>
                  <a:lnTo>
                    <a:pt x="143" y="13145"/>
                  </a:lnTo>
                  <a:lnTo>
                    <a:pt x="1822" y="13383"/>
                  </a:lnTo>
                  <a:lnTo>
                    <a:pt x="3799" y="13657"/>
                  </a:lnTo>
                  <a:cubicBezTo>
                    <a:pt x="3239" y="10276"/>
                    <a:pt x="2608" y="6787"/>
                    <a:pt x="2037" y="3382"/>
                  </a:cubicBezTo>
                  <a:cubicBezTo>
                    <a:pt x="2418" y="3168"/>
                    <a:pt x="2751" y="2870"/>
                    <a:pt x="3001" y="2513"/>
                  </a:cubicBezTo>
                  <a:cubicBezTo>
                    <a:pt x="2453" y="1668"/>
                    <a:pt x="1882" y="834"/>
                    <a:pt x="13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4"/>
            <p:cNvSpPr/>
            <p:nvPr/>
          </p:nvSpPr>
          <p:spPr>
            <a:xfrm flipH="1">
              <a:off x="8155380" y="2707637"/>
              <a:ext cx="86495" cy="21353"/>
            </a:xfrm>
            <a:custGeom>
              <a:avLst/>
              <a:gdLst/>
              <a:ahLst/>
              <a:cxnLst/>
              <a:rect l="l" t="t" r="r" b="b"/>
              <a:pathLst>
                <a:path w="1596" h="394" extrusionOk="0">
                  <a:moveTo>
                    <a:pt x="1369" y="1"/>
                  </a:moveTo>
                  <a:lnTo>
                    <a:pt x="215" y="37"/>
                  </a:lnTo>
                  <a:cubicBezTo>
                    <a:pt x="0" y="60"/>
                    <a:pt x="0" y="382"/>
                    <a:pt x="215" y="394"/>
                  </a:cubicBezTo>
                  <a:lnTo>
                    <a:pt x="1369" y="358"/>
                  </a:lnTo>
                  <a:cubicBezTo>
                    <a:pt x="1596" y="346"/>
                    <a:pt x="1596" y="25"/>
                    <a:pt x="13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4"/>
            <p:cNvSpPr/>
            <p:nvPr/>
          </p:nvSpPr>
          <p:spPr>
            <a:xfrm flipH="1">
              <a:off x="8540598" y="3559149"/>
              <a:ext cx="89097" cy="76415"/>
            </a:xfrm>
            <a:custGeom>
              <a:avLst/>
              <a:gdLst/>
              <a:ahLst/>
              <a:cxnLst/>
              <a:rect l="l" t="t" r="r" b="b"/>
              <a:pathLst>
                <a:path w="1644" h="1410" extrusionOk="0">
                  <a:moveTo>
                    <a:pt x="938" y="1"/>
                  </a:moveTo>
                  <a:cubicBezTo>
                    <a:pt x="765" y="1"/>
                    <a:pt x="587" y="65"/>
                    <a:pt x="441" y="207"/>
                  </a:cubicBezTo>
                  <a:cubicBezTo>
                    <a:pt x="1" y="648"/>
                    <a:pt x="322" y="1410"/>
                    <a:pt x="941" y="1410"/>
                  </a:cubicBezTo>
                  <a:cubicBezTo>
                    <a:pt x="1334" y="1410"/>
                    <a:pt x="1644" y="1100"/>
                    <a:pt x="1644" y="707"/>
                  </a:cubicBezTo>
                  <a:cubicBezTo>
                    <a:pt x="1644" y="281"/>
                    <a:pt x="1300" y="1"/>
                    <a:pt x="938" y="1"/>
                  </a:cubicBez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4"/>
            <p:cNvSpPr/>
            <p:nvPr/>
          </p:nvSpPr>
          <p:spPr>
            <a:xfrm flipH="1">
              <a:off x="7941526" y="2435036"/>
              <a:ext cx="672614" cy="335250"/>
            </a:xfrm>
            <a:custGeom>
              <a:avLst/>
              <a:gdLst/>
              <a:ahLst/>
              <a:cxnLst/>
              <a:rect l="l" t="t" r="r" b="b"/>
              <a:pathLst>
                <a:path w="12411" h="6186" extrusionOk="0">
                  <a:moveTo>
                    <a:pt x="248" y="1"/>
                  </a:moveTo>
                  <a:cubicBezTo>
                    <a:pt x="117" y="1"/>
                    <a:pt x="0" y="160"/>
                    <a:pt x="106" y="292"/>
                  </a:cubicBezTo>
                  <a:cubicBezTo>
                    <a:pt x="928" y="1257"/>
                    <a:pt x="1773" y="2233"/>
                    <a:pt x="2631" y="3209"/>
                  </a:cubicBezTo>
                  <a:cubicBezTo>
                    <a:pt x="3476" y="4185"/>
                    <a:pt x="4321" y="5162"/>
                    <a:pt x="5143" y="6114"/>
                  </a:cubicBezTo>
                  <a:cubicBezTo>
                    <a:pt x="5179" y="6162"/>
                    <a:pt x="5226" y="6186"/>
                    <a:pt x="5274" y="6186"/>
                  </a:cubicBezTo>
                  <a:lnTo>
                    <a:pt x="5298" y="6186"/>
                  </a:lnTo>
                  <a:cubicBezTo>
                    <a:pt x="5357" y="6174"/>
                    <a:pt x="5405" y="6138"/>
                    <a:pt x="5440" y="6090"/>
                  </a:cubicBezTo>
                  <a:lnTo>
                    <a:pt x="7393" y="2328"/>
                  </a:lnTo>
                  <a:cubicBezTo>
                    <a:pt x="7810" y="2888"/>
                    <a:pt x="8238" y="3471"/>
                    <a:pt x="8667" y="4054"/>
                  </a:cubicBezTo>
                  <a:cubicBezTo>
                    <a:pt x="9155" y="4709"/>
                    <a:pt x="9643" y="5364"/>
                    <a:pt x="10108" y="6007"/>
                  </a:cubicBezTo>
                  <a:cubicBezTo>
                    <a:pt x="10143" y="6053"/>
                    <a:pt x="10196" y="6075"/>
                    <a:pt x="10248" y="6075"/>
                  </a:cubicBezTo>
                  <a:cubicBezTo>
                    <a:pt x="10319" y="6075"/>
                    <a:pt x="10390" y="6035"/>
                    <a:pt x="10417" y="5959"/>
                  </a:cubicBezTo>
                  <a:cubicBezTo>
                    <a:pt x="10739" y="5138"/>
                    <a:pt x="11060" y="4328"/>
                    <a:pt x="11394" y="3531"/>
                  </a:cubicBezTo>
                  <a:cubicBezTo>
                    <a:pt x="11715" y="2721"/>
                    <a:pt x="12037" y="1911"/>
                    <a:pt x="12358" y="1090"/>
                  </a:cubicBezTo>
                  <a:cubicBezTo>
                    <a:pt x="12411" y="946"/>
                    <a:pt x="12296" y="841"/>
                    <a:pt x="12184" y="841"/>
                  </a:cubicBezTo>
                  <a:cubicBezTo>
                    <a:pt x="12119" y="841"/>
                    <a:pt x="12055" y="876"/>
                    <a:pt x="12025" y="959"/>
                  </a:cubicBezTo>
                  <a:cubicBezTo>
                    <a:pt x="11703" y="1780"/>
                    <a:pt x="11382" y="2590"/>
                    <a:pt x="11060" y="3388"/>
                  </a:cubicBezTo>
                  <a:cubicBezTo>
                    <a:pt x="10774" y="4102"/>
                    <a:pt x="10489" y="4805"/>
                    <a:pt x="10203" y="5531"/>
                  </a:cubicBezTo>
                  <a:cubicBezTo>
                    <a:pt x="9798" y="4971"/>
                    <a:pt x="9381" y="4400"/>
                    <a:pt x="8953" y="3840"/>
                  </a:cubicBezTo>
                  <a:cubicBezTo>
                    <a:pt x="8465" y="3173"/>
                    <a:pt x="7977" y="2519"/>
                    <a:pt x="7512" y="1876"/>
                  </a:cubicBezTo>
                  <a:cubicBezTo>
                    <a:pt x="7476" y="1828"/>
                    <a:pt x="7417" y="1804"/>
                    <a:pt x="7357" y="1804"/>
                  </a:cubicBezTo>
                  <a:cubicBezTo>
                    <a:pt x="7286" y="1804"/>
                    <a:pt x="7226" y="1852"/>
                    <a:pt x="7203" y="1899"/>
                  </a:cubicBezTo>
                  <a:lnTo>
                    <a:pt x="5238" y="5686"/>
                  </a:lnTo>
                  <a:cubicBezTo>
                    <a:pt x="4476" y="4793"/>
                    <a:pt x="3690" y="3888"/>
                    <a:pt x="2893" y="2971"/>
                  </a:cubicBezTo>
                  <a:cubicBezTo>
                    <a:pt x="2047" y="1995"/>
                    <a:pt x="1202" y="1018"/>
                    <a:pt x="380" y="66"/>
                  </a:cubicBezTo>
                  <a:cubicBezTo>
                    <a:pt x="340" y="20"/>
                    <a:pt x="293"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4"/>
            <p:cNvSpPr/>
            <p:nvPr/>
          </p:nvSpPr>
          <p:spPr>
            <a:xfrm flipH="1">
              <a:off x="8442450" y="3095944"/>
              <a:ext cx="793794" cy="224096"/>
            </a:xfrm>
            <a:custGeom>
              <a:avLst/>
              <a:gdLst/>
              <a:ahLst/>
              <a:cxnLst/>
              <a:rect l="l" t="t" r="r" b="b"/>
              <a:pathLst>
                <a:path w="14647" h="4135" extrusionOk="0">
                  <a:moveTo>
                    <a:pt x="14403" y="1"/>
                  </a:moveTo>
                  <a:cubicBezTo>
                    <a:pt x="14393" y="1"/>
                    <a:pt x="14382" y="2"/>
                    <a:pt x="14372" y="3"/>
                  </a:cubicBezTo>
                  <a:lnTo>
                    <a:pt x="2287" y="2658"/>
                  </a:lnTo>
                  <a:cubicBezTo>
                    <a:pt x="1334" y="2873"/>
                    <a:pt x="620" y="3254"/>
                    <a:pt x="108" y="3837"/>
                  </a:cubicBezTo>
                  <a:cubicBezTo>
                    <a:pt x="1" y="3956"/>
                    <a:pt x="84" y="4135"/>
                    <a:pt x="239" y="4135"/>
                  </a:cubicBezTo>
                  <a:cubicBezTo>
                    <a:pt x="286" y="4135"/>
                    <a:pt x="346" y="4111"/>
                    <a:pt x="382" y="4075"/>
                  </a:cubicBezTo>
                  <a:cubicBezTo>
                    <a:pt x="846" y="3539"/>
                    <a:pt x="1465" y="3206"/>
                    <a:pt x="2358" y="3016"/>
                  </a:cubicBezTo>
                  <a:lnTo>
                    <a:pt x="14443" y="361"/>
                  </a:lnTo>
                  <a:cubicBezTo>
                    <a:pt x="14646" y="304"/>
                    <a:pt x="14592" y="1"/>
                    <a:pt x="144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4"/>
            <p:cNvSpPr/>
            <p:nvPr/>
          </p:nvSpPr>
          <p:spPr>
            <a:xfrm flipH="1">
              <a:off x="8321541" y="3562672"/>
              <a:ext cx="575280" cy="418765"/>
            </a:xfrm>
            <a:custGeom>
              <a:avLst/>
              <a:gdLst/>
              <a:ahLst/>
              <a:cxnLst/>
              <a:rect l="l" t="t" r="r" b="b"/>
              <a:pathLst>
                <a:path w="10615" h="7727" extrusionOk="0">
                  <a:moveTo>
                    <a:pt x="10342" y="0"/>
                  </a:moveTo>
                  <a:cubicBezTo>
                    <a:pt x="10305" y="0"/>
                    <a:pt x="10265" y="14"/>
                    <a:pt x="10228" y="47"/>
                  </a:cubicBezTo>
                  <a:lnTo>
                    <a:pt x="108" y="7405"/>
                  </a:lnTo>
                  <a:cubicBezTo>
                    <a:pt x="24" y="7465"/>
                    <a:pt x="0" y="7572"/>
                    <a:pt x="60" y="7655"/>
                  </a:cubicBezTo>
                  <a:cubicBezTo>
                    <a:pt x="96" y="7703"/>
                    <a:pt x="155" y="7727"/>
                    <a:pt x="215" y="7727"/>
                  </a:cubicBezTo>
                  <a:cubicBezTo>
                    <a:pt x="250" y="7727"/>
                    <a:pt x="286" y="7715"/>
                    <a:pt x="322" y="7691"/>
                  </a:cubicBezTo>
                  <a:lnTo>
                    <a:pt x="10442" y="345"/>
                  </a:lnTo>
                  <a:cubicBezTo>
                    <a:pt x="10614" y="230"/>
                    <a:pt x="10495" y="0"/>
                    <a:pt x="103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4"/>
            <p:cNvSpPr/>
            <p:nvPr/>
          </p:nvSpPr>
          <p:spPr>
            <a:xfrm flipH="1">
              <a:off x="8819973" y="2540554"/>
              <a:ext cx="81347" cy="653700"/>
            </a:xfrm>
            <a:custGeom>
              <a:avLst/>
              <a:gdLst/>
              <a:ahLst/>
              <a:cxnLst/>
              <a:rect l="l" t="t" r="r" b="b"/>
              <a:pathLst>
                <a:path w="1501" h="12062" extrusionOk="0">
                  <a:moveTo>
                    <a:pt x="179" y="0"/>
                  </a:moveTo>
                  <a:cubicBezTo>
                    <a:pt x="71" y="12"/>
                    <a:pt x="0" y="95"/>
                    <a:pt x="12" y="202"/>
                  </a:cubicBezTo>
                  <a:lnTo>
                    <a:pt x="1143" y="11894"/>
                  </a:lnTo>
                  <a:cubicBezTo>
                    <a:pt x="1143" y="11990"/>
                    <a:pt x="1226" y="12061"/>
                    <a:pt x="1322" y="12061"/>
                  </a:cubicBezTo>
                  <a:lnTo>
                    <a:pt x="1334" y="12061"/>
                  </a:lnTo>
                  <a:cubicBezTo>
                    <a:pt x="1429" y="12049"/>
                    <a:pt x="1500" y="11954"/>
                    <a:pt x="1500" y="11859"/>
                  </a:cubicBezTo>
                  <a:lnTo>
                    <a:pt x="369" y="167"/>
                  </a:lnTo>
                  <a:cubicBezTo>
                    <a:pt x="357" y="72"/>
                    <a:pt x="274" y="0"/>
                    <a:pt x="1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4"/>
            <p:cNvSpPr/>
            <p:nvPr/>
          </p:nvSpPr>
          <p:spPr>
            <a:xfrm flipH="1">
              <a:off x="8617392" y="3167428"/>
              <a:ext cx="215534" cy="619774"/>
            </a:xfrm>
            <a:custGeom>
              <a:avLst/>
              <a:gdLst/>
              <a:ahLst/>
              <a:cxnLst/>
              <a:rect l="l" t="t" r="r" b="b"/>
              <a:pathLst>
                <a:path w="3977" h="11436" extrusionOk="0">
                  <a:moveTo>
                    <a:pt x="1179" y="1"/>
                  </a:moveTo>
                  <a:cubicBezTo>
                    <a:pt x="1092" y="1"/>
                    <a:pt x="1020" y="56"/>
                    <a:pt x="1000" y="137"/>
                  </a:cubicBezTo>
                  <a:cubicBezTo>
                    <a:pt x="0" y="4090"/>
                    <a:pt x="988" y="8281"/>
                    <a:pt x="3643" y="11364"/>
                  </a:cubicBezTo>
                  <a:cubicBezTo>
                    <a:pt x="3667" y="11412"/>
                    <a:pt x="3727" y="11436"/>
                    <a:pt x="3774" y="11436"/>
                  </a:cubicBezTo>
                  <a:cubicBezTo>
                    <a:pt x="3822" y="11436"/>
                    <a:pt x="3858" y="11412"/>
                    <a:pt x="3893" y="11388"/>
                  </a:cubicBezTo>
                  <a:cubicBezTo>
                    <a:pt x="3977" y="11317"/>
                    <a:pt x="3977" y="11210"/>
                    <a:pt x="3917" y="11126"/>
                  </a:cubicBezTo>
                  <a:cubicBezTo>
                    <a:pt x="1346" y="8126"/>
                    <a:pt x="381" y="4066"/>
                    <a:pt x="1346" y="232"/>
                  </a:cubicBezTo>
                  <a:cubicBezTo>
                    <a:pt x="1369" y="125"/>
                    <a:pt x="1322" y="30"/>
                    <a:pt x="1226" y="6"/>
                  </a:cubicBezTo>
                  <a:cubicBezTo>
                    <a:pt x="1210" y="2"/>
                    <a:pt x="1195" y="1"/>
                    <a:pt x="1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4"/>
            <p:cNvSpPr/>
            <p:nvPr/>
          </p:nvSpPr>
          <p:spPr>
            <a:xfrm flipH="1">
              <a:off x="6209141" y="3195797"/>
              <a:ext cx="1983633" cy="914191"/>
            </a:xfrm>
            <a:custGeom>
              <a:avLst/>
              <a:gdLst/>
              <a:ahLst/>
              <a:cxnLst/>
              <a:rect l="l" t="t" r="r" b="b"/>
              <a:pathLst>
                <a:path w="44566" h="20539" extrusionOk="0">
                  <a:moveTo>
                    <a:pt x="17348" y="0"/>
                  </a:moveTo>
                  <a:cubicBezTo>
                    <a:pt x="16776" y="0"/>
                    <a:pt x="16288" y="381"/>
                    <a:pt x="16133" y="929"/>
                  </a:cubicBezTo>
                  <a:lnTo>
                    <a:pt x="11407" y="18455"/>
                  </a:lnTo>
                  <a:lnTo>
                    <a:pt x="1370" y="18836"/>
                  </a:lnTo>
                  <a:cubicBezTo>
                    <a:pt x="1012" y="18848"/>
                    <a:pt x="679" y="19038"/>
                    <a:pt x="489" y="19336"/>
                  </a:cubicBezTo>
                  <a:lnTo>
                    <a:pt x="215" y="19753"/>
                  </a:lnTo>
                  <a:cubicBezTo>
                    <a:pt x="0" y="20086"/>
                    <a:pt x="239" y="20538"/>
                    <a:pt x="643" y="20538"/>
                  </a:cubicBezTo>
                  <a:lnTo>
                    <a:pt x="38160" y="20538"/>
                  </a:lnTo>
                  <a:cubicBezTo>
                    <a:pt x="38720" y="20538"/>
                    <a:pt x="39220" y="20157"/>
                    <a:pt x="39362" y="19610"/>
                  </a:cubicBezTo>
                  <a:lnTo>
                    <a:pt x="44470" y="750"/>
                  </a:lnTo>
                  <a:cubicBezTo>
                    <a:pt x="44565" y="369"/>
                    <a:pt x="44280" y="12"/>
                    <a:pt x="438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4"/>
            <p:cNvSpPr/>
            <p:nvPr/>
          </p:nvSpPr>
          <p:spPr>
            <a:xfrm flipH="1">
              <a:off x="6868864" y="3594934"/>
              <a:ext cx="83768" cy="83234"/>
            </a:xfrm>
            <a:custGeom>
              <a:avLst/>
              <a:gdLst/>
              <a:ahLst/>
              <a:cxnLst/>
              <a:rect l="l" t="t" r="r" b="b"/>
              <a:pathLst>
                <a:path w="1882" h="1870" extrusionOk="0">
                  <a:moveTo>
                    <a:pt x="941" y="1"/>
                  </a:moveTo>
                  <a:cubicBezTo>
                    <a:pt x="429" y="1"/>
                    <a:pt x="1" y="417"/>
                    <a:pt x="1" y="929"/>
                  </a:cubicBezTo>
                  <a:cubicBezTo>
                    <a:pt x="1" y="1453"/>
                    <a:pt x="429" y="1870"/>
                    <a:pt x="941" y="1870"/>
                  </a:cubicBezTo>
                  <a:cubicBezTo>
                    <a:pt x="1465" y="1870"/>
                    <a:pt x="1882" y="1453"/>
                    <a:pt x="1882" y="929"/>
                  </a:cubicBezTo>
                  <a:cubicBezTo>
                    <a:pt x="1882" y="417"/>
                    <a:pt x="1465" y="1"/>
                    <a:pt x="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4"/>
            <p:cNvSpPr/>
            <p:nvPr/>
          </p:nvSpPr>
          <p:spPr>
            <a:xfrm flipH="1">
              <a:off x="7398776" y="3182212"/>
              <a:ext cx="239063" cy="890823"/>
            </a:xfrm>
            <a:custGeom>
              <a:avLst/>
              <a:gdLst/>
              <a:ahLst/>
              <a:cxnLst/>
              <a:rect l="l" t="t" r="r" b="b"/>
              <a:pathLst>
                <a:path w="5371" h="20014" extrusionOk="0">
                  <a:moveTo>
                    <a:pt x="5159" y="0"/>
                  </a:moveTo>
                  <a:cubicBezTo>
                    <a:pt x="5085" y="0"/>
                    <a:pt x="5021" y="54"/>
                    <a:pt x="5001" y="130"/>
                  </a:cubicBezTo>
                  <a:lnTo>
                    <a:pt x="25" y="19799"/>
                  </a:lnTo>
                  <a:cubicBezTo>
                    <a:pt x="1" y="19894"/>
                    <a:pt x="60" y="19989"/>
                    <a:pt x="156" y="20013"/>
                  </a:cubicBezTo>
                  <a:lnTo>
                    <a:pt x="203" y="20013"/>
                  </a:lnTo>
                  <a:cubicBezTo>
                    <a:pt x="287" y="20013"/>
                    <a:pt x="358" y="19954"/>
                    <a:pt x="370" y="19882"/>
                  </a:cubicBezTo>
                  <a:lnTo>
                    <a:pt x="5347" y="225"/>
                  </a:lnTo>
                  <a:cubicBezTo>
                    <a:pt x="5371" y="130"/>
                    <a:pt x="5311" y="34"/>
                    <a:pt x="5216" y="11"/>
                  </a:cubicBezTo>
                  <a:cubicBezTo>
                    <a:pt x="5197" y="4"/>
                    <a:pt x="5178" y="0"/>
                    <a:pt x="5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4"/>
            <p:cNvSpPr/>
            <p:nvPr/>
          </p:nvSpPr>
          <p:spPr>
            <a:xfrm flipH="1">
              <a:off x="8021138" y="4033601"/>
              <a:ext cx="109095" cy="19402"/>
            </a:xfrm>
            <a:custGeom>
              <a:avLst/>
              <a:gdLst/>
              <a:ahLst/>
              <a:cxnLst/>
              <a:rect l="l" t="t" r="r" b="b"/>
              <a:pathLst>
                <a:path w="2013" h="358" extrusionOk="0">
                  <a:moveTo>
                    <a:pt x="238" y="0"/>
                  </a:moveTo>
                  <a:cubicBezTo>
                    <a:pt x="0" y="0"/>
                    <a:pt x="0" y="357"/>
                    <a:pt x="238" y="357"/>
                  </a:cubicBezTo>
                  <a:lnTo>
                    <a:pt x="1774" y="357"/>
                  </a:lnTo>
                  <a:cubicBezTo>
                    <a:pt x="2012" y="357"/>
                    <a:pt x="2012" y="0"/>
                    <a:pt x="17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4"/>
            <p:cNvSpPr/>
            <p:nvPr/>
          </p:nvSpPr>
          <p:spPr>
            <a:xfrm flipH="1">
              <a:off x="8396060" y="1826535"/>
              <a:ext cx="80046" cy="82322"/>
            </a:xfrm>
            <a:custGeom>
              <a:avLst/>
              <a:gdLst/>
              <a:ahLst/>
              <a:cxnLst/>
              <a:rect l="l" t="t" r="r" b="b"/>
              <a:pathLst>
                <a:path w="1477" h="1519" extrusionOk="0">
                  <a:moveTo>
                    <a:pt x="917" y="1"/>
                  </a:moveTo>
                  <a:cubicBezTo>
                    <a:pt x="807" y="1"/>
                    <a:pt x="695" y="94"/>
                    <a:pt x="738" y="233"/>
                  </a:cubicBezTo>
                  <a:lnTo>
                    <a:pt x="1012" y="1066"/>
                  </a:lnTo>
                  <a:lnTo>
                    <a:pt x="250" y="852"/>
                  </a:lnTo>
                  <a:cubicBezTo>
                    <a:pt x="231" y="845"/>
                    <a:pt x="212" y="842"/>
                    <a:pt x="194" y="842"/>
                  </a:cubicBezTo>
                  <a:cubicBezTo>
                    <a:pt x="120" y="842"/>
                    <a:pt x="55" y="895"/>
                    <a:pt x="36" y="971"/>
                  </a:cubicBezTo>
                  <a:cubicBezTo>
                    <a:pt x="0" y="1066"/>
                    <a:pt x="60" y="1174"/>
                    <a:pt x="155" y="1197"/>
                  </a:cubicBezTo>
                  <a:lnTo>
                    <a:pt x="1239" y="1507"/>
                  </a:lnTo>
                  <a:cubicBezTo>
                    <a:pt x="1250" y="1507"/>
                    <a:pt x="1262" y="1507"/>
                    <a:pt x="1286" y="1519"/>
                  </a:cubicBezTo>
                  <a:cubicBezTo>
                    <a:pt x="1334" y="1507"/>
                    <a:pt x="1381" y="1495"/>
                    <a:pt x="1417" y="1459"/>
                  </a:cubicBezTo>
                  <a:cubicBezTo>
                    <a:pt x="1465" y="1412"/>
                    <a:pt x="1477" y="1340"/>
                    <a:pt x="1453" y="1281"/>
                  </a:cubicBezTo>
                  <a:lnTo>
                    <a:pt x="1084" y="126"/>
                  </a:lnTo>
                  <a:cubicBezTo>
                    <a:pt x="1056" y="38"/>
                    <a:pt x="987" y="1"/>
                    <a:pt x="9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4"/>
            <p:cNvSpPr/>
            <p:nvPr/>
          </p:nvSpPr>
          <p:spPr>
            <a:xfrm flipH="1">
              <a:off x="7794007" y="1776459"/>
              <a:ext cx="724262" cy="382129"/>
            </a:xfrm>
            <a:custGeom>
              <a:avLst/>
              <a:gdLst/>
              <a:ahLst/>
              <a:cxnLst/>
              <a:rect l="l" t="t" r="r" b="b"/>
              <a:pathLst>
                <a:path w="13364" h="7051" extrusionOk="0">
                  <a:moveTo>
                    <a:pt x="6541" y="1"/>
                  </a:moveTo>
                  <a:cubicBezTo>
                    <a:pt x="3064" y="1"/>
                    <a:pt x="1" y="3190"/>
                    <a:pt x="778" y="7051"/>
                  </a:cubicBezTo>
                  <a:lnTo>
                    <a:pt x="10375" y="6682"/>
                  </a:lnTo>
                  <a:cubicBezTo>
                    <a:pt x="10476" y="6694"/>
                    <a:pt x="10577" y="6700"/>
                    <a:pt x="10677" y="6700"/>
                  </a:cubicBezTo>
                  <a:cubicBezTo>
                    <a:pt x="11718" y="6700"/>
                    <a:pt x="12670" y="6038"/>
                    <a:pt x="13018" y="5038"/>
                  </a:cubicBezTo>
                  <a:cubicBezTo>
                    <a:pt x="13363" y="3967"/>
                    <a:pt x="12756" y="2693"/>
                    <a:pt x="11744" y="2181"/>
                  </a:cubicBezTo>
                  <a:cubicBezTo>
                    <a:pt x="11839" y="1574"/>
                    <a:pt x="11565" y="955"/>
                    <a:pt x="11041" y="633"/>
                  </a:cubicBezTo>
                  <a:cubicBezTo>
                    <a:pt x="10811" y="497"/>
                    <a:pt x="10555" y="430"/>
                    <a:pt x="10301" y="430"/>
                  </a:cubicBezTo>
                  <a:cubicBezTo>
                    <a:pt x="9976" y="430"/>
                    <a:pt x="9653" y="539"/>
                    <a:pt x="9386" y="752"/>
                  </a:cubicBezTo>
                  <a:cubicBezTo>
                    <a:pt x="8453" y="235"/>
                    <a:pt x="7482" y="1"/>
                    <a:pt x="65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4"/>
            <p:cNvSpPr/>
            <p:nvPr/>
          </p:nvSpPr>
          <p:spPr>
            <a:xfrm flipH="1">
              <a:off x="7892100" y="1961101"/>
              <a:ext cx="630450" cy="558913"/>
            </a:xfrm>
            <a:custGeom>
              <a:avLst/>
              <a:gdLst/>
              <a:ahLst/>
              <a:cxnLst/>
              <a:rect l="l" t="t" r="r" b="b"/>
              <a:pathLst>
                <a:path w="11633" h="10313" extrusionOk="0">
                  <a:moveTo>
                    <a:pt x="10156" y="0"/>
                  </a:moveTo>
                  <a:cubicBezTo>
                    <a:pt x="10108" y="322"/>
                    <a:pt x="9763" y="536"/>
                    <a:pt x="9442" y="572"/>
                  </a:cubicBezTo>
                  <a:cubicBezTo>
                    <a:pt x="9411" y="574"/>
                    <a:pt x="9380" y="575"/>
                    <a:pt x="9349" y="575"/>
                  </a:cubicBezTo>
                  <a:cubicBezTo>
                    <a:pt x="9058" y="575"/>
                    <a:pt x="8768" y="480"/>
                    <a:pt x="8477" y="405"/>
                  </a:cubicBezTo>
                  <a:cubicBezTo>
                    <a:pt x="8280" y="354"/>
                    <a:pt x="8077" y="312"/>
                    <a:pt x="7879" y="312"/>
                  </a:cubicBezTo>
                  <a:cubicBezTo>
                    <a:pt x="7755" y="312"/>
                    <a:pt x="7632" y="328"/>
                    <a:pt x="7513" y="369"/>
                  </a:cubicBezTo>
                  <a:cubicBezTo>
                    <a:pt x="7037" y="548"/>
                    <a:pt x="6798" y="1060"/>
                    <a:pt x="6429" y="1393"/>
                  </a:cubicBezTo>
                  <a:cubicBezTo>
                    <a:pt x="6092" y="1713"/>
                    <a:pt x="5618" y="1880"/>
                    <a:pt x="5151" y="1880"/>
                  </a:cubicBezTo>
                  <a:cubicBezTo>
                    <a:pt x="4680" y="1880"/>
                    <a:pt x="4216" y="1710"/>
                    <a:pt x="3905" y="1358"/>
                  </a:cubicBezTo>
                  <a:cubicBezTo>
                    <a:pt x="3739" y="1667"/>
                    <a:pt x="3560" y="1893"/>
                    <a:pt x="3393" y="2191"/>
                  </a:cubicBezTo>
                  <a:cubicBezTo>
                    <a:pt x="3071" y="2007"/>
                    <a:pt x="2723" y="1922"/>
                    <a:pt x="2382" y="1922"/>
                  </a:cubicBezTo>
                  <a:cubicBezTo>
                    <a:pt x="1550" y="1922"/>
                    <a:pt x="753" y="2430"/>
                    <a:pt x="441" y="3275"/>
                  </a:cubicBezTo>
                  <a:cubicBezTo>
                    <a:pt x="0" y="4477"/>
                    <a:pt x="750" y="5775"/>
                    <a:pt x="2000" y="6001"/>
                  </a:cubicBezTo>
                  <a:cubicBezTo>
                    <a:pt x="1893" y="6799"/>
                    <a:pt x="1691" y="7704"/>
                    <a:pt x="1595" y="8501"/>
                  </a:cubicBezTo>
                  <a:cubicBezTo>
                    <a:pt x="2393" y="9370"/>
                    <a:pt x="3381" y="10037"/>
                    <a:pt x="4536" y="10252"/>
                  </a:cubicBezTo>
                  <a:cubicBezTo>
                    <a:pt x="4763" y="10293"/>
                    <a:pt x="4997" y="10312"/>
                    <a:pt x="5233" y="10312"/>
                  </a:cubicBezTo>
                  <a:cubicBezTo>
                    <a:pt x="6215" y="10312"/>
                    <a:pt x="7254" y="9983"/>
                    <a:pt x="8108" y="9561"/>
                  </a:cubicBezTo>
                  <a:cubicBezTo>
                    <a:pt x="8120" y="9216"/>
                    <a:pt x="8132" y="8728"/>
                    <a:pt x="8156" y="8370"/>
                  </a:cubicBezTo>
                  <a:cubicBezTo>
                    <a:pt x="9096" y="8299"/>
                    <a:pt x="9966" y="7858"/>
                    <a:pt x="10585" y="7156"/>
                  </a:cubicBezTo>
                  <a:cubicBezTo>
                    <a:pt x="11192" y="6442"/>
                    <a:pt x="11632" y="5430"/>
                    <a:pt x="11549" y="4501"/>
                  </a:cubicBezTo>
                  <a:cubicBezTo>
                    <a:pt x="11478" y="3572"/>
                    <a:pt x="11311" y="2655"/>
                    <a:pt x="11287" y="1727"/>
                  </a:cubicBezTo>
                  <a:cubicBezTo>
                    <a:pt x="11251" y="989"/>
                    <a:pt x="10823" y="334"/>
                    <a:pt x="10156" y="0"/>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4"/>
            <p:cNvSpPr/>
            <p:nvPr/>
          </p:nvSpPr>
          <p:spPr>
            <a:xfrm flipH="1">
              <a:off x="7957839" y="1950913"/>
              <a:ext cx="110449" cy="72188"/>
            </a:xfrm>
            <a:custGeom>
              <a:avLst/>
              <a:gdLst/>
              <a:ahLst/>
              <a:cxnLst/>
              <a:rect l="l" t="t" r="r" b="b"/>
              <a:pathLst>
                <a:path w="2038" h="1332" extrusionOk="0">
                  <a:moveTo>
                    <a:pt x="1812" y="1"/>
                  </a:moveTo>
                  <a:cubicBezTo>
                    <a:pt x="1736" y="1"/>
                    <a:pt x="1662" y="46"/>
                    <a:pt x="1643" y="153"/>
                  </a:cubicBezTo>
                  <a:cubicBezTo>
                    <a:pt x="1482" y="647"/>
                    <a:pt x="1021" y="971"/>
                    <a:pt x="521" y="971"/>
                  </a:cubicBezTo>
                  <a:cubicBezTo>
                    <a:pt x="432" y="971"/>
                    <a:pt x="341" y="960"/>
                    <a:pt x="250" y="938"/>
                  </a:cubicBezTo>
                  <a:cubicBezTo>
                    <a:pt x="231" y="931"/>
                    <a:pt x="211" y="928"/>
                    <a:pt x="192" y="928"/>
                  </a:cubicBezTo>
                  <a:cubicBezTo>
                    <a:pt x="115" y="928"/>
                    <a:pt x="43" y="981"/>
                    <a:pt x="24" y="1057"/>
                  </a:cubicBezTo>
                  <a:cubicBezTo>
                    <a:pt x="0" y="1153"/>
                    <a:pt x="48" y="1248"/>
                    <a:pt x="143" y="1284"/>
                  </a:cubicBezTo>
                  <a:cubicBezTo>
                    <a:pt x="262" y="1307"/>
                    <a:pt x="393" y="1331"/>
                    <a:pt x="512" y="1331"/>
                  </a:cubicBezTo>
                  <a:cubicBezTo>
                    <a:pt x="786" y="1331"/>
                    <a:pt x="1036" y="1260"/>
                    <a:pt x="1274" y="1141"/>
                  </a:cubicBezTo>
                  <a:cubicBezTo>
                    <a:pt x="1619" y="938"/>
                    <a:pt x="1869" y="617"/>
                    <a:pt x="1988" y="248"/>
                  </a:cubicBezTo>
                  <a:cubicBezTo>
                    <a:pt x="2038" y="99"/>
                    <a:pt x="1923" y="1"/>
                    <a:pt x="18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4"/>
            <p:cNvSpPr/>
            <p:nvPr/>
          </p:nvSpPr>
          <p:spPr>
            <a:xfrm flipH="1">
              <a:off x="8192774" y="2130135"/>
              <a:ext cx="38804" cy="38804"/>
            </a:xfrm>
            <a:custGeom>
              <a:avLst/>
              <a:gdLst/>
              <a:ahLst/>
              <a:cxnLst/>
              <a:rect l="l" t="t" r="r" b="b"/>
              <a:pathLst>
                <a:path w="716" h="716" extrusionOk="0">
                  <a:moveTo>
                    <a:pt x="358" y="1"/>
                  </a:moveTo>
                  <a:cubicBezTo>
                    <a:pt x="156" y="1"/>
                    <a:pt x="1" y="156"/>
                    <a:pt x="1" y="358"/>
                  </a:cubicBezTo>
                  <a:cubicBezTo>
                    <a:pt x="1" y="560"/>
                    <a:pt x="156" y="715"/>
                    <a:pt x="358" y="715"/>
                  </a:cubicBezTo>
                  <a:cubicBezTo>
                    <a:pt x="560" y="715"/>
                    <a:pt x="715" y="560"/>
                    <a:pt x="715" y="358"/>
                  </a:cubicBezTo>
                  <a:cubicBezTo>
                    <a:pt x="715" y="156"/>
                    <a:pt x="560" y="1"/>
                    <a:pt x="3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4"/>
            <p:cNvSpPr/>
            <p:nvPr/>
          </p:nvSpPr>
          <p:spPr>
            <a:xfrm flipH="1">
              <a:off x="7963096" y="2114636"/>
              <a:ext cx="39400" cy="38804"/>
            </a:xfrm>
            <a:custGeom>
              <a:avLst/>
              <a:gdLst/>
              <a:ahLst/>
              <a:cxnLst/>
              <a:rect l="l" t="t" r="r" b="b"/>
              <a:pathLst>
                <a:path w="727" h="716" extrusionOk="0">
                  <a:moveTo>
                    <a:pt x="370" y="1"/>
                  </a:moveTo>
                  <a:cubicBezTo>
                    <a:pt x="167" y="1"/>
                    <a:pt x="0" y="156"/>
                    <a:pt x="0" y="358"/>
                  </a:cubicBezTo>
                  <a:cubicBezTo>
                    <a:pt x="0" y="561"/>
                    <a:pt x="167" y="715"/>
                    <a:pt x="370" y="715"/>
                  </a:cubicBezTo>
                  <a:cubicBezTo>
                    <a:pt x="560" y="715"/>
                    <a:pt x="727" y="561"/>
                    <a:pt x="727" y="358"/>
                  </a:cubicBezTo>
                  <a:cubicBezTo>
                    <a:pt x="727" y="156"/>
                    <a:pt x="560" y="1"/>
                    <a:pt x="3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4"/>
            <p:cNvSpPr/>
            <p:nvPr/>
          </p:nvSpPr>
          <p:spPr>
            <a:xfrm flipH="1">
              <a:off x="8129745" y="2038871"/>
              <a:ext cx="132127" cy="51323"/>
            </a:xfrm>
            <a:custGeom>
              <a:avLst/>
              <a:gdLst/>
              <a:ahLst/>
              <a:cxnLst/>
              <a:rect l="l" t="t" r="r" b="b"/>
              <a:pathLst>
                <a:path w="2438" h="947" extrusionOk="0">
                  <a:moveTo>
                    <a:pt x="1269" y="1"/>
                  </a:moveTo>
                  <a:cubicBezTo>
                    <a:pt x="795" y="1"/>
                    <a:pt x="325" y="231"/>
                    <a:pt x="48" y="673"/>
                  </a:cubicBezTo>
                  <a:cubicBezTo>
                    <a:pt x="0" y="756"/>
                    <a:pt x="24" y="863"/>
                    <a:pt x="107" y="923"/>
                  </a:cubicBezTo>
                  <a:cubicBezTo>
                    <a:pt x="131" y="935"/>
                    <a:pt x="167" y="947"/>
                    <a:pt x="203" y="947"/>
                  </a:cubicBezTo>
                  <a:cubicBezTo>
                    <a:pt x="262" y="947"/>
                    <a:pt x="322" y="923"/>
                    <a:pt x="357" y="875"/>
                  </a:cubicBezTo>
                  <a:cubicBezTo>
                    <a:pt x="563" y="536"/>
                    <a:pt x="918" y="360"/>
                    <a:pt x="1274" y="360"/>
                  </a:cubicBezTo>
                  <a:cubicBezTo>
                    <a:pt x="1555" y="360"/>
                    <a:pt x="1838" y="470"/>
                    <a:pt x="2048" y="697"/>
                  </a:cubicBezTo>
                  <a:cubicBezTo>
                    <a:pt x="2090" y="741"/>
                    <a:pt x="2137" y="760"/>
                    <a:pt x="2183" y="760"/>
                  </a:cubicBezTo>
                  <a:cubicBezTo>
                    <a:pt x="2320" y="760"/>
                    <a:pt x="2438" y="592"/>
                    <a:pt x="2322" y="458"/>
                  </a:cubicBezTo>
                  <a:cubicBezTo>
                    <a:pt x="2035" y="150"/>
                    <a:pt x="1651" y="1"/>
                    <a:pt x="1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4"/>
            <p:cNvSpPr/>
            <p:nvPr/>
          </p:nvSpPr>
          <p:spPr>
            <a:xfrm flipH="1">
              <a:off x="7957297" y="2036595"/>
              <a:ext cx="77445" cy="22003"/>
            </a:xfrm>
            <a:custGeom>
              <a:avLst/>
              <a:gdLst/>
              <a:ahLst/>
              <a:cxnLst/>
              <a:rect l="l" t="t" r="r" b="b"/>
              <a:pathLst>
                <a:path w="1429" h="406" extrusionOk="0">
                  <a:moveTo>
                    <a:pt x="238" y="0"/>
                  </a:moveTo>
                  <a:cubicBezTo>
                    <a:pt x="12" y="12"/>
                    <a:pt x="0" y="334"/>
                    <a:pt x="226" y="358"/>
                  </a:cubicBezTo>
                  <a:lnTo>
                    <a:pt x="1191" y="405"/>
                  </a:lnTo>
                  <a:lnTo>
                    <a:pt x="1203" y="405"/>
                  </a:lnTo>
                  <a:cubicBezTo>
                    <a:pt x="1417" y="393"/>
                    <a:pt x="1429" y="72"/>
                    <a:pt x="1215" y="48"/>
                  </a:cubicBezTo>
                  <a:lnTo>
                    <a:pt x="23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4"/>
            <p:cNvSpPr/>
            <p:nvPr/>
          </p:nvSpPr>
          <p:spPr>
            <a:xfrm flipH="1">
              <a:off x="8061189" y="2120164"/>
              <a:ext cx="53599" cy="111967"/>
            </a:xfrm>
            <a:custGeom>
              <a:avLst/>
              <a:gdLst/>
              <a:ahLst/>
              <a:cxnLst/>
              <a:rect l="l" t="t" r="r" b="b"/>
              <a:pathLst>
                <a:path w="989" h="2066" extrusionOk="0">
                  <a:moveTo>
                    <a:pt x="412" y="1"/>
                  </a:moveTo>
                  <a:cubicBezTo>
                    <a:pt x="398" y="1"/>
                    <a:pt x="384" y="3"/>
                    <a:pt x="370" y="6"/>
                  </a:cubicBezTo>
                  <a:cubicBezTo>
                    <a:pt x="263" y="30"/>
                    <a:pt x="203" y="125"/>
                    <a:pt x="227" y="220"/>
                  </a:cubicBezTo>
                  <a:lnTo>
                    <a:pt x="572" y="1709"/>
                  </a:lnTo>
                  <a:lnTo>
                    <a:pt x="179" y="1709"/>
                  </a:lnTo>
                  <a:cubicBezTo>
                    <a:pt x="84" y="1709"/>
                    <a:pt x="1" y="1792"/>
                    <a:pt x="1" y="1887"/>
                  </a:cubicBezTo>
                  <a:cubicBezTo>
                    <a:pt x="1" y="1983"/>
                    <a:pt x="84" y="2066"/>
                    <a:pt x="179" y="2066"/>
                  </a:cubicBezTo>
                  <a:lnTo>
                    <a:pt x="798" y="2066"/>
                  </a:lnTo>
                  <a:cubicBezTo>
                    <a:pt x="858" y="2066"/>
                    <a:pt x="906" y="2042"/>
                    <a:pt x="941" y="2006"/>
                  </a:cubicBezTo>
                  <a:cubicBezTo>
                    <a:pt x="977" y="1959"/>
                    <a:pt x="989" y="1911"/>
                    <a:pt x="977" y="1852"/>
                  </a:cubicBezTo>
                  <a:lnTo>
                    <a:pt x="584" y="137"/>
                  </a:lnTo>
                  <a:cubicBezTo>
                    <a:pt x="564" y="56"/>
                    <a:pt x="492" y="1"/>
                    <a:pt x="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4"/>
            <p:cNvSpPr/>
            <p:nvPr/>
          </p:nvSpPr>
          <p:spPr>
            <a:xfrm flipH="1">
              <a:off x="8119231" y="2217769"/>
              <a:ext cx="83298" cy="61511"/>
            </a:xfrm>
            <a:custGeom>
              <a:avLst/>
              <a:gdLst/>
              <a:ahLst/>
              <a:cxnLst/>
              <a:rect l="l" t="t" r="r" b="b"/>
              <a:pathLst>
                <a:path w="1537" h="1135" extrusionOk="0">
                  <a:moveTo>
                    <a:pt x="236" y="1"/>
                  </a:moveTo>
                  <a:cubicBezTo>
                    <a:pt x="161" y="1"/>
                    <a:pt x="85" y="42"/>
                    <a:pt x="60" y="134"/>
                  </a:cubicBezTo>
                  <a:cubicBezTo>
                    <a:pt x="1" y="467"/>
                    <a:pt x="143" y="813"/>
                    <a:pt x="429" y="1003"/>
                  </a:cubicBezTo>
                  <a:cubicBezTo>
                    <a:pt x="560" y="1086"/>
                    <a:pt x="715" y="1134"/>
                    <a:pt x="870" y="1134"/>
                  </a:cubicBezTo>
                  <a:cubicBezTo>
                    <a:pt x="1048" y="1134"/>
                    <a:pt x="1227" y="1086"/>
                    <a:pt x="1370" y="979"/>
                  </a:cubicBezTo>
                  <a:cubicBezTo>
                    <a:pt x="1537" y="871"/>
                    <a:pt x="1420" y="649"/>
                    <a:pt x="1260" y="649"/>
                  </a:cubicBezTo>
                  <a:cubicBezTo>
                    <a:pt x="1226" y="649"/>
                    <a:pt x="1191" y="659"/>
                    <a:pt x="1155" y="682"/>
                  </a:cubicBezTo>
                  <a:cubicBezTo>
                    <a:pt x="1067" y="748"/>
                    <a:pt x="970" y="778"/>
                    <a:pt x="876" y="778"/>
                  </a:cubicBezTo>
                  <a:cubicBezTo>
                    <a:pt x="599" y="778"/>
                    <a:pt x="346" y="525"/>
                    <a:pt x="417" y="205"/>
                  </a:cubicBezTo>
                  <a:cubicBezTo>
                    <a:pt x="438" y="76"/>
                    <a:pt x="337" y="1"/>
                    <a:pt x="2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4"/>
            <p:cNvSpPr/>
            <p:nvPr/>
          </p:nvSpPr>
          <p:spPr>
            <a:xfrm flipH="1">
              <a:off x="8361862" y="2108186"/>
              <a:ext cx="87796" cy="47204"/>
            </a:xfrm>
            <a:custGeom>
              <a:avLst/>
              <a:gdLst/>
              <a:ahLst/>
              <a:cxnLst/>
              <a:rect l="l" t="t" r="r" b="b"/>
              <a:pathLst>
                <a:path w="1620" h="871" extrusionOk="0">
                  <a:moveTo>
                    <a:pt x="214" y="1"/>
                  </a:moveTo>
                  <a:cubicBezTo>
                    <a:pt x="146" y="1"/>
                    <a:pt x="76" y="44"/>
                    <a:pt x="48" y="108"/>
                  </a:cubicBezTo>
                  <a:cubicBezTo>
                    <a:pt x="0" y="203"/>
                    <a:pt x="48" y="310"/>
                    <a:pt x="131" y="346"/>
                  </a:cubicBezTo>
                  <a:lnTo>
                    <a:pt x="1298" y="846"/>
                  </a:lnTo>
                  <a:cubicBezTo>
                    <a:pt x="1322" y="858"/>
                    <a:pt x="1346" y="870"/>
                    <a:pt x="1370" y="870"/>
                  </a:cubicBezTo>
                  <a:cubicBezTo>
                    <a:pt x="1560" y="858"/>
                    <a:pt x="1620" y="596"/>
                    <a:pt x="1441" y="525"/>
                  </a:cubicBezTo>
                  <a:lnTo>
                    <a:pt x="274" y="13"/>
                  </a:lnTo>
                  <a:cubicBezTo>
                    <a:pt x="255" y="5"/>
                    <a:pt x="235" y="1"/>
                    <a:pt x="2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4"/>
            <p:cNvSpPr/>
            <p:nvPr/>
          </p:nvSpPr>
          <p:spPr>
            <a:xfrm flipH="1">
              <a:off x="8362513" y="2277871"/>
              <a:ext cx="60698" cy="22057"/>
            </a:xfrm>
            <a:custGeom>
              <a:avLst/>
              <a:gdLst/>
              <a:ahLst/>
              <a:cxnLst/>
              <a:rect l="l" t="t" r="r" b="b"/>
              <a:pathLst>
                <a:path w="1120" h="407" extrusionOk="0">
                  <a:moveTo>
                    <a:pt x="183" y="0"/>
                  </a:moveTo>
                  <a:cubicBezTo>
                    <a:pt x="85" y="0"/>
                    <a:pt x="12" y="79"/>
                    <a:pt x="1" y="168"/>
                  </a:cubicBezTo>
                  <a:cubicBezTo>
                    <a:pt x="1" y="263"/>
                    <a:pt x="72" y="347"/>
                    <a:pt x="179" y="358"/>
                  </a:cubicBezTo>
                  <a:lnTo>
                    <a:pt x="917" y="406"/>
                  </a:lnTo>
                  <a:lnTo>
                    <a:pt x="929" y="406"/>
                  </a:lnTo>
                  <a:cubicBezTo>
                    <a:pt x="1025" y="406"/>
                    <a:pt x="1096" y="335"/>
                    <a:pt x="1108" y="239"/>
                  </a:cubicBezTo>
                  <a:cubicBezTo>
                    <a:pt x="1120" y="144"/>
                    <a:pt x="1036" y="49"/>
                    <a:pt x="941" y="49"/>
                  </a:cubicBezTo>
                  <a:lnTo>
                    <a:pt x="203" y="1"/>
                  </a:lnTo>
                  <a:cubicBezTo>
                    <a:pt x="196" y="0"/>
                    <a:pt x="189" y="0"/>
                    <a:pt x="1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4"/>
            <p:cNvSpPr/>
            <p:nvPr/>
          </p:nvSpPr>
          <p:spPr>
            <a:xfrm flipH="1">
              <a:off x="8044388" y="2374772"/>
              <a:ext cx="249351" cy="63191"/>
            </a:xfrm>
            <a:custGeom>
              <a:avLst/>
              <a:gdLst/>
              <a:ahLst/>
              <a:cxnLst/>
              <a:rect l="l" t="t" r="r" b="b"/>
              <a:pathLst>
                <a:path w="4601" h="1166" extrusionOk="0">
                  <a:moveTo>
                    <a:pt x="279" y="1"/>
                  </a:moveTo>
                  <a:cubicBezTo>
                    <a:pt x="139" y="1"/>
                    <a:pt x="1" y="253"/>
                    <a:pt x="160" y="333"/>
                  </a:cubicBezTo>
                  <a:cubicBezTo>
                    <a:pt x="1029" y="880"/>
                    <a:pt x="2041" y="1166"/>
                    <a:pt x="3077" y="1166"/>
                  </a:cubicBezTo>
                  <a:cubicBezTo>
                    <a:pt x="3505" y="1166"/>
                    <a:pt x="3946" y="1118"/>
                    <a:pt x="4374" y="1011"/>
                  </a:cubicBezTo>
                  <a:cubicBezTo>
                    <a:pt x="4600" y="979"/>
                    <a:pt x="4544" y="654"/>
                    <a:pt x="4346" y="654"/>
                  </a:cubicBezTo>
                  <a:cubicBezTo>
                    <a:pt x="4325" y="654"/>
                    <a:pt x="4303" y="658"/>
                    <a:pt x="4279" y="666"/>
                  </a:cubicBezTo>
                  <a:cubicBezTo>
                    <a:pt x="3883" y="762"/>
                    <a:pt x="3479" y="809"/>
                    <a:pt x="3076" y="809"/>
                  </a:cubicBezTo>
                  <a:cubicBezTo>
                    <a:pt x="2125" y="809"/>
                    <a:pt x="1182" y="545"/>
                    <a:pt x="362" y="35"/>
                  </a:cubicBezTo>
                  <a:cubicBezTo>
                    <a:pt x="336" y="11"/>
                    <a:pt x="308"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4"/>
            <p:cNvSpPr/>
            <p:nvPr/>
          </p:nvSpPr>
          <p:spPr>
            <a:xfrm flipH="1">
              <a:off x="7616573" y="3106242"/>
              <a:ext cx="972475" cy="675107"/>
            </a:xfrm>
            <a:custGeom>
              <a:avLst/>
              <a:gdLst/>
              <a:ahLst/>
              <a:cxnLst/>
              <a:rect l="l" t="t" r="r" b="b"/>
              <a:pathLst>
                <a:path w="17944" h="12457" extrusionOk="0">
                  <a:moveTo>
                    <a:pt x="5170" y="0"/>
                  </a:moveTo>
                  <a:cubicBezTo>
                    <a:pt x="4541" y="0"/>
                    <a:pt x="3910" y="96"/>
                    <a:pt x="3299" y="290"/>
                  </a:cubicBezTo>
                  <a:cubicBezTo>
                    <a:pt x="1834" y="742"/>
                    <a:pt x="501" y="1885"/>
                    <a:pt x="227" y="3385"/>
                  </a:cubicBezTo>
                  <a:cubicBezTo>
                    <a:pt x="1" y="4588"/>
                    <a:pt x="525" y="5874"/>
                    <a:pt x="1441" y="6683"/>
                  </a:cubicBezTo>
                  <a:cubicBezTo>
                    <a:pt x="2282" y="7407"/>
                    <a:pt x="3361" y="7807"/>
                    <a:pt x="4474" y="7807"/>
                  </a:cubicBezTo>
                  <a:cubicBezTo>
                    <a:pt x="4606" y="7807"/>
                    <a:pt x="4738" y="7802"/>
                    <a:pt x="4870" y="7791"/>
                  </a:cubicBezTo>
                  <a:cubicBezTo>
                    <a:pt x="4930" y="8326"/>
                    <a:pt x="4989" y="8874"/>
                    <a:pt x="5061" y="9410"/>
                  </a:cubicBezTo>
                  <a:cubicBezTo>
                    <a:pt x="4692" y="9672"/>
                    <a:pt x="4335" y="9957"/>
                    <a:pt x="4001" y="10255"/>
                  </a:cubicBezTo>
                  <a:cubicBezTo>
                    <a:pt x="3834" y="10374"/>
                    <a:pt x="3704" y="10529"/>
                    <a:pt x="3608" y="10708"/>
                  </a:cubicBezTo>
                  <a:cubicBezTo>
                    <a:pt x="3513" y="10898"/>
                    <a:pt x="3525" y="11136"/>
                    <a:pt x="3656" y="11303"/>
                  </a:cubicBezTo>
                  <a:cubicBezTo>
                    <a:pt x="4620" y="11053"/>
                    <a:pt x="5585" y="10886"/>
                    <a:pt x="6561" y="10636"/>
                  </a:cubicBezTo>
                  <a:cubicBezTo>
                    <a:pt x="6847" y="9422"/>
                    <a:pt x="7121" y="8124"/>
                    <a:pt x="7406" y="6898"/>
                  </a:cubicBezTo>
                  <a:lnTo>
                    <a:pt x="11145" y="11517"/>
                  </a:lnTo>
                  <a:cubicBezTo>
                    <a:pt x="11395" y="11827"/>
                    <a:pt x="11669" y="12160"/>
                    <a:pt x="12026" y="12327"/>
                  </a:cubicBezTo>
                  <a:cubicBezTo>
                    <a:pt x="12199" y="12405"/>
                    <a:pt x="12406" y="12457"/>
                    <a:pt x="12603" y="12457"/>
                  </a:cubicBezTo>
                  <a:cubicBezTo>
                    <a:pt x="12826" y="12457"/>
                    <a:pt x="13036" y="12390"/>
                    <a:pt x="13169" y="12220"/>
                  </a:cubicBezTo>
                  <a:cubicBezTo>
                    <a:pt x="12705" y="11077"/>
                    <a:pt x="12276" y="10053"/>
                    <a:pt x="11812" y="8910"/>
                  </a:cubicBezTo>
                  <a:lnTo>
                    <a:pt x="11812" y="8910"/>
                  </a:lnTo>
                  <a:cubicBezTo>
                    <a:pt x="12478" y="9648"/>
                    <a:pt x="13133" y="10386"/>
                    <a:pt x="13788" y="11112"/>
                  </a:cubicBezTo>
                  <a:cubicBezTo>
                    <a:pt x="14038" y="11398"/>
                    <a:pt x="14312" y="11696"/>
                    <a:pt x="14657" y="11851"/>
                  </a:cubicBezTo>
                  <a:cubicBezTo>
                    <a:pt x="14819" y="11915"/>
                    <a:pt x="15026" y="11958"/>
                    <a:pt x="15226" y="11958"/>
                  </a:cubicBezTo>
                  <a:cubicBezTo>
                    <a:pt x="15468" y="11958"/>
                    <a:pt x="15700" y="11895"/>
                    <a:pt x="15824" y="11731"/>
                  </a:cubicBezTo>
                  <a:cubicBezTo>
                    <a:pt x="14860" y="10065"/>
                    <a:pt x="13979" y="8398"/>
                    <a:pt x="13014" y="6731"/>
                  </a:cubicBezTo>
                  <a:lnTo>
                    <a:pt x="14800" y="6731"/>
                  </a:lnTo>
                  <a:cubicBezTo>
                    <a:pt x="15324" y="7386"/>
                    <a:pt x="15991" y="7910"/>
                    <a:pt x="16753" y="8267"/>
                  </a:cubicBezTo>
                  <a:cubicBezTo>
                    <a:pt x="16943" y="8362"/>
                    <a:pt x="17158" y="8422"/>
                    <a:pt x="17372" y="8422"/>
                  </a:cubicBezTo>
                  <a:cubicBezTo>
                    <a:pt x="17586" y="8410"/>
                    <a:pt x="17884" y="8267"/>
                    <a:pt x="17943" y="8052"/>
                  </a:cubicBezTo>
                  <a:lnTo>
                    <a:pt x="16062" y="4504"/>
                  </a:lnTo>
                  <a:lnTo>
                    <a:pt x="8454" y="933"/>
                  </a:lnTo>
                  <a:cubicBezTo>
                    <a:pt x="7454" y="317"/>
                    <a:pt x="6316" y="0"/>
                    <a:pt x="5170" y="0"/>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4"/>
            <p:cNvSpPr/>
            <p:nvPr/>
          </p:nvSpPr>
          <p:spPr>
            <a:xfrm flipH="1">
              <a:off x="7863702" y="3344212"/>
              <a:ext cx="106276" cy="153318"/>
            </a:xfrm>
            <a:custGeom>
              <a:avLst/>
              <a:gdLst/>
              <a:ahLst/>
              <a:cxnLst/>
              <a:rect l="l" t="t" r="r" b="b"/>
              <a:pathLst>
                <a:path w="1961" h="2829" extrusionOk="0">
                  <a:moveTo>
                    <a:pt x="242" y="1"/>
                  </a:moveTo>
                  <a:cubicBezTo>
                    <a:pt x="120" y="1"/>
                    <a:pt x="0" y="132"/>
                    <a:pt x="91" y="280"/>
                  </a:cubicBezTo>
                  <a:lnTo>
                    <a:pt x="1579" y="2745"/>
                  </a:lnTo>
                  <a:cubicBezTo>
                    <a:pt x="1615" y="2792"/>
                    <a:pt x="1675" y="2828"/>
                    <a:pt x="1734" y="2828"/>
                  </a:cubicBezTo>
                  <a:lnTo>
                    <a:pt x="1746" y="2828"/>
                  </a:lnTo>
                  <a:cubicBezTo>
                    <a:pt x="1877" y="2828"/>
                    <a:pt x="1960" y="2673"/>
                    <a:pt x="1889" y="2554"/>
                  </a:cubicBezTo>
                  <a:lnTo>
                    <a:pt x="389" y="90"/>
                  </a:lnTo>
                  <a:cubicBezTo>
                    <a:pt x="352" y="27"/>
                    <a:pt x="297" y="1"/>
                    <a:pt x="2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4"/>
            <p:cNvSpPr/>
            <p:nvPr/>
          </p:nvSpPr>
          <p:spPr>
            <a:xfrm flipH="1">
              <a:off x="7919848" y="3405235"/>
              <a:ext cx="158033" cy="216780"/>
            </a:xfrm>
            <a:custGeom>
              <a:avLst/>
              <a:gdLst/>
              <a:ahLst/>
              <a:cxnLst/>
              <a:rect l="l" t="t" r="r" b="b"/>
              <a:pathLst>
                <a:path w="2916" h="4000" extrusionOk="0">
                  <a:moveTo>
                    <a:pt x="264" y="0"/>
                  </a:moveTo>
                  <a:cubicBezTo>
                    <a:pt x="131" y="0"/>
                    <a:pt x="0" y="155"/>
                    <a:pt x="117" y="297"/>
                  </a:cubicBezTo>
                  <a:lnTo>
                    <a:pt x="2558" y="3917"/>
                  </a:lnTo>
                  <a:cubicBezTo>
                    <a:pt x="2594" y="3964"/>
                    <a:pt x="2654" y="4000"/>
                    <a:pt x="2713" y="4000"/>
                  </a:cubicBezTo>
                  <a:cubicBezTo>
                    <a:pt x="2749" y="4000"/>
                    <a:pt x="2784" y="3988"/>
                    <a:pt x="2808" y="3964"/>
                  </a:cubicBezTo>
                  <a:cubicBezTo>
                    <a:pt x="2892" y="3917"/>
                    <a:pt x="2915" y="3798"/>
                    <a:pt x="2856" y="3714"/>
                  </a:cubicBezTo>
                  <a:lnTo>
                    <a:pt x="415" y="95"/>
                  </a:lnTo>
                  <a:cubicBezTo>
                    <a:pt x="376" y="28"/>
                    <a:pt x="320" y="0"/>
                    <a:pt x="2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7" name="Google Shape;687;p34"/>
            <p:cNvGrpSpPr/>
            <p:nvPr/>
          </p:nvGrpSpPr>
          <p:grpSpPr>
            <a:xfrm rot="-5983664" flipH="1">
              <a:off x="6794034" y="3782088"/>
              <a:ext cx="833850" cy="585930"/>
              <a:chOff x="1827200" y="783775"/>
              <a:chExt cx="418825" cy="294300"/>
            </a:xfrm>
          </p:grpSpPr>
          <p:sp>
            <p:nvSpPr>
              <p:cNvPr id="688" name="Google Shape;688;p34"/>
              <p:cNvSpPr/>
              <p:nvPr/>
            </p:nvSpPr>
            <p:spPr>
              <a:xfrm>
                <a:off x="1827200" y="783775"/>
                <a:ext cx="418825" cy="294300"/>
              </a:xfrm>
              <a:custGeom>
                <a:avLst/>
                <a:gdLst/>
                <a:ahLst/>
                <a:cxnLst/>
                <a:rect l="l" t="t" r="r" b="b"/>
                <a:pathLst>
                  <a:path w="16753" h="11772" extrusionOk="0">
                    <a:moveTo>
                      <a:pt x="9359" y="0"/>
                    </a:moveTo>
                    <a:lnTo>
                      <a:pt x="1168" y="905"/>
                    </a:lnTo>
                    <a:cubicBezTo>
                      <a:pt x="929" y="1072"/>
                      <a:pt x="1001" y="1572"/>
                      <a:pt x="1215" y="1762"/>
                    </a:cubicBezTo>
                    <a:cubicBezTo>
                      <a:pt x="1430" y="1953"/>
                      <a:pt x="1727" y="2001"/>
                      <a:pt x="2001" y="2036"/>
                    </a:cubicBezTo>
                    <a:lnTo>
                      <a:pt x="7359" y="2786"/>
                    </a:lnTo>
                    <a:cubicBezTo>
                      <a:pt x="4989" y="3239"/>
                      <a:pt x="2489" y="3632"/>
                      <a:pt x="108" y="4096"/>
                    </a:cubicBezTo>
                    <a:cubicBezTo>
                      <a:pt x="1" y="4358"/>
                      <a:pt x="215" y="4834"/>
                      <a:pt x="465" y="4989"/>
                    </a:cubicBezTo>
                    <a:cubicBezTo>
                      <a:pt x="716" y="5098"/>
                      <a:pt x="977" y="5157"/>
                      <a:pt x="1239" y="5157"/>
                    </a:cubicBezTo>
                    <a:cubicBezTo>
                      <a:pt x="1262" y="5157"/>
                      <a:pt x="1286" y="5157"/>
                      <a:pt x="1310" y="5156"/>
                    </a:cubicBezTo>
                    <a:lnTo>
                      <a:pt x="6823" y="5358"/>
                    </a:lnTo>
                    <a:cubicBezTo>
                      <a:pt x="4787" y="5656"/>
                      <a:pt x="2751" y="5953"/>
                      <a:pt x="715" y="6263"/>
                    </a:cubicBezTo>
                    <a:cubicBezTo>
                      <a:pt x="620" y="6513"/>
                      <a:pt x="691" y="6811"/>
                      <a:pt x="906" y="7001"/>
                    </a:cubicBezTo>
                    <a:cubicBezTo>
                      <a:pt x="1108" y="7120"/>
                      <a:pt x="1346" y="7192"/>
                      <a:pt x="1596" y="7215"/>
                    </a:cubicBezTo>
                    <a:lnTo>
                      <a:pt x="6228" y="7835"/>
                    </a:lnTo>
                    <a:cubicBezTo>
                      <a:pt x="4978" y="8096"/>
                      <a:pt x="3668" y="8287"/>
                      <a:pt x="2418" y="8549"/>
                    </a:cubicBezTo>
                    <a:cubicBezTo>
                      <a:pt x="2287" y="8716"/>
                      <a:pt x="2573" y="8989"/>
                      <a:pt x="2727" y="9109"/>
                    </a:cubicBezTo>
                    <a:cubicBezTo>
                      <a:pt x="2906" y="9216"/>
                      <a:pt x="3120" y="9263"/>
                      <a:pt x="3323" y="9263"/>
                    </a:cubicBezTo>
                    <a:lnTo>
                      <a:pt x="7847" y="9549"/>
                    </a:lnTo>
                    <a:lnTo>
                      <a:pt x="9347" y="10573"/>
                    </a:lnTo>
                    <a:cubicBezTo>
                      <a:pt x="10338" y="11251"/>
                      <a:pt x="11558" y="11771"/>
                      <a:pt x="12741" y="11771"/>
                    </a:cubicBezTo>
                    <a:cubicBezTo>
                      <a:pt x="13221" y="11771"/>
                      <a:pt x="13695" y="11686"/>
                      <a:pt x="14145" y="11490"/>
                    </a:cubicBezTo>
                    <a:cubicBezTo>
                      <a:pt x="15717" y="10775"/>
                      <a:pt x="16741" y="9204"/>
                      <a:pt x="16753" y="7477"/>
                    </a:cubicBezTo>
                    <a:cubicBezTo>
                      <a:pt x="16729" y="5477"/>
                      <a:pt x="15455" y="3679"/>
                      <a:pt x="13824" y="2512"/>
                    </a:cubicBezTo>
                    <a:cubicBezTo>
                      <a:pt x="12431" y="1524"/>
                      <a:pt x="10931" y="679"/>
                      <a:pt x="9359" y="0"/>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4"/>
              <p:cNvSpPr/>
              <p:nvPr/>
            </p:nvSpPr>
            <p:spPr>
              <a:xfrm>
                <a:off x="1994000" y="846850"/>
                <a:ext cx="50025" cy="12250"/>
              </a:xfrm>
              <a:custGeom>
                <a:avLst/>
                <a:gdLst/>
                <a:ahLst/>
                <a:cxnLst/>
                <a:rect l="l" t="t" r="r" b="b"/>
                <a:pathLst>
                  <a:path w="2001" h="490" extrusionOk="0">
                    <a:moveTo>
                      <a:pt x="1768" y="0"/>
                    </a:moveTo>
                    <a:cubicBezTo>
                      <a:pt x="1761" y="0"/>
                      <a:pt x="1754" y="1"/>
                      <a:pt x="1746" y="1"/>
                    </a:cubicBezTo>
                    <a:lnTo>
                      <a:pt x="234" y="132"/>
                    </a:lnTo>
                    <a:cubicBezTo>
                      <a:pt x="0" y="144"/>
                      <a:pt x="8" y="490"/>
                      <a:pt x="235" y="490"/>
                    </a:cubicBezTo>
                    <a:cubicBezTo>
                      <a:pt x="239" y="490"/>
                      <a:pt x="242" y="490"/>
                      <a:pt x="246" y="490"/>
                    </a:cubicBezTo>
                    <a:lnTo>
                      <a:pt x="270" y="490"/>
                    </a:lnTo>
                    <a:lnTo>
                      <a:pt x="1770" y="359"/>
                    </a:lnTo>
                    <a:cubicBezTo>
                      <a:pt x="2001" y="336"/>
                      <a:pt x="1975" y="0"/>
                      <a:pt x="17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4"/>
              <p:cNvSpPr/>
              <p:nvPr/>
            </p:nvSpPr>
            <p:spPr>
              <a:xfrm>
                <a:off x="1978425" y="913550"/>
                <a:ext cx="69675" cy="10450"/>
              </a:xfrm>
              <a:custGeom>
                <a:avLst/>
                <a:gdLst/>
                <a:ahLst/>
                <a:cxnLst/>
                <a:rect l="l" t="t" r="r" b="b"/>
                <a:pathLst>
                  <a:path w="2787" h="418" extrusionOk="0">
                    <a:moveTo>
                      <a:pt x="2608" y="0"/>
                    </a:moveTo>
                    <a:lnTo>
                      <a:pt x="226" y="60"/>
                    </a:lnTo>
                    <a:cubicBezTo>
                      <a:pt x="0" y="84"/>
                      <a:pt x="0" y="405"/>
                      <a:pt x="226" y="417"/>
                    </a:cubicBezTo>
                    <a:lnTo>
                      <a:pt x="238" y="417"/>
                    </a:lnTo>
                    <a:lnTo>
                      <a:pt x="2608" y="369"/>
                    </a:lnTo>
                    <a:cubicBezTo>
                      <a:pt x="2715" y="358"/>
                      <a:pt x="2786" y="274"/>
                      <a:pt x="2786" y="179"/>
                    </a:cubicBezTo>
                    <a:cubicBezTo>
                      <a:pt x="2786" y="84"/>
                      <a:pt x="2703" y="0"/>
                      <a:pt x="26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4"/>
              <p:cNvSpPr/>
              <p:nvPr/>
            </p:nvSpPr>
            <p:spPr>
              <a:xfrm>
                <a:off x="1967400" y="969750"/>
                <a:ext cx="71475" cy="13475"/>
              </a:xfrm>
              <a:custGeom>
                <a:avLst/>
                <a:gdLst/>
                <a:ahLst/>
                <a:cxnLst/>
                <a:rect l="l" t="t" r="r" b="b"/>
                <a:pathLst>
                  <a:path w="2859" h="539" extrusionOk="0">
                    <a:moveTo>
                      <a:pt x="2628" y="0"/>
                    </a:moveTo>
                    <a:cubicBezTo>
                      <a:pt x="2618" y="0"/>
                      <a:pt x="2607" y="1"/>
                      <a:pt x="2596" y="3"/>
                    </a:cubicBezTo>
                    <a:lnTo>
                      <a:pt x="215" y="181"/>
                    </a:lnTo>
                    <a:cubicBezTo>
                      <a:pt x="1" y="205"/>
                      <a:pt x="13" y="527"/>
                      <a:pt x="239" y="538"/>
                    </a:cubicBezTo>
                    <a:lnTo>
                      <a:pt x="251" y="538"/>
                    </a:lnTo>
                    <a:lnTo>
                      <a:pt x="2620" y="360"/>
                    </a:lnTo>
                    <a:cubicBezTo>
                      <a:pt x="2859" y="348"/>
                      <a:pt x="2848" y="0"/>
                      <a:pt x="26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4"/>
              <p:cNvSpPr/>
              <p:nvPr/>
            </p:nvSpPr>
            <p:spPr>
              <a:xfrm>
                <a:off x="2015625" y="1018300"/>
                <a:ext cx="39025" cy="11650"/>
              </a:xfrm>
              <a:custGeom>
                <a:avLst/>
                <a:gdLst/>
                <a:ahLst/>
                <a:cxnLst/>
                <a:rect l="l" t="t" r="r" b="b"/>
                <a:pathLst>
                  <a:path w="1561" h="466" extrusionOk="0">
                    <a:moveTo>
                      <a:pt x="182" y="0"/>
                    </a:moveTo>
                    <a:cubicBezTo>
                      <a:pt x="94" y="0"/>
                      <a:pt x="11" y="68"/>
                      <a:pt x="0" y="156"/>
                    </a:cubicBezTo>
                    <a:cubicBezTo>
                      <a:pt x="0" y="251"/>
                      <a:pt x="72" y="347"/>
                      <a:pt x="167" y="359"/>
                    </a:cubicBezTo>
                    <a:lnTo>
                      <a:pt x="1310" y="454"/>
                    </a:lnTo>
                    <a:lnTo>
                      <a:pt x="1322" y="454"/>
                    </a:lnTo>
                    <a:lnTo>
                      <a:pt x="1322" y="466"/>
                    </a:lnTo>
                    <a:cubicBezTo>
                      <a:pt x="1548" y="454"/>
                      <a:pt x="1560" y="132"/>
                      <a:pt x="1346" y="97"/>
                    </a:cubicBezTo>
                    <a:lnTo>
                      <a:pt x="203" y="1"/>
                    </a:lnTo>
                    <a:cubicBezTo>
                      <a:pt x="196" y="0"/>
                      <a:pt x="189" y="0"/>
                      <a:pt x="1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7" name="Google Shape;697;p35"/>
          <p:cNvSpPr/>
          <p:nvPr/>
        </p:nvSpPr>
        <p:spPr>
          <a:xfrm>
            <a:off x="4249956" y="1549825"/>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98" name="Google Shape;698;p35"/>
          <p:cNvSpPr/>
          <p:nvPr/>
        </p:nvSpPr>
        <p:spPr>
          <a:xfrm>
            <a:off x="6867654" y="1549825"/>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699" name="Google Shape;699;p35"/>
          <p:cNvSpPr/>
          <p:nvPr/>
        </p:nvSpPr>
        <p:spPr>
          <a:xfrm>
            <a:off x="1632248" y="1549825"/>
            <a:ext cx="644100" cy="644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700" name="Google Shape;700;p35"/>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AP SEMINAR</a:t>
            </a:r>
            <a:r>
              <a:rPr lang="en">
                <a:solidFill>
                  <a:schemeClr val="accent1"/>
                </a:solidFill>
              </a:rPr>
              <a:t> </a:t>
            </a:r>
            <a:r>
              <a:rPr lang="en">
                <a:solidFill>
                  <a:schemeClr val="dk1"/>
                </a:solidFill>
              </a:rPr>
              <a:t>CLASS FORMAT</a:t>
            </a:r>
            <a:endParaRPr>
              <a:solidFill>
                <a:schemeClr val="dk1"/>
              </a:solidFill>
            </a:endParaRPr>
          </a:p>
        </p:txBody>
      </p:sp>
      <p:sp>
        <p:nvSpPr>
          <p:cNvPr id="701" name="Google Shape;701;p35"/>
          <p:cNvSpPr txBox="1">
            <a:spLocks noGrp="1"/>
          </p:cNvSpPr>
          <p:nvPr>
            <p:ph type="title" idx="6"/>
          </p:nvPr>
        </p:nvSpPr>
        <p:spPr>
          <a:xfrm>
            <a:off x="896798" y="2330125"/>
            <a:ext cx="2115000" cy="65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PERFORMANCE TASK 1 </a:t>
            </a:r>
            <a:endParaRPr/>
          </a:p>
        </p:txBody>
      </p:sp>
      <p:sp>
        <p:nvSpPr>
          <p:cNvPr id="702" name="Google Shape;702;p35"/>
          <p:cNvSpPr txBox="1">
            <a:spLocks noGrp="1"/>
          </p:cNvSpPr>
          <p:nvPr>
            <p:ph type="title" idx="2"/>
          </p:nvPr>
        </p:nvSpPr>
        <p:spPr>
          <a:xfrm>
            <a:off x="3955356" y="1606075"/>
            <a:ext cx="12333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200"/>
              <a:t>PT2</a:t>
            </a:r>
            <a:endParaRPr sz="2200"/>
          </a:p>
        </p:txBody>
      </p:sp>
      <p:sp>
        <p:nvSpPr>
          <p:cNvPr id="703" name="Google Shape;703;p35"/>
          <p:cNvSpPr txBox="1">
            <a:spLocks noGrp="1"/>
          </p:cNvSpPr>
          <p:nvPr>
            <p:ph type="title" idx="3"/>
          </p:nvPr>
        </p:nvSpPr>
        <p:spPr>
          <a:xfrm>
            <a:off x="3514506" y="2330125"/>
            <a:ext cx="2115000" cy="65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PERFORMANCE TASK 2</a:t>
            </a:r>
            <a:endParaRPr/>
          </a:p>
        </p:txBody>
      </p:sp>
      <p:sp>
        <p:nvSpPr>
          <p:cNvPr id="704" name="Google Shape;704;p35"/>
          <p:cNvSpPr txBox="1">
            <a:spLocks noGrp="1"/>
          </p:cNvSpPr>
          <p:nvPr>
            <p:ph type="title" idx="4"/>
          </p:nvPr>
        </p:nvSpPr>
        <p:spPr>
          <a:xfrm>
            <a:off x="3514506" y="2989575"/>
            <a:ext cx="2115000" cy="87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Individual research report &amp; presentation on a thematic issue</a:t>
            </a:r>
            <a:endParaRPr/>
          </a:p>
        </p:txBody>
      </p:sp>
      <p:sp>
        <p:nvSpPr>
          <p:cNvPr id="705" name="Google Shape;705;p35"/>
          <p:cNvSpPr txBox="1">
            <a:spLocks noGrp="1"/>
          </p:cNvSpPr>
          <p:nvPr>
            <p:ph type="title" idx="5"/>
          </p:nvPr>
        </p:nvSpPr>
        <p:spPr>
          <a:xfrm>
            <a:off x="1337648" y="1606075"/>
            <a:ext cx="12333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200"/>
              <a:t>PT1</a:t>
            </a:r>
            <a:endParaRPr sz="2200"/>
          </a:p>
        </p:txBody>
      </p:sp>
      <p:sp>
        <p:nvSpPr>
          <p:cNvPr id="706" name="Google Shape;706;p35"/>
          <p:cNvSpPr txBox="1">
            <a:spLocks noGrp="1"/>
          </p:cNvSpPr>
          <p:nvPr>
            <p:ph type="title" idx="7"/>
          </p:nvPr>
        </p:nvSpPr>
        <p:spPr>
          <a:xfrm>
            <a:off x="896798" y="2989575"/>
            <a:ext cx="2115000" cy="87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Team research project on a real-world problem/issue</a:t>
            </a:r>
            <a:endParaRPr/>
          </a:p>
          <a:p>
            <a:pPr marL="0" lvl="0" indent="0" algn="l" rtl="0">
              <a:spcBef>
                <a:spcPts val="0"/>
              </a:spcBef>
              <a:spcAft>
                <a:spcPts val="0"/>
              </a:spcAft>
              <a:buNone/>
            </a:pPr>
            <a:endParaRPr/>
          </a:p>
        </p:txBody>
      </p:sp>
      <p:sp>
        <p:nvSpPr>
          <p:cNvPr id="707" name="Google Shape;707;p35"/>
          <p:cNvSpPr txBox="1">
            <a:spLocks noGrp="1"/>
          </p:cNvSpPr>
          <p:nvPr>
            <p:ph type="title" idx="8"/>
          </p:nvPr>
        </p:nvSpPr>
        <p:spPr>
          <a:xfrm>
            <a:off x="6573054" y="1606075"/>
            <a:ext cx="12333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200"/>
              <a:t>EOC</a:t>
            </a:r>
            <a:endParaRPr sz="2200"/>
          </a:p>
        </p:txBody>
      </p:sp>
      <p:sp>
        <p:nvSpPr>
          <p:cNvPr id="708" name="Google Shape;708;p35"/>
          <p:cNvSpPr txBox="1">
            <a:spLocks noGrp="1"/>
          </p:cNvSpPr>
          <p:nvPr>
            <p:ph type="title" idx="9"/>
          </p:nvPr>
        </p:nvSpPr>
        <p:spPr>
          <a:xfrm>
            <a:off x="6132200" y="2330125"/>
            <a:ext cx="2230800" cy="65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END-OF-COURSE EXAM (AP EXAM)</a:t>
            </a:r>
            <a:endParaRPr/>
          </a:p>
        </p:txBody>
      </p:sp>
      <p:sp>
        <p:nvSpPr>
          <p:cNvPr id="709" name="Google Shape;709;p35"/>
          <p:cNvSpPr txBox="1">
            <a:spLocks noGrp="1"/>
          </p:cNvSpPr>
          <p:nvPr>
            <p:ph type="title" idx="13"/>
          </p:nvPr>
        </p:nvSpPr>
        <p:spPr>
          <a:xfrm>
            <a:off x="6132204" y="2989575"/>
            <a:ext cx="2115000" cy="87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Critical Thinking/ Argumentative Analysis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Google Shape;714;p36"/>
          <p:cNvSpPr/>
          <p:nvPr/>
        </p:nvSpPr>
        <p:spPr>
          <a:xfrm rot="-5400000">
            <a:off x="2850070" y="1131582"/>
            <a:ext cx="3443700" cy="3443700"/>
          </a:xfrm>
          <a:prstGeom prst="arc">
            <a:avLst>
              <a:gd name="adj1" fmla="val 10110968"/>
              <a:gd name="adj2" fmla="val 16278779"/>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6"/>
          <p:cNvSpPr/>
          <p:nvPr/>
        </p:nvSpPr>
        <p:spPr>
          <a:xfrm rot="5400000">
            <a:off x="2850070" y="1131582"/>
            <a:ext cx="3443700" cy="3443700"/>
          </a:xfrm>
          <a:prstGeom prst="arc">
            <a:avLst>
              <a:gd name="adj1" fmla="val 10110968"/>
              <a:gd name="adj2" fmla="val 16278779"/>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6"/>
          <p:cNvSpPr txBox="1">
            <a:spLocks noGrp="1"/>
          </p:cNvSpPr>
          <p:nvPr>
            <p:ph type="title"/>
          </p:nvPr>
        </p:nvSpPr>
        <p:spPr>
          <a:xfrm>
            <a:off x="758775" y="389172"/>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COLLABORATION &amp; COMMUNITY</a:t>
            </a:r>
            <a:endParaRPr>
              <a:solidFill>
                <a:schemeClr val="dk1"/>
              </a:solidFill>
            </a:endParaRPr>
          </a:p>
        </p:txBody>
      </p:sp>
      <p:grpSp>
        <p:nvGrpSpPr>
          <p:cNvPr id="717" name="Google Shape;717;p36"/>
          <p:cNvGrpSpPr/>
          <p:nvPr/>
        </p:nvGrpSpPr>
        <p:grpSpPr>
          <a:xfrm>
            <a:off x="3162133" y="1502817"/>
            <a:ext cx="2819735" cy="2701183"/>
            <a:chOff x="2774613" y="1131575"/>
            <a:chExt cx="3594766" cy="3443630"/>
          </a:xfrm>
        </p:grpSpPr>
        <p:sp>
          <p:nvSpPr>
            <p:cNvPr id="718" name="Google Shape;718;p36"/>
            <p:cNvSpPr/>
            <p:nvPr/>
          </p:nvSpPr>
          <p:spPr>
            <a:xfrm>
              <a:off x="4052185" y="2303013"/>
              <a:ext cx="1100703" cy="1100373"/>
            </a:xfrm>
            <a:custGeom>
              <a:avLst/>
              <a:gdLst/>
              <a:ahLst/>
              <a:cxnLst/>
              <a:rect l="l" t="t" r="r" b="b"/>
              <a:pathLst>
                <a:path w="36684" h="36673" extrusionOk="0">
                  <a:moveTo>
                    <a:pt x="18348" y="1"/>
                  </a:moveTo>
                  <a:cubicBezTo>
                    <a:pt x="8216" y="1"/>
                    <a:pt x="0" y="8204"/>
                    <a:pt x="0" y="18336"/>
                  </a:cubicBezTo>
                  <a:cubicBezTo>
                    <a:pt x="0" y="28469"/>
                    <a:pt x="8216" y="36672"/>
                    <a:pt x="18348" y="36672"/>
                  </a:cubicBezTo>
                  <a:cubicBezTo>
                    <a:pt x="28480" y="36672"/>
                    <a:pt x="36684" y="28469"/>
                    <a:pt x="36684" y="18336"/>
                  </a:cubicBezTo>
                  <a:cubicBezTo>
                    <a:pt x="36684" y="8204"/>
                    <a:pt x="28480" y="1"/>
                    <a:pt x="183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6"/>
            <p:cNvSpPr/>
            <p:nvPr/>
          </p:nvSpPr>
          <p:spPr>
            <a:xfrm>
              <a:off x="4264294" y="3087188"/>
              <a:ext cx="736125" cy="317650"/>
            </a:xfrm>
            <a:custGeom>
              <a:avLst/>
              <a:gdLst/>
              <a:ahLst/>
              <a:cxnLst/>
              <a:rect l="l" t="t" r="r" b="b"/>
              <a:pathLst>
                <a:path w="29445" h="12706" extrusionOk="0">
                  <a:moveTo>
                    <a:pt x="735" y="8393"/>
                  </a:moveTo>
                  <a:cubicBezTo>
                    <a:pt x="1125" y="9007"/>
                    <a:pt x="1883" y="9390"/>
                    <a:pt x="2858" y="9910"/>
                  </a:cubicBezTo>
                  <a:cubicBezTo>
                    <a:pt x="3833" y="10430"/>
                    <a:pt x="5162" y="11065"/>
                    <a:pt x="6584" y="11513"/>
                  </a:cubicBezTo>
                  <a:cubicBezTo>
                    <a:pt x="8007" y="11961"/>
                    <a:pt x="9877" y="12416"/>
                    <a:pt x="11393" y="12596"/>
                  </a:cubicBezTo>
                  <a:cubicBezTo>
                    <a:pt x="12909" y="12777"/>
                    <a:pt x="14346" y="12704"/>
                    <a:pt x="15682" y="12596"/>
                  </a:cubicBezTo>
                  <a:cubicBezTo>
                    <a:pt x="17018" y="12488"/>
                    <a:pt x="18209" y="12271"/>
                    <a:pt x="19408" y="11946"/>
                  </a:cubicBezTo>
                  <a:cubicBezTo>
                    <a:pt x="20607" y="11621"/>
                    <a:pt x="21625" y="11274"/>
                    <a:pt x="22874" y="10646"/>
                  </a:cubicBezTo>
                  <a:cubicBezTo>
                    <a:pt x="24123" y="10018"/>
                    <a:pt x="25814" y="9123"/>
                    <a:pt x="26904" y="8177"/>
                  </a:cubicBezTo>
                  <a:cubicBezTo>
                    <a:pt x="27994" y="7231"/>
                    <a:pt x="29488" y="6293"/>
                    <a:pt x="29416" y="4971"/>
                  </a:cubicBezTo>
                  <a:cubicBezTo>
                    <a:pt x="29344" y="3650"/>
                    <a:pt x="30153" y="869"/>
                    <a:pt x="26470" y="248"/>
                  </a:cubicBezTo>
                  <a:cubicBezTo>
                    <a:pt x="22788" y="-373"/>
                    <a:pt x="11646" y="249"/>
                    <a:pt x="7321" y="1245"/>
                  </a:cubicBezTo>
                  <a:cubicBezTo>
                    <a:pt x="2996" y="2242"/>
                    <a:pt x="1617" y="5036"/>
                    <a:pt x="519" y="6227"/>
                  </a:cubicBezTo>
                  <a:cubicBezTo>
                    <a:pt x="-579" y="7418"/>
                    <a:pt x="345" y="7779"/>
                    <a:pt x="735" y="8393"/>
                  </a:cubicBezTo>
                  <a:close/>
                </a:path>
              </a:pathLst>
            </a:custGeom>
            <a:solidFill>
              <a:schemeClr val="dk1"/>
            </a:solidFill>
            <a:ln>
              <a:noFill/>
            </a:ln>
          </p:spPr>
        </p:sp>
        <p:sp>
          <p:nvSpPr>
            <p:cNvPr id="720" name="Google Shape;720;p36"/>
            <p:cNvSpPr/>
            <p:nvPr/>
          </p:nvSpPr>
          <p:spPr>
            <a:xfrm>
              <a:off x="5172196" y="1460772"/>
              <a:ext cx="862074" cy="783851"/>
            </a:xfrm>
            <a:custGeom>
              <a:avLst/>
              <a:gdLst/>
              <a:ahLst/>
              <a:cxnLst/>
              <a:rect l="l" t="t" r="r" b="b"/>
              <a:pathLst>
                <a:path w="28731" h="26124" extrusionOk="0">
                  <a:moveTo>
                    <a:pt x="14378" y="1"/>
                  </a:moveTo>
                  <a:cubicBezTo>
                    <a:pt x="13386" y="1"/>
                    <a:pt x="12378" y="115"/>
                    <a:pt x="11371" y="352"/>
                  </a:cubicBezTo>
                  <a:cubicBezTo>
                    <a:pt x="4346" y="2007"/>
                    <a:pt x="0" y="9044"/>
                    <a:pt x="1655" y="16068"/>
                  </a:cubicBezTo>
                  <a:cubicBezTo>
                    <a:pt x="3073" y="22074"/>
                    <a:pt x="8437" y="26124"/>
                    <a:pt x="14353" y="26124"/>
                  </a:cubicBezTo>
                  <a:cubicBezTo>
                    <a:pt x="15345" y="26124"/>
                    <a:pt x="16353" y="26010"/>
                    <a:pt x="17360" y="25772"/>
                  </a:cubicBezTo>
                  <a:cubicBezTo>
                    <a:pt x="24384" y="24117"/>
                    <a:pt x="28730" y="17080"/>
                    <a:pt x="27075" y="10068"/>
                  </a:cubicBezTo>
                  <a:cubicBezTo>
                    <a:pt x="25658" y="4052"/>
                    <a:pt x="20294" y="1"/>
                    <a:pt x="143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6"/>
            <p:cNvSpPr/>
            <p:nvPr/>
          </p:nvSpPr>
          <p:spPr>
            <a:xfrm>
              <a:off x="5507305" y="2466096"/>
              <a:ext cx="862074" cy="783851"/>
            </a:xfrm>
            <a:custGeom>
              <a:avLst/>
              <a:gdLst/>
              <a:ahLst/>
              <a:cxnLst/>
              <a:rect l="l" t="t" r="r" b="b"/>
              <a:pathLst>
                <a:path w="28731" h="26124" extrusionOk="0">
                  <a:moveTo>
                    <a:pt x="14378" y="1"/>
                  </a:moveTo>
                  <a:cubicBezTo>
                    <a:pt x="13386" y="1"/>
                    <a:pt x="12378" y="115"/>
                    <a:pt x="11371" y="352"/>
                  </a:cubicBezTo>
                  <a:cubicBezTo>
                    <a:pt x="4346" y="2007"/>
                    <a:pt x="1" y="9044"/>
                    <a:pt x="1655" y="16069"/>
                  </a:cubicBezTo>
                  <a:cubicBezTo>
                    <a:pt x="3073" y="22074"/>
                    <a:pt x="8437" y="26124"/>
                    <a:pt x="14353" y="26124"/>
                  </a:cubicBezTo>
                  <a:cubicBezTo>
                    <a:pt x="15345" y="26124"/>
                    <a:pt x="16353" y="26010"/>
                    <a:pt x="17360" y="25772"/>
                  </a:cubicBezTo>
                  <a:cubicBezTo>
                    <a:pt x="24385" y="24117"/>
                    <a:pt x="28730" y="17081"/>
                    <a:pt x="27075" y="10068"/>
                  </a:cubicBezTo>
                  <a:cubicBezTo>
                    <a:pt x="25658" y="4052"/>
                    <a:pt x="20294" y="1"/>
                    <a:pt x="143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6"/>
            <p:cNvSpPr/>
            <p:nvPr/>
          </p:nvSpPr>
          <p:spPr>
            <a:xfrm>
              <a:off x="5172196" y="3456058"/>
              <a:ext cx="862074" cy="783851"/>
            </a:xfrm>
            <a:custGeom>
              <a:avLst/>
              <a:gdLst/>
              <a:ahLst/>
              <a:cxnLst/>
              <a:rect l="l" t="t" r="r" b="b"/>
              <a:pathLst>
                <a:path w="28731" h="26124" extrusionOk="0">
                  <a:moveTo>
                    <a:pt x="14371" y="1"/>
                  </a:moveTo>
                  <a:cubicBezTo>
                    <a:pt x="13377" y="1"/>
                    <a:pt x="12368" y="115"/>
                    <a:pt x="11359" y="352"/>
                  </a:cubicBezTo>
                  <a:cubicBezTo>
                    <a:pt x="4346" y="2007"/>
                    <a:pt x="0" y="9044"/>
                    <a:pt x="1655" y="16057"/>
                  </a:cubicBezTo>
                  <a:cubicBezTo>
                    <a:pt x="3073" y="22073"/>
                    <a:pt x="8437" y="26124"/>
                    <a:pt x="14353" y="26124"/>
                  </a:cubicBezTo>
                  <a:cubicBezTo>
                    <a:pt x="15345" y="26124"/>
                    <a:pt x="16353" y="26010"/>
                    <a:pt x="17360" y="25772"/>
                  </a:cubicBezTo>
                  <a:cubicBezTo>
                    <a:pt x="24384" y="24117"/>
                    <a:pt x="28730" y="17081"/>
                    <a:pt x="27075" y="10056"/>
                  </a:cubicBezTo>
                  <a:cubicBezTo>
                    <a:pt x="25658" y="4050"/>
                    <a:pt x="20294" y="1"/>
                    <a:pt x="143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6"/>
            <p:cNvSpPr/>
            <p:nvPr/>
          </p:nvSpPr>
          <p:spPr>
            <a:xfrm>
              <a:off x="4174371" y="3791166"/>
              <a:ext cx="862404" cy="783851"/>
            </a:xfrm>
            <a:custGeom>
              <a:avLst/>
              <a:gdLst/>
              <a:ahLst/>
              <a:cxnLst/>
              <a:rect l="l" t="t" r="r" b="b"/>
              <a:pathLst>
                <a:path w="28742" h="26124" extrusionOk="0">
                  <a:moveTo>
                    <a:pt x="14378" y="1"/>
                  </a:moveTo>
                  <a:cubicBezTo>
                    <a:pt x="13386" y="1"/>
                    <a:pt x="12378" y="115"/>
                    <a:pt x="11371" y="352"/>
                  </a:cubicBezTo>
                  <a:cubicBezTo>
                    <a:pt x="4346" y="2007"/>
                    <a:pt x="0" y="9044"/>
                    <a:pt x="1655" y="16057"/>
                  </a:cubicBezTo>
                  <a:cubicBezTo>
                    <a:pt x="3073" y="22073"/>
                    <a:pt x="8437" y="26124"/>
                    <a:pt x="14360" y="26124"/>
                  </a:cubicBezTo>
                  <a:cubicBezTo>
                    <a:pt x="15354" y="26124"/>
                    <a:pt x="16363" y="26010"/>
                    <a:pt x="17372" y="25772"/>
                  </a:cubicBezTo>
                  <a:cubicBezTo>
                    <a:pt x="24384" y="24117"/>
                    <a:pt x="28742" y="17081"/>
                    <a:pt x="27075" y="10056"/>
                  </a:cubicBezTo>
                  <a:cubicBezTo>
                    <a:pt x="25658" y="4051"/>
                    <a:pt x="20294" y="1"/>
                    <a:pt x="143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6"/>
            <p:cNvSpPr/>
            <p:nvPr/>
          </p:nvSpPr>
          <p:spPr>
            <a:xfrm>
              <a:off x="3169044" y="3463559"/>
              <a:ext cx="862404" cy="783851"/>
            </a:xfrm>
            <a:custGeom>
              <a:avLst/>
              <a:gdLst/>
              <a:ahLst/>
              <a:cxnLst/>
              <a:rect l="l" t="t" r="r" b="b"/>
              <a:pathLst>
                <a:path w="28742" h="26124" extrusionOk="0">
                  <a:moveTo>
                    <a:pt x="14381" y="1"/>
                  </a:moveTo>
                  <a:cubicBezTo>
                    <a:pt x="13388" y="1"/>
                    <a:pt x="12379" y="115"/>
                    <a:pt x="11371" y="352"/>
                  </a:cubicBezTo>
                  <a:cubicBezTo>
                    <a:pt x="4346" y="2007"/>
                    <a:pt x="0" y="9044"/>
                    <a:pt x="1655" y="16069"/>
                  </a:cubicBezTo>
                  <a:cubicBezTo>
                    <a:pt x="3072" y="22074"/>
                    <a:pt x="8436" y="26124"/>
                    <a:pt x="14360" y="26124"/>
                  </a:cubicBezTo>
                  <a:cubicBezTo>
                    <a:pt x="15353" y="26124"/>
                    <a:pt x="16362" y="26010"/>
                    <a:pt x="17371" y="25772"/>
                  </a:cubicBezTo>
                  <a:cubicBezTo>
                    <a:pt x="24384" y="24117"/>
                    <a:pt x="28742" y="17081"/>
                    <a:pt x="27075" y="10068"/>
                  </a:cubicBezTo>
                  <a:cubicBezTo>
                    <a:pt x="25658" y="4052"/>
                    <a:pt x="20302" y="1"/>
                    <a:pt x="143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6"/>
            <p:cNvSpPr/>
            <p:nvPr/>
          </p:nvSpPr>
          <p:spPr>
            <a:xfrm>
              <a:off x="5581960" y="2766037"/>
              <a:ext cx="774549" cy="483561"/>
            </a:xfrm>
            <a:custGeom>
              <a:avLst/>
              <a:gdLst/>
              <a:ahLst/>
              <a:cxnLst/>
              <a:rect l="l" t="t" r="r" b="b"/>
              <a:pathLst>
                <a:path w="25814" h="16116" extrusionOk="0">
                  <a:moveTo>
                    <a:pt x="13526" y="0"/>
                  </a:moveTo>
                  <a:cubicBezTo>
                    <a:pt x="13086" y="786"/>
                    <a:pt x="12157" y="1203"/>
                    <a:pt x="11252" y="1286"/>
                  </a:cubicBezTo>
                  <a:cubicBezTo>
                    <a:pt x="11114" y="1297"/>
                    <a:pt x="10975" y="1302"/>
                    <a:pt x="10836" y="1302"/>
                  </a:cubicBezTo>
                  <a:cubicBezTo>
                    <a:pt x="10065" y="1302"/>
                    <a:pt x="9284" y="1146"/>
                    <a:pt x="8538" y="965"/>
                  </a:cubicBezTo>
                  <a:lnTo>
                    <a:pt x="6406" y="2763"/>
                  </a:lnTo>
                  <a:lnTo>
                    <a:pt x="3347" y="5334"/>
                  </a:lnTo>
                  <a:cubicBezTo>
                    <a:pt x="2215" y="6299"/>
                    <a:pt x="989" y="7180"/>
                    <a:pt x="1" y="8275"/>
                  </a:cubicBezTo>
                  <a:lnTo>
                    <a:pt x="1" y="8287"/>
                  </a:lnTo>
                  <a:cubicBezTo>
                    <a:pt x="2117" y="13139"/>
                    <a:pt x="6886" y="16115"/>
                    <a:pt x="11968" y="16115"/>
                  </a:cubicBezTo>
                  <a:cubicBezTo>
                    <a:pt x="13147" y="16115"/>
                    <a:pt x="14343" y="15955"/>
                    <a:pt x="15527" y="15621"/>
                  </a:cubicBezTo>
                  <a:cubicBezTo>
                    <a:pt x="21801" y="13835"/>
                    <a:pt x="25814" y="7692"/>
                    <a:pt x="24897" y="1227"/>
                  </a:cubicBezTo>
                  <a:cubicBezTo>
                    <a:pt x="23182" y="703"/>
                    <a:pt x="21420" y="381"/>
                    <a:pt x="19634" y="262"/>
                  </a:cubicBezTo>
                  <a:cubicBezTo>
                    <a:pt x="18706" y="227"/>
                    <a:pt x="17777" y="191"/>
                    <a:pt x="16848" y="143"/>
                  </a:cubicBezTo>
                  <a:cubicBezTo>
                    <a:pt x="15741" y="96"/>
                    <a:pt x="14634" y="48"/>
                    <a:pt x="135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6"/>
            <p:cNvSpPr/>
            <p:nvPr/>
          </p:nvSpPr>
          <p:spPr>
            <a:xfrm>
              <a:off x="3179396" y="1460742"/>
              <a:ext cx="814546" cy="783701"/>
            </a:xfrm>
            <a:custGeom>
              <a:avLst/>
              <a:gdLst/>
              <a:ahLst/>
              <a:cxnLst/>
              <a:rect l="l" t="t" r="r" b="b"/>
              <a:pathLst>
                <a:path w="27147" h="26119" extrusionOk="0">
                  <a:moveTo>
                    <a:pt x="14089" y="0"/>
                  </a:moveTo>
                  <a:cubicBezTo>
                    <a:pt x="10689" y="0"/>
                    <a:pt x="7347" y="1329"/>
                    <a:pt x="4846" y="3830"/>
                  </a:cubicBezTo>
                  <a:cubicBezTo>
                    <a:pt x="1120" y="7556"/>
                    <a:pt x="0" y="13176"/>
                    <a:pt x="2024" y="18058"/>
                  </a:cubicBezTo>
                  <a:cubicBezTo>
                    <a:pt x="4037" y="22939"/>
                    <a:pt x="8811" y="26118"/>
                    <a:pt x="14085" y="26118"/>
                  </a:cubicBezTo>
                  <a:cubicBezTo>
                    <a:pt x="21301" y="26118"/>
                    <a:pt x="27147" y="20272"/>
                    <a:pt x="27147" y="13057"/>
                  </a:cubicBezTo>
                  <a:cubicBezTo>
                    <a:pt x="27147" y="7783"/>
                    <a:pt x="23968" y="3020"/>
                    <a:pt x="19086" y="996"/>
                  </a:cubicBezTo>
                  <a:cubicBezTo>
                    <a:pt x="17470" y="326"/>
                    <a:pt x="15773" y="0"/>
                    <a:pt x="140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6"/>
            <p:cNvSpPr/>
            <p:nvPr/>
          </p:nvSpPr>
          <p:spPr>
            <a:xfrm>
              <a:off x="5146481" y="1625295"/>
              <a:ext cx="848841" cy="619153"/>
            </a:xfrm>
            <a:custGeom>
              <a:avLst/>
              <a:gdLst/>
              <a:ahLst/>
              <a:cxnLst/>
              <a:rect l="l" t="t" r="r" b="b"/>
              <a:pathLst>
                <a:path w="28290" h="20635" extrusionOk="0">
                  <a:moveTo>
                    <a:pt x="11204" y="1"/>
                  </a:moveTo>
                  <a:lnTo>
                    <a:pt x="7096" y="1465"/>
                  </a:lnTo>
                  <a:cubicBezTo>
                    <a:pt x="5644" y="1989"/>
                    <a:pt x="4167" y="2608"/>
                    <a:pt x="2834" y="3430"/>
                  </a:cubicBezTo>
                  <a:cubicBezTo>
                    <a:pt x="0" y="11883"/>
                    <a:pt x="6299" y="20634"/>
                    <a:pt x="15216" y="20634"/>
                  </a:cubicBezTo>
                  <a:lnTo>
                    <a:pt x="15228" y="20634"/>
                  </a:lnTo>
                  <a:cubicBezTo>
                    <a:pt x="22432" y="20634"/>
                    <a:pt x="28278" y="14788"/>
                    <a:pt x="28289" y="7573"/>
                  </a:cubicBezTo>
                  <a:cubicBezTo>
                    <a:pt x="28289" y="7359"/>
                    <a:pt x="28289" y="7144"/>
                    <a:pt x="28266" y="6918"/>
                  </a:cubicBezTo>
                  <a:cubicBezTo>
                    <a:pt x="27206" y="5525"/>
                    <a:pt x="25801" y="4418"/>
                    <a:pt x="24194" y="3727"/>
                  </a:cubicBezTo>
                  <a:cubicBezTo>
                    <a:pt x="21693" y="2632"/>
                    <a:pt x="19241" y="1691"/>
                    <a:pt x="16752" y="596"/>
                  </a:cubicBezTo>
                  <a:cubicBezTo>
                    <a:pt x="16067" y="896"/>
                    <a:pt x="15297" y="1045"/>
                    <a:pt x="14522" y="1045"/>
                  </a:cubicBezTo>
                  <a:cubicBezTo>
                    <a:pt x="13331" y="1045"/>
                    <a:pt x="12127" y="693"/>
                    <a:pt x="112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6"/>
            <p:cNvSpPr/>
            <p:nvPr/>
          </p:nvSpPr>
          <p:spPr>
            <a:xfrm>
              <a:off x="2828924" y="2457785"/>
              <a:ext cx="862074" cy="783941"/>
            </a:xfrm>
            <a:custGeom>
              <a:avLst/>
              <a:gdLst/>
              <a:ahLst/>
              <a:cxnLst/>
              <a:rect l="l" t="t" r="r" b="b"/>
              <a:pathLst>
                <a:path w="28731" h="26127" extrusionOk="0">
                  <a:moveTo>
                    <a:pt x="14381" y="0"/>
                  </a:moveTo>
                  <a:cubicBezTo>
                    <a:pt x="13384" y="0"/>
                    <a:pt x="12372" y="115"/>
                    <a:pt x="11359" y="355"/>
                  </a:cubicBezTo>
                  <a:cubicBezTo>
                    <a:pt x="4346" y="2010"/>
                    <a:pt x="0" y="9035"/>
                    <a:pt x="1655" y="16060"/>
                  </a:cubicBezTo>
                  <a:cubicBezTo>
                    <a:pt x="3073" y="22076"/>
                    <a:pt x="8437" y="26127"/>
                    <a:pt x="14353" y="26127"/>
                  </a:cubicBezTo>
                  <a:cubicBezTo>
                    <a:pt x="15345" y="26127"/>
                    <a:pt x="16353" y="26013"/>
                    <a:pt x="17360" y="25775"/>
                  </a:cubicBezTo>
                  <a:cubicBezTo>
                    <a:pt x="24384" y="24108"/>
                    <a:pt x="28730" y="17084"/>
                    <a:pt x="27075" y="10059"/>
                  </a:cubicBezTo>
                  <a:cubicBezTo>
                    <a:pt x="25659" y="4057"/>
                    <a:pt x="20300" y="0"/>
                    <a:pt x="143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6"/>
            <p:cNvSpPr/>
            <p:nvPr/>
          </p:nvSpPr>
          <p:spPr>
            <a:xfrm>
              <a:off x="3171894" y="1460052"/>
              <a:ext cx="862074" cy="783851"/>
            </a:xfrm>
            <a:custGeom>
              <a:avLst/>
              <a:gdLst/>
              <a:ahLst/>
              <a:cxnLst/>
              <a:rect l="l" t="t" r="r" b="b"/>
              <a:pathLst>
                <a:path w="28731" h="26124" extrusionOk="0">
                  <a:moveTo>
                    <a:pt x="14370" y="1"/>
                  </a:moveTo>
                  <a:cubicBezTo>
                    <a:pt x="13377" y="1"/>
                    <a:pt x="12368" y="115"/>
                    <a:pt x="11359" y="352"/>
                  </a:cubicBezTo>
                  <a:cubicBezTo>
                    <a:pt x="4346" y="2007"/>
                    <a:pt x="0" y="9044"/>
                    <a:pt x="1655" y="16069"/>
                  </a:cubicBezTo>
                  <a:cubicBezTo>
                    <a:pt x="3073" y="22074"/>
                    <a:pt x="8437" y="26124"/>
                    <a:pt x="14353" y="26124"/>
                  </a:cubicBezTo>
                  <a:cubicBezTo>
                    <a:pt x="15345" y="26124"/>
                    <a:pt x="16352" y="26010"/>
                    <a:pt x="17360" y="25772"/>
                  </a:cubicBezTo>
                  <a:cubicBezTo>
                    <a:pt x="24384" y="24117"/>
                    <a:pt x="28730" y="17081"/>
                    <a:pt x="27075" y="10068"/>
                  </a:cubicBezTo>
                  <a:cubicBezTo>
                    <a:pt x="25658" y="4052"/>
                    <a:pt x="20294" y="1"/>
                    <a:pt x="143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6"/>
            <p:cNvSpPr/>
            <p:nvPr/>
          </p:nvSpPr>
          <p:spPr>
            <a:xfrm>
              <a:off x="5774180" y="2766037"/>
              <a:ext cx="313342" cy="132502"/>
            </a:xfrm>
            <a:custGeom>
              <a:avLst/>
              <a:gdLst/>
              <a:ahLst/>
              <a:cxnLst/>
              <a:rect l="l" t="t" r="r" b="b"/>
              <a:pathLst>
                <a:path w="10443" h="4416" extrusionOk="0">
                  <a:moveTo>
                    <a:pt x="7120" y="0"/>
                  </a:moveTo>
                  <a:cubicBezTo>
                    <a:pt x="6680" y="786"/>
                    <a:pt x="5751" y="1203"/>
                    <a:pt x="4846" y="1286"/>
                  </a:cubicBezTo>
                  <a:cubicBezTo>
                    <a:pt x="4708" y="1297"/>
                    <a:pt x="4569" y="1302"/>
                    <a:pt x="4430" y="1302"/>
                  </a:cubicBezTo>
                  <a:cubicBezTo>
                    <a:pt x="3659" y="1302"/>
                    <a:pt x="2878" y="1146"/>
                    <a:pt x="2132" y="965"/>
                  </a:cubicBezTo>
                  <a:lnTo>
                    <a:pt x="0" y="2763"/>
                  </a:lnTo>
                  <a:cubicBezTo>
                    <a:pt x="1263" y="3889"/>
                    <a:pt x="2797" y="4415"/>
                    <a:pt x="4310" y="4415"/>
                  </a:cubicBezTo>
                  <a:cubicBezTo>
                    <a:pt x="6906" y="4415"/>
                    <a:pt x="9442" y="2866"/>
                    <a:pt x="10442" y="143"/>
                  </a:cubicBezTo>
                  <a:cubicBezTo>
                    <a:pt x="9335" y="96"/>
                    <a:pt x="8228" y="48"/>
                    <a:pt x="71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6"/>
            <p:cNvSpPr/>
            <p:nvPr/>
          </p:nvSpPr>
          <p:spPr>
            <a:xfrm>
              <a:off x="5857417" y="2912137"/>
              <a:ext cx="371222" cy="315863"/>
            </a:xfrm>
            <a:custGeom>
              <a:avLst/>
              <a:gdLst/>
              <a:ahLst/>
              <a:cxnLst/>
              <a:rect l="l" t="t" r="r" b="b"/>
              <a:pathLst>
                <a:path w="12372" h="10527" extrusionOk="0">
                  <a:moveTo>
                    <a:pt x="5823" y="1"/>
                  </a:moveTo>
                  <a:cubicBezTo>
                    <a:pt x="4477" y="25"/>
                    <a:pt x="3203" y="108"/>
                    <a:pt x="1870" y="144"/>
                  </a:cubicBezTo>
                  <a:cubicBezTo>
                    <a:pt x="1596" y="156"/>
                    <a:pt x="1382" y="334"/>
                    <a:pt x="1322" y="596"/>
                  </a:cubicBezTo>
                  <a:cubicBezTo>
                    <a:pt x="1227" y="989"/>
                    <a:pt x="1144" y="1382"/>
                    <a:pt x="1048" y="1787"/>
                  </a:cubicBezTo>
                  <a:cubicBezTo>
                    <a:pt x="1001" y="2025"/>
                    <a:pt x="1096" y="2263"/>
                    <a:pt x="1310" y="2394"/>
                  </a:cubicBezTo>
                  <a:cubicBezTo>
                    <a:pt x="1406" y="2454"/>
                    <a:pt x="1489" y="2513"/>
                    <a:pt x="1560" y="2549"/>
                  </a:cubicBezTo>
                  <a:cubicBezTo>
                    <a:pt x="1334" y="2644"/>
                    <a:pt x="1120" y="2847"/>
                    <a:pt x="894" y="2954"/>
                  </a:cubicBezTo>
                  <a:cubicBezTo>
                    <a:pt x="1" y="3359"/>
                    <a:pt x="96" y="4644"/>
                    <a:pt x="1036" y="4918"/>
                  </a:cubicBezTo>
                  <a:cubicBezTo>
                    <a:pt x="655" y="5133"/>
                    <a:pt x="465" y="5585"/>
                    <a:pt x="584" y="6014"/>
                  </a:cubicBezTo>
                  <a:cubicBezTo>
                    <a:pt x="710" y="6426"/>
                    <a:pt x="1111" y="6706"/>
                    <a:pt x="1543" y="6706"/>
                  </a:cubicBezTo>
                  <a:cubicBezTo>
                    <a:pt x="1561" y="6706"/>
                    <a:pt x="1578" y="6705"/>
                    <a:pt x="1596" y="6704"/>
                  </a:cubicBezTo>
                  <a:lnTo>
                    <a:pt x="1596" y="6704"/>
                  </a:lnTo>
                  <a:cubicBezTo>
                    <a:pt x="1370" y="7169"/>
                    <a:pt x="1560" y="7728"/>
                    <a:pt x="2025" y="7954"/>
                  </a:cubicBezTo>
                  <a:cubicBezTo>
                    <a:pt x="2172" y="8032"/>
                    <a:pt x="2330" y="8068"/>
                    <a:pt x="2487" y="8068"/>
                  </a:cubicBezTo>
                  <a:cubicBezTo>
                    <a:pt x="2839" y="8068"/>
                    <a:pt x="3185" y="7886"/>
                    <a:pt x="3382" y="7573"/>
                  </a:cubicBezTo>
                  <a:cubicBezTo>
                    <a:pt x="3965" y="7633"/>
                    <a:pt x="4501" y="7597"/>
                    <a:pt x="5085" y="7645"/>
                  </a:cubicBezTo>
                  <a:cubicBezTo>
                    <a:pt x="5073" y="8466"/>
                    <a:pt x="5382" y="9252"/>
                    <a:pt x="5954" y="9836"/>
                  </a:cubicBezTo>
                  <a:cubicBezTo>
                    <a:pt x="6263" y="10145"/>
                    <a:pt x="6632" y="10371"/>
                    <a:pt x="7037" y="10526"/>
                  </a:cubicBezTo>
                  <a:cubicBezTo>
                    <a:pt x="9073" y="9824"/>
                    <a:pt x="10907" y="8633"/>
                    <a:pt x="12371" y="7049"/>
                  </a:cubicBezTo>
                  <a:cubicBezTo>
                    <a:pt x="10704" y="4263"/>
                    <a:pt x="8478" y="1858"/>
                    <a:pt x="5823" y="1"/>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6"/>
            <p:cNvSpPr/>
            <p:nvPr/>
          </p:nvSpPr>
          <p:spPr>
            <a:xfrm>
              <a:off x="5892794" y="2947664"/>
              <a:ext cx="123621" cy="47048"/>
            </a:xfrm>
            <a:custGeom>
              <a:avLst/>
              <a:gdLst/>
              <a:ahLst/>
              <a:cxnLst/>
              <a:rect l="l" t="t" r="r" b="b"/>
              <a:pathLst>
                <a:path w="4120" h="1568" extrusionOk="0">
                  <a:moveTo>
                    <a:pt x="3969" y="0"/>
                  </a:moveTo>
                  <a:cubicBezTo>
                    <a:pt x="3955" y="0"/>
                    <a:pt x="3942" y="3"/>
                    <a:pt x="3929" y="8"/>
                  </a:cubicBezTo>
                  <a:lnTo>
                    <a:pt x="143" y="1317"/>
                  </a:lnTo>
                  <a:cubicBezTo>
                    <a:pt x="0" y="1365"/>
                    <a:pt x="36" y="1567"/>
                    <a:pt x="179" y="1567"/>
                  </a:cubicBezTo>
                  <a:cubicBezTo>
                    <a:pt x="191" y="1567"/>
                    <a:pt x="215" y="1567"/>
                    <a:pt x="227" y="1555"/>
                  </a:cubicBezTo>
                  <a:lnTo>
                    <a:pt x="4013" y="246"/>
                  </a:lnTo>
                  <a:cubicBezTo>
                    <a:pt x="4084" y="222"/>
                    <a:pt x="4120" y="150"/>
                    <a:pt x="4096" y="91"/>
                  </a:cubicBezTo>
                  <a:cubicBezTo>
                    <a:pt x="4077" y="34"/>
                    <a:pt x="4021" y="0"/>
                    <a:pt x="39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6"/>
            <p:cNvSpPr/>
            <p:nvPr/>
          </p:nvSpPr>
          <p:spPr>
            <a:xfrm>
              <a:off x="5880282" y="3017638"/>
              <a:ext cx="149545" cy="44947"/>
            </a:xfrm>
            <a:custGeom>
              <a:avLst/>
              <a:gdLst/>
              <a:ahLst/>
              <a:cxnLst/>
              <a:rect l="l" t="t" r="r" b="b"/>
              <a:pathLst>
                <a:path w="4984" h="1498" extrusionOk="0">
                  <a:moveTo>
                    <a:pt x="4811" y="0"/>
                  </a:moveTo>
                  <a:cubicBezTo>
                    <a:pt x="4796" y="0"/>
                    <a:pt x="4780" y="3"/>
                    <a:pt x="4763" y="9"/>
                  </a:cubicBezTo>
                  <a:lnTo>
                    <a:pt x="144" y="1247"/>
                  </a:lnTo>
                  <a:cubicBezTo>
                    <a:pt x="1" y="1283"/>
                    <a:pt x="24" y="1497"/>
                    <a:pt x="179" y="1497"/>
                  </a:cubicBezTo>
                  <a:lnTo>
                    <a:pt x="215" y="1497"/>
                  </a:lnTo>
                  <a:lnTo>
                    <a:pt x="4823" y="259"/>
                  </a:lnTo>
                  <a:cubicBezTo>
                    <a:pt x="4983" y="216"/>
                    <a:pt x="4942" y="0"/>
                    <a:pt x="48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6"/>
            <p:cNvSpPr/>
            <p:nvPr/>
          </p:nvSpPr>
          <p:spPr>
            <a:xfrm>
              <a:off x="5895405" y="3086862"/>
              <a:ext cx="140663" cy="33246"/>
            </a:xfrm>
            <a:custGeom>
              <a:avLst/>
              <a:gdLst/>
              <a:ahLst/>
              <a:cxnLst/>
              <a:rect l="l" t="t" r="r" b="b"/>
              <a:pathLst>
                <a:path w="4688" h="1108" extrusionOk="0">
                  <a:moveTo>
                    <a:pt x="4533" y="0"/>
                  </a:moveTo>
                  <a:lnTo>
                    <a:pt x="163" y="857"/>
                  </a:lnTo>
                  <a:cubicBezTo>
                    <a:pt x="1" y="881"/>
                    <a:pt x="19" y="1108"/>
                    <a:pt x="175" y="1108"/>
                  </a:cubicBezTo>
                  <a:cubicBezTo>
                    <a:pt x="179" y="1108"/>
                    <a:pt x="183" y="1108"/>
                    <a:pt x="187" y="1107"/>
                  </a:cubicBezTo>
                  <a:lnTo>
                    <a:pt x="211" y="1107"/>
                  </a:lnTo>
                  <a:lnTo>
                    <a:pt x="4569" y="262"/>
                  </a:lnTo>
                  <a:cubicBezTo>
                    <a:pt x="4640" y="238"/>
                    <a:pt x="4688" y="179"/>
                    <a:pt x="4676" y="107"/>
                  </a:cubicBezTo>
                  <a:cubicBezTo>
                    <a:pt x="4664" y="36"/>
                    <a:pt x="4593" y="0"/>
                    <a:pt x="45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6"/>
            <p:cNvSpPr/>
            <p:nvPr/>
          </p:nvSpPr>
          <p:spPr>
            <a:xfrm>
              <a:off x="6002107" y="3141504"/>
              <a:ext cx="30755" cy="8251"/>
            </a:xfrm>
            <a:custGeom>
              <a:avLst/>
              <a:gdLst/>
              <a:ahLst/>
              <a:cxnLst/>
              <a:rect l="l" t="t" r="r" b="b"/>
              <a:pathLst>
                <a:path w="1025" h="275" extrusionOk="0">
                  <a:moveTo>
                    <a:pt x="882" y="1"/>
                  </a:moveTo>
                  <a:lnTo>
                    <a:pt x="155" y="13"/>
                  </a:lnTo>
                  <a:cubicBezTo>
                    <a:pt x="1" y="36"/>
                    <a:pt x="1" y="263"/>
                    <a:pt x="155" y="275"/>
                  </a:cubicBezTo>
                  <a:lnTo>
                    <a:pt x="894" y="263"/>
                  </a:lnTo>
                  <a:cubicBezTo>
                    <a:pt x="965" y="263"/>
                    <a:pt x="1025" y="203"/>
                    <a:pt x="1013" y="132"/>
                  </a:cubicBezTo>
                  <a:cubicBezTo>
                    <a:pt x="1013" y="48"/>
                    <a:pt x="953" y="1"/>
                    <a:pt x="8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6"/>
            <p:cNvSpPr/>
            <p:nvPr/>
          </p:nvSpPr>
          <p:spPr>
            <a:xfrm>
              <a:off x="5927812" y="3135802"/>
              <a:ext cx="35736" cy="8611"/>
            </a:xfrm>
            <a:custGeom>
              <a:avLst/>
              <a:gdLst/>
              <a:ahLst/>
              <a:cxnLst/>
              <a:rect l="l" t="t" r="r" b="b"/>
              <a:pathLst>
                <a:path w="1191" h="287" extrusionOk="0">
                  <a:moveTo>
                    <a:pt x="143" y="0"/>
                  </a:moveTo>
                  <a:cubicBezTo>
                    <a:pt x="72" y="0"/>
                    <a:pt x="12" y="48"/>
                    <a:pt x="12" y="119"/>
                  </a:cubicBezTo>
                  <a:cubicBezTo>
                    <a:pt x="0" y="191"/>
                    <a:pt x="60" y="250"/>
                    <a:pt x="131" y="250"/>
                  </a:cubicBezTo>
                  <a:lnTo>
                    <a:pt x="1024" y="286"/>
                  </a:lnTo>
                  <a:lnTo>
                    <a:pt x="1036" y="286"/>
                  </a:lnTo>
                  <a:cubicBezTo>
                    <a:pt x="1191" y="274"/>
                    <a:pt x="1191" y="48"/>
                    <a:pt x="1036" y="24"/>
                  </a:cubicBezTo>
                  <a:lnTo>
                    <a:pt x="14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6"/>
            <p:cNvSpPr/>
            <p:nvPr/>
          </p:nvSpPr>
          <p:spPr>
            <a:xfrm>
              <a:off x="6019270" y="2484880"/>
              <a:ext cx="34326" cy="61120"/>
            </a:xfrm>
            <a:custGeom>
              <a:avLst/>
              <a:gdLst/>
              <a:ahLst/>
              <a:cxnLst/>
              <a:rect l="l" t="t" r="r" b="b"/>
              <a:pathLst>
                <a:path w="1144" h="2037" extrusionOk="0">
                  <a:moveTo>
                    <a:pt x="988" y="0"/>
                  </a:moveTo>
                  <a:cubicBezTo>
                    <a:pt x="917" y="0"/>
                    <a:pt x="857" y="60"/>
                    <a:pt x="857" y="131"/>
                  </a:cubicBezTo>
                  <a:cubicBezTo>
                    <a:pt x="881" y="786"/>
                    <a:pt x="595" y="1405"/>
                    <a:pt x="95" y="1810"/>
                  </a:cubicBezTo>
                  <a:cubicBezTo>
                    <a:pt x="0" y="1881"/>
                    <a:pt x="48" y="2036"/>
                    <a:pt x="179" y="2036"/>
                  </a:cubicBezTo>
                  <a:cubicBezTo>
                    <a:pt x="203" y="2036"/>
                    <a:pt x="238" y="2024"/>
                    <a:pt x="262" y="2012"/>
                  </a:cubicBezTo>
                  <a:cubicBezTo>
                    <a:pt x="822" y="1548"/>
                    <a:pt x="1143" y="857"/>
                    <a:pt x="1119" y="131"/>
                  </a:cubicBezTo>
                  <a:cubicBezTo>
                    <a:pt x="1119" y="48"/>
                    <a:pt x="1060" y="0"/>
                    <a:pt x="988" y="0"/>
                  </a:cubicBez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6"/>
            <p:cNvSpPr/>
            <p:nvPr/>
          </p:nvSpPr>
          <p:spPr>
            <a:xfrm>
              <a:off x="5760467" y="2421027"/>
              <a:ext cx="304191" cy="249282"/>
            </a:xfrm>
            <a:custGeom>
              <a:avLst/>
              <a:gdLst/>
              <a:ahLst/>
              <a:cxnLst/>
              <a:rect l="l" t="t" r="r" b="b"/>
              <a:pathLst>
                <a:path w="10138" h="8308" extrusionOk="0">
                  <a:moveTo>
                    <a:pt x="3602" y="0"/>
                  </a:moveTo>
                  <a:cubicBezTo>
                    <a:pt x="3441" y="0"/>
                    <a:pt x="3280" y="26"/>
                    <a:pt x="3124" y="80"/>
                  </a:cubicBezTo>
                  <a:cubicBezTo>
                    <a:pt x="2541" y="318"/>
                    <a:pt x="2172" y="878"/>
                    <a:pt x="2196" y="1497"/>
                  </a:cubicBezTo>
                  <a:cubicBezTo>
                    <a:pt x="2187" y="1497"/>
                    <a:pt x="2178" y="1497"/>
                    <a:pt x="2170" y="1497"/>
                  </a:cubicBezTo>
                  <a:cubicBezTo>
                    <a:pt x="512" y="1497"/>
                    <a:pt x="1" y="3751"/>
                    <a:pt x="1505" y="4450"/>
                  </a:cubicBezTo>
                  <a:lnTo>
                    <a:pt x="8637" y="8307"/>
                  </a:lnTo>
                  <a:cubicBezTo>
                    <a:pt x="8875" y="7557"/>
                    <a:pt x="9185" y="6748"/>
                    <a:pt x="9423" y="5986"/>
                  </a:cubicBezTo>
                  <a:cubicBezTo>
                    <a:pt x="9875" y="5771"/>
                    <a:pt x="10137" y="5283"/>
                    <a:pt x="10054" y="4771"/>
                  </a:cubicBezTo>
                  <a:cubicBezTo>
                    <a:pt x="9959" y="4295"/>
                    <a:pt x="9423" y="3974"/>
                    <a:pt x="8935" y="3962"/>
                  </a:cubicBezTo>
                  <a:cubicBezTo>
                    <a:pt x="9232" y="3509"/>
                    <a:pt x="9292" y="2938"/>
                    <a:pt x="9101" y="2438"/>
                  </a:cubicBezTo>
                  <a:cubicBezTo>
                    <a:pt x="8832" y="1770"/>
                    <a:pt x="8194" y="1327"/>
                    <a:pt x="7484" y="1327"/>
                  </a:cubicBezTo>
                  <a:cubicBezTo>
                    <a:pt x="7409" y="1327"/>
                    <a:pt x="7333" y="1332"/>
                    <a:pt x="7256" y="1342"/>
                  </a:cubicBezTo>
                  <a:cubicBezTo>
                    <a:pt x="7185" y="783"/>
                    <a:pt x="6792" y="318"/>
                    <a:pt x="6268" y="140"/>
                  </a:cubicBezTo>
                  <a:cubicBezTo>
                    <a:pt x="6125" y="95"/>
                    <a:pt x="5980" y="74"/>
                    <a:pt x="5835" y="74"/>
                  </a:cubicBezTo>
                  <a:cubicBezTo>
                    <a:pt x="5436" y="74"/>
                    <a:pt x="5047" y="239"/>
                    <a:pt x="4768" y="545"/>
                  </a:cubicBezTo>
                  <a:cubicBezTo>
                    <a:pt x="4471" y="196"/>
                    <a:pt x="4040" y="0"/>
                    <a:pt x="3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6"/>
            <p:cNvSpPr/>
            <p:nvPr/>
          </p:nvSpPr>
          <p:spPr>
            <a:xfrm>
              <a:off x="5753116" y="2517737"/>
              <a:ext cx="292879" cy="310102"/>
            </a:xfrm>
            <a:custGeom>
              <a:avLst/>
              <a:gdLst/>
              <a:ahLst/>
              <a:cxnLst/>
              <a:rect l="l" t="t" r="r" b="b"/>
              <a:pathLst>
                <a:path w="9761" h="10335" extrusionOk="0">
                  <a:moveTo>
                    <a:pt x="4368" y="0"/>
                  </a:moveTo>
                  <a:cubicBezTo>
                    <a:pt x="2623" y="0"/>
                    <a:pt x="1480" y="845"/>
                    <a:pt x="857" y="2489"/>
                  </a:cubicBezTo>
                  <a:cubicBezTo>
                    <a:pt x="214" y="4215"/>
                    <a:pt x="0" y="6382"/>
                    <a:pt x="2191" y="7501"/>
                  </a:cubicBezTo>
                  <a:cubicBezTo>
                    <a:pt x="2346" y="8216"/>
                    <a:pt x="2607" y="8906"/>
                    <a:pt x="2750" y="9621"/>
                  </a:cubicBezTo>
                  <a:cubicBezTo>
                    <a:pt x="3389" y="10086"/>
                    <a:pt x="4146" y="10334"/>
                    <a:pt x="4914" y="10334"/>
                  </a:cubicBezTo>
                  <a:cubicBezTo>
                    <a:pt x="5149" y="10334"/>
                    <a:pt x="5386" y="10311"/>
                    <a:pt x="5620" y="10264"/>
                  </a:cubicBezTo>
                  <a:cubicBezTo>
                    <a:pt x="6644" y="10037"/>
                    <a:pt x="7525" y="9406"/>
                    <a:pt x="8072" y="8525"/>
                  </a:cubicBezTo>
                  <a:cubicBezTo>
                    <a:pt x="7854" y="7859"/>
                    <a:pt x="7625" y="7237"/>
                    <a:pt x="7395" y="6573"/>
                  </a:cubicBezTo>
                  <a:lnTo>
                    <a:pt x="7395" y="6573"/>
                  </a:lnTo>
                  <a:cubicBezTo>
                    <a:pt x="7592" y="6653"/>
                    <a:pt x="7790" y="6690"/>
                    <a:pt x="7981" y="6690"/>
                  </a:cubicBezTo>
                  <a:cubicBezTo>
                    <a:pt x="8956" y="6690"/>
                    <a:pt x="9760" y="5738"/>
                    <a:pt x="9442" y="4703"/>
                  </a:cubicBezTo>
                  <a:cubicBezTo>
                    <a:pt x="9239" y="4144"/>
                    <a:pt x="8739" y="3739"/>
                    <a:pt x="8144" y="3656"/>
                  </a:cubicBezTo>
                  <a:cubicBezTo>
                    <a:pt x="7918" y="3834"/>
                    <a:pt x="7691" y="4013"/>
                    <a:pt x="7465" y="4180"/>
                  </a:cubicBezTo>
                  <a:cubicBezTo>
                    <a:pt x="7132" y="3846"/>
                    <a:pt x="7037" y="3287"/>
                    <a:pt x="7322" y="2918"/>
                  </a:cubicBezTo>
                  <a:lnTo>
                    <a:pt x="7322" y="2918"/>
                  </a:lnTo>
                  <a:cubicBezTo>
                    <a:pt x="7219" y="2950"/>
                    <a:pt x="7114" y="2965"/>
                    <a:pt x="7011" y="2965"/>
                  </a:cubicBezTo>
                  <a:cubicBezTo>
                    <a:pt x="6732" y="2965"/>
                    <a:pt x="6462" y="2852"/>
                    <a:pt x="6263" y="2644"/>
                  </a:cubicBezTo>
                  <a:cubicBezTo>
                    <a:pt x="6013" y="2358"/>
                    <a:pt x="5834" y="1858"/>
                    <a:pt x="5989" y="1513"/>
                  </a:cubicBezTo>
                  <a:lnTo>
                    <a:pt x="5989" y="1513"/>
                  </a:lnTo>
                  <a:cubicBezTo>
                    <a:pt x="5804" y="1616"/>
                    <a:pt x="5616" y="1662"/>
                    <a:pt x="5435" y="1662"/>
                  </a:cubicBezTo>
                  <a:cubicBezTo>
                    <a:pt x="4657" y="1662"/>
                    <a:pt x="4016" y="812"/>
                    <a:pt x="4441" y="1"/>
                  </a:cubicBezTo>
                  <a:cubicBezTo>
                    <a:pt x="4417" y="0"/>
                    <a:pt x="4392" y="0"/>
                    <a:pt x="4368" y="0"/>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6"/>
            <p:cNvSpPr/>
            <p:nvPr/>
          </p:nvSpPr>
          <p:spPr>
            <a:xfrm>
              <a:off x="5793834" y="2584200"/>
              <a:ext cx="15753" cy="15723"/>
            </a:xfrm>
            <a:custGeom>
              <a:avLst/>
              <a:gdLst/>
              <a:ahLst/>
              <a:cxnLst/>
              <a:rect l="l" t="t" r="r" b="b"/>
              <a:pathLst>
                <a:path w="525" h="524" extrusionOk="0">
                  <a:moveTo>
                    <a:pt x="262" y="0"/>
                  </a:moveTo>
                  <a:cubicBezTo>
                    <a:pt x="119" y="0"/>
                    <a:pt x="0" y="119"/>
                    <a:pt x="0" y="262"/>
                  </a:cubicBezTo>
                  <a:cubicBezTo>
                    <a:pt x="0" y="405"/>
                    <a:pt x="119" y="524"/>
                    <a:pt x="262" y="524"/>
                  </a:cubicBezTo>
                  <a:cubicBezTo>
                    <a:pt x="405" y="524"/>
                    <a:pt x="524" y="405"/>
                    <a:pt x="524" y="262"/>
                  </a:cubicBezTo>
                  <a:cubicBezTo>
                    <a:pt x="524" y="119"/>
                    <a:pt x="405" y="0"/>
                    <a:pt x="2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6"/>
            <p:cNvSpPr/>
            <p:nvPr/>
          </p:nvSpPr>
          <p:spPr>
            <a:xfrm>
              <a:off x="5891354" y="2613126"/>
              <a:ext cx="15393" cy="15753"/>
            </a:xfrm>
            <a:custGeom>
              <a:avLst/>
              <a:gdLst/>
              <a:ahLst/>
              <a:cxnLst/>
              <a:rect l="l" t="t" r="r" b="b"/>
              <a:pathLst>
                <a:path w="513" h="525" extrusionOk="0">
                  <a:moveTo>
                    <a:pt x="251" y="0"/>
                  </a:moveTo>
                  <a:cubicBezTo>
                    <a:pt x="108" y="0"/>
                    <a:pt x="1" y="120"/>
                    <a:pt x="1" y="262"/>
                  </a:cubicBezTo>
                  <a:cubicBezTo>
                    <a:pt x="1" y="405"/>
                    <a:pt x="108" y="524"/>
                    <a:pt x="251" y="524"/>
                  </a:cubicBezTo>
                  <a:cubicBezTo>
                    <a:pt x="394" y="524"/>
                    <a:pt x="513" y="405"/>
                    <a:pt x="513" y="262"/>
                  </a:cubicBezTo>
                  <a:cubicBezTo>
                    <a:pt x="513" y="120"/>
                    <a:pt x="394"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6"/>
            <p:cNvSpPr/>
            <p:nvPr/>
          </p:nvSpPr>
          <p:spPr>
            <a:xfrm>
              <a:off x="5797915" y="2531900"/>
              <a:ext cx="45968" cy="31235"/>
            </a:xfrm>
            <a:custGeom>
              <a:avLst/>
              <a:gdLst/>
              <a:ahLst/>
              <a:cxnLst/>
              <a:rect l="l" t="t" r="r" b="b"/>
              <a:pathLst>
                <a:path w="1532" h="1041" extrusionOk="0">
                  <a:moveTo>
                    <a:pt x="576" y="0"/>
                  </a:moveTo>
                  <a:cubicBezTo>
                    <a:pt x="422" y="0"/>
                    <a:pt x="263" y="39"/>
                    <a:pt x="114" y="124"/>
                  </a:cubicBezTo>
                  <a:cubicBezTo>
                    <a:pt x="1" y="207"/>
                    <a:pt x="67" y="361"/>
                    <a:pt x="180" y="361"/>
                  </a:cubicBezTo>
                  <a:cubicBezTo>
                    <a:pt x="197" y="361"/>
                    <a:pt x="215" y="358"/>
                    <a:pt x="233" y="350"/>
                  </a:cubicBezTo>
                  <a:cubicBezTo>
                    <a:pt x="345" y="289"/>
                    <a:pt x="463" y="260"/>
                    <a:pt x="577" y="260"/>
                  </a:cubicBezTo>
                  <a:cubicBezTo>
                    <a:pt x="929" y="260"/>
                    <a:pt x="1254" y="527"/>
                    <a:pt x="1281" y="922"/>
                  </a:cubicBezTo>
                  <a:cubicBezTo>
                    <a:pt x="1281" y="981"/>
                    <a:pt x="1341" y="1041"/>
                    <a:pt x="1412" y="1041"/>
                  </a:cubicBezTo>
                  <a:cubicBezTo>
                    <a:pt x="1484" y="1029"/>
                    <a:pt x="1531" y="969"/>
                    <a:pt x="1531" y="898"/>
                  </a:cubicBezTo>
                  <a:cubicBezTo>
                    <a:pt x="1495" y="368"/>
                    <a:pt x="1053" y="0"/>
                    <a:pt x="5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6"/>
            <p:cNvSpPr/>
            <p:nvPr/>
          </p:nvSpPr>
          <p:spPr>
            <a:xfrm>
              <a:off x="5826691" y="2593142"/>
              <a:ext cx="31145" cy="39307"/>
            </a:xfrm>
            <a:custGeom>
              <a:avLst/>
              <a:gdLst/>
              <a:ahLst/>
              <a:cxnLst/>
              <a:rect l="l" t="t" r="r" b="b"/>
              <a:pathLst>
                <a:path w="1038" h="1310" extrusionOk="0">
                  <a:moveTo>
                    <a:pt x="857" y="1"/>
                  </a:moveTo>
                  <a:cubicBezTo>
                    <a:pt x="823" y="1"/>
                    <a:pt x="789" y="15"/>
                    <a:pt x="763" y="47"/>
                  </a:cubicBezTo>
                  <a:lnTo>
                    <a:pt x="36" y="1059"/>
                  </a:lnTo>
                  <a:cubicBezTo>
                    <a:pt x="13" y="1095"/>
                    <a:pt x="1" y="1143"/>
                    <a:pt x="25" y="1178"/>
                  </a:cubicBezTo>
                  <a:cubicBezTo>
                    <a:pt x="36" y="1226"/>
                    <a:pt x="72" y="1250"/>
                    <a:pt x="120" y="1262"/>
                  </a:cubicBezTo>
                  <a:lnTo>
                    <a:pt x="417" y="1309"/>
                  </a:lnTo>
                  <a:lnTo>
                    <a:pt x="441" y="1309"/>
                  </a:lnTo>
                  <a:cubicBezTo>
                    <a:pt x="501" y="1309"/>
                    <a:pt x="560" y="1262"/>
                    <a:pt x="572" y="1202"/>
                  </a:cubicBezTo>
                  <a:cubicBezTo>
                    <a:pt x="584" y="1131"/>
                    <a:pt x="536" y="1059"/>
                    <a:pt x="465" y="1047"/>
                  </a:cubicBezTo>
                  <a:lnTo>
                    <a:pt x="382" y="1036"/>
                  </a:lnTo>
                  <a:lnTo>
                    <a:pt x="977" y="202"/>
                  </a:lnTo>
                  <a:cubicBezTo>
                    <a:pt x="1038" y="98"/>
                    <a:pt x="947" y="1"/>
                    <a:pt x="8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6"/>
            <p:cNvSpPr/>
            <p:nvPr/>
          </p:nvSpPr>
          <p:spPr>
            <a:xfrm>
              <a:off x="5845715" y="2640942"/>
              <a:ext cx="31745" cy="18663"/>
            </a:xfrm>
            <a:custGeom>
              <a:avLst/>
              <a:gdLst/>
              <a:ahLst/>
              <a:cxnLst/>
              <a:rect l="l" t="t" r="r" b="b"/>
              <a:pathLst>
                <a:path w="1058" h="622" extrusionOk="0">
                  <a:moveTo>
                    <a:pt x="908" y="1"/>
                  </a:moveTo>
                  <a:cubicBezTo>
                    <a:pt x="843" y="1"/>
                    <a:pt x="784" y="56"/>
                    <a:pt x="784" y="121"/>
                  </a:cubicBezTo>
                  <a:cubicBezTo>
                    <a:pt x="765" y="272"/>
                    <a:pt x="644" y="350"/>
                    <a:pt x="523" y="350"/>
                  </a:cubicBezTo>
                  <a:cubicBezTo>
                    <a:pt x="414" y="350"/>
                    <a:pt x="305" y="287"/>
                    <a:pt x="272" y="157"/>
                  </a:cubicBezTo>
                  <a:cubicBezTo>
                    <a:pt x="257" y="88"/>
                    <a:pt x="205" y="58"/>
                    <a:pt x="153" y="58"/>
                  </a:cubicBezTo>
                  <a:cubicBezTo>
                    <a:pt x="78" y="58"/>
                    <a:pt x="1" y="119"/>
                    <a:pt x="22" y="216"/>
                  </a:cubicBezTo>
                  <a:cubicBezTo>
                    <a:pt x="81" y="443"/>
                    <a:pt x="295" y="609"/>
                    <a:pt x="534" y="609"/>
                  </a:cubicBezTo>
                  <a:lnTo>
                    <a:pt x="569" y="621"/>
                  </a:lnTo>
                  <a:cubicBezTo>
                    <a:pt x="819" y="597"/>
                    <a:pt x="1010" y="407"/>
                    <a:pt x="1045" y="157"/>
                  </a:cubicBezTo>
                  <a:cubicBezTo>
                    <a:pt x="1057" y="85"/>
                    <a:pt x="998" y="14"/>
                    <a:pt x="926" y="2"/>
                  </a:cubicBezTo>
                  <a:cubicBezTo>
                    <a:pt x="920" y="1"/>
                    <a:pt x="914" y="1"/>
                    <a:pt x="9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6"/>
            <p:cNvSpPr/>
            <p:nvPr/>
          </p:nvSpPr>
          <p:spPr>
            <a:xfrm>
              <a:off x="5888744" y="2576519"/>
              <a:ext cx="30515" cy="16623"/>
            </a:xfrm>
            <a:custGeom>
              <a:avLst/>
              <a:gdLst/>
              <a:ahLst/>
              <a:cxnLst/>
              <a:rect l="l" t="t" r="r" b="b"/>
              <a:pathLst>
                <a:path w="1017" h="554" extrusionOk="0">
                  <a:moveTo>
                    <a:pt x="362" y="0"/>
                  </a:moveTo>
                  <a:cubicBezTo>
                    <a:pt x="294" y="0"/>
                    <a:pt x="226" y="10"/>
                    <a:pt x="159" y="30"/>
                  </a:cubicBezTo>
                  <a:cubicBezTo>
                    <a:pt x="1" y="72"/>
                    <a:pt x="58" y="292"/>
                    <a:pt x="188" y="292"/>
                  </a:cubicBezTo>
                  <a:cubicBezTo>
                    <a:pt x="205" y="292"/>
                    <a:pt x="223" y="288"/>
                    <a:pt x="243" y="280"/>
                  </a:cubicBezTo>
                  <a:cubicBezTo>
                    <a:pt x="286" y="267"/>
                    <a:pt x="330" y="261"/>
                    <a:pt x="373" y="261"/>
                  </a:cubicBezTo>
                  <a:cubicBezTo>
                    <a:pt x="528" y="261"/>
                    <a:pt x="670" y="342"/>
                    <a:pt x="754" y="482"/>
                  </a:cubicBezTo>
                  <a:cubicBezTo>
                    <a:pt x="778" y="530"/>
                    <a:pt x="826" y="554"/>
                    <a:pt x="874" y="554"/>
                  </a:cubicBezTo>
                  <a:cubicBezTo>
                    <a:pt x="885" y="554"/>
                    <a:pt x="909" y="554"/>
                    <a:pt x="933" y="542"/>
                  </a:cubicBezTo>
                  <a:cubicBezTo>
                    <a:pt x="993" y="506"/>
                    <a:pt x="1016" y="435"/>
                    <a:pt x="981" y="363"/>
                  </a:cubicBezTo>
                  <a:cubicBezTo>
                    <a:pt x="858" y="137"/>
                    <a:pt x="616" y="0"/>
                    <a:pt x="3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6"/>
            <p:cNvSpPr/>
            <p:nvPr/>
          </p:nvSpPr>
          <p:spPr>
            <a:xfrm>
              <a:off x="5982453" y="2655885"/>
              <a:ext cx="36516" cy="11942"/>
            </a:xfrm>
            <a:custGeom>
              <a:avLst/>
              <a:gdLst/>
              <a:ahLst/>
              <a:cxnLst/>
              <a:rect l="l" t="t" r="r" b="b"/>
              <a:pathLst>
                <a:path w="1217" h="398" extrusionOk="0">
                  <a:moveTo>
                    <a:pt x="1045" y="1"/>
                  </a:moveTo>
                  <a:cubicBezTo>
                    <a:pt x="1035" y="1"/>
                    <a:pt x="1024" y="2"/>
                    <a:pt x="1013" y="4"/>
                  </a:cubicBezTo>
                  <a:lnTo>
                    <a:pt x="144" y="135"/>
                  </a:lnTo>
                  <a:cubicBezTo>
                    <a:pt x="1" y="171"/>
                    <a:pt x="13" y="397"/>
                    <a:pt x="168" y="397"/>
                  </a:cubicBezTo>
                  <a:lnTo>
                    <a:pt x="191" y="397"/>
                  </a:lnTo>
                  <a:lnTo>
                    <a:pt x="1060" y="254"/>
                  </a:lnTo>
                  <a:cubicBezTo>
                    <a:pt x="1217" y="232"/>
                    <a:pt x="1195" y="1"/>
                    <a:pt x="10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6"/>
            <p:cNvSpPr/>
            <p:nvPr/>
          </p:nvSpPr>
          <p:spPr>
            <a:xfrm>
              <a:off x="5963399" y="2712746"/>
              <a:ext cx="20883" cy="9001"/>
            </a:xfrm>
            <a:custGeom>
              <a:avLst/>
              <a:gdLst/>
              <a:ahLst/>
              <a:cxnLst/>
              <a:rect l="l" t="t" r="r" b="b"/>
              <a:pathLst>
                <a:path w="696" h="300" extrusionOk="0">
                  <a:moveTo>
                    <a:pt x="173" y="1"/>
                  </a:moveTo>
                  <a:cubicBezTo>
                    <a:pt x="26" y="1"/>
                    <a:pt x="0" y="230"/>
                    <a:pt x="160" y="252"/>
                  </a:cubicBezTo>
                  <a:lnTo>
                    <a:pt x="505" y="300"/>
                  </a:lnTo>
                  <a:lnTo>
                    <a:pt x="529" y="300"/>
                  </a:lnTo>
                  <a:cubicBezTo>
                    <a:pt x="683" y="300"/>
                    <a:pt x="695" y="62"/>
                    <a:pt x="541" y="38"/>
                  </a:cubicBezTo>
                  <a:lnTo>
                    <a:pt x="195" y="2"/>
                  </a:lnTo>
                  <a:cubicBezTo>
                    <a:pt x="188" y="1"/>
                    <a:pt x="180" y="1"/>
                    <a:pt x="1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6"/>
            <p:cNvSpPr/>
            <p:nvPr/>
          </p:nvSpPr>
          <p:spPr>
            <a:xfrm>
              <a:off x="5810157" y="2738492"/>
              <a:ext cx="88035" cy="17943"/>
            </a:xfrm>
            <a:custGeom>
              <a:avLst/>
              <a:gdLst/>
              <a:ahLst/>
              <a:cxnLst/>
              <a:rect l="l" t="t" r="r" b="b"/>
              <a:pathLst>
                <a:path w="2934" h="598" extrusionOk="0">
                  <a:moveTo>
                    <a:pt x="185" y="0"/>
                  </a:moveTo>
                  <a:cubicBezTo>
                    <a:pt x="64" y="0"/>
                    <a:pt x="0" y="189"/>
                    <a:pt x="135" y="252"/>
                  </a:cubicBezTo>
                  <a:cubicBezTo>
                    <a:pt x="658" y="479"/>
                    <a:pt x="1213" y="598"/>
                    <a:pt x="1780" y="598"/>
                  </a:cubicBezTo>
                  <a:cubicBezTo>
                    <a:pt x="1807" y="598"/>
                    <a:pt x="1834" y="597"/>
                    <a:pt x="1861" y="597"/>
                  </a:cubicBezTo>
                  <a:cubicBezTo>
                    <a:pt x="2171" y="597"/>
                    <a:pt x="2481" y="573"/>
                    <a:pt x="2778" y="514"/>
                  </a:cubicBezTo>
                  <a:cubicBezTo>
                    <a:pt x="2934" y="480"/>
                    <a:pt x="2903" y="260"/>
                    <a:pt x="2762" y="260"/>
                  </a:cubicBezTo>
                  <a:cubicBezTo>
                    <a:pt x="2752" y="260"/>
                    <a:pt x="2742" y="261"/>
                    <a:pt x="2731" y="263"/>
                  </a:cubicBezTo>
                  <a:cubicBezTo>
                    <a:pt x="2725" y="263"/>
                    <a:pt x="2371" y="330"/>
                    <a:pt x="1880" y="330"/>
                  </a:cubicBezTo>
                  <a:cubicBezTo>
                    <a:pt x="1401" y="330"/>
                    <a:pt x="789" y="267"/>
                    <a:pt x="242" y="13"/>
                  </a:cubicBezTo>
                  <a:cubicBezTo>
                    <a:pt x="222" y="4"/>
                    <a:pt x="203" y="0"/>
                    <a:pt x="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6"/>
            <p:cNvSpPr/>
            <p:nvPr/>
          </p:nvSpPr>
          <p:spPr>
            <a:xfrm>
              <a:off x="5918150" y="2712086"/>
              <a:ext cx="46838" cy="203314"/>
            </a:xfrm>
            <a:custGeom>
              <a:avLst/>
              <a:gdLst/>
              <a:ahLst/>
              <a:cxnLst/>
              <a:rect l="l" t="t" r="r" b="b"/>
              <a:pathLst>
                <a:path w="1561" h="6776" extrusionOk="0">
                  <a:moveTo>
                    <a:pt x="1048" y="0"/>
                  </a:moveTo>
                  <a:lnTo>
                    <a:pt x="1" y="84"/>
                  </a:lnTo>
                  <a:lnTo>
                    <a:pt x="501" y="6775"/>
                  </a:lnTo>
                  <a:lnTo>
                    <a:pt x="1560" y="6739"/>
                  </a:lnTo>
                  <a:lnTo>
                    <a:pt x="104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6"/>
            <p:cNvSpPr/>
            <p:nvPr/>
          </p:nvSpPr>
          <p:spPr>
            <a:xfrm>
              <a:off x="5938524" y="2764537"/>
              <a:ext cx="24664" cy="143364"/>
            </a:xfrm>
            <a:custGeom>
              <a:avLst/>
              <a:gdLst/>
              <a:ahLst/>
              <a:cxnLst/>
              <a:rect l="l" t="t" r="r" b="b"/>
              <a:pathLst>
                <a:path w="822" h="4778" extrusionOk="0">
                  <a:moveTo>
                    <a:pt x="153" y="1"/>
                  </a:moveTo>
                  <a:cubicBezTo>
                    <a:pt x="146" y="1"/>
                    <a:pt x="139" y="1"/>
                    <a:pt x="131" y="3"/>
                  </a:cubicBezTo>
                  <a:cubicBezTo>
                    <a:pt x="60" y="15"/>
                    <a:pt x="0" y="74"/>
                    <a:pt x="12" y="157"/>
                  </a:cubicBezTo>
                  <a:lnTo>
                    <a:pt x="548" y="4670"/>
                  </a:lnTo>
                  <a:cubicBezTo>
                    <a:pt x="560" y="4729"/>
                    <a:pt x="608" y="4777"/>
                    <a:pt x="679" y="4777"/>
                  </a:cubicBezTo>
                  <a:lnTo>
                    <a:pt x="703" y="4777"/>
                  </a:lnTo>
                  <a:cubicBezTo>
                    <a:pt x="774" y="4765"/>
                    <a:pt x="822" y="4706"/>
                    <a:pt x="810" y="4634"/>
                  </a:cubicBezTo>
                  <a:lnTo>
                    <a:pt x="274" y="122"/>
                  </a:lnTo>
                  <a:cubicBezTo>
                    <a:pt x="274" y="47"/>
                    <a:pt x="217" y="1"/>
                    <a:pt x="1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6"/>
            <p:cNvSpPr/>
            <p:nvPr/>
          </p:nvSpPr>
          <p:spPr>
            <a:xfrm>
              <a:off x="4218660" y="4030164"/>
              <a:ext cx="747395" cy="545041"/>
            </a:xfrm>
            <a:custGeom>
              <a:avLst/>
              <a:gdLst/>
              <a:ahLst/>
              <a:cxnLst/>
              <a:rect l="l" t="t" r="r" b="b"/>
              <a:pathLst>
                <a:path w="24909" h="18165" extrusionOk="0">
                  <a:moveTo>
                    <a:pt x="7033" y="1"/>
                  </a:moveTo>
                  <a:cubicBezTo>
                    <a:pt x="4548" y="1"/>
                    <a:pt x="2866" y="2664"/>
                    <a:pt x="4037" y="4949"/>
                  </a:cubicBezTo>
                  <a:cubicBezTo>
                    <a:pt x="2703" y="5568"/>
                    <a:pt x="1334" y="6246"/>
                    <a:pt x="1" y="6877"/>
                  </a:cubicBezTo>
                  <a:cubicBezTo>
                    <a:pt x="882" y="13342"/>
                    <a:pt x="6406" y="18153"/>
                    <a:pt x="12931" y="18164"/>
                  </a:cubicBezTo>
                  <a:cubicBezTo>
                    <a:pt x="18134" y="18164"/>
                    <a:pt x="22837" y="15081"/>
                    <a:pt x="24909" y="10306"/>
                  </a:cubicBezTo>
                  <a:cubicBezTo>
                    <a:pt x="23789" y="8520"/>
                    <a:pt x="21920" y="7163"/>
                    <a:pt x="19967" y="6401"/>
                  </a:cubicBezTo>
                  <a:cubicBezTo>
                    <a:pt x="18622" y="5889"/>
                    <a:pt x="17253" y="5437"/>
                    <a:pt x="15919" y="4913"/>
                  </a:cubicBezTo>
                  <a:cubicBezTo>
                    <a:pt x="16169" y="4020"/>
                    <a:pt x="16050" y="3067"/>
                    <a:pt x="15574" y="2270"/>
                  </a:cubicBezTo>
                  <a:cubicBezTo>
                    <a:pt x="15098" y="1472"/>
                    <a:pt x="14276" y="924"/>
                    <a:pt x="13359" y="781"/>
                  </a:cubicBezTo>
                  <a:cubicBezTo>
                    <a:pt x="11395" y="508"/>
                    <a:pt x="9383" y="222"/>
                    <a:pt x="7394" y="19"/>
                  </a:cubicBezTo>
                  <a:cubicBezTo>
                    <a:pt x="7272" y="7"/>
                    <a:pt x="7152" y="1"/>
                    <a:pt x="7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6"/>
            <p:cNvSpPr/>
            <p:nvPr/>
          </p:nvSpPr>
          <p:spPr>
            <a:xfrm>
              <a:off x="3347310" y="2230728"/>
              <a:ext cx="118610" cy="226298"/>
            </a:xfrm>
            <a:custGeom>
              <a:avLst/>
              <a:gdLst/>
              <a:ahLst/>
              <a:cxnLst/>
              <a:rect l="l" t="t" r="r" b="b"/>
              <a:pathLst>
                <a:path w="3953" h="7542" extrusionOk="0">
                  <a:moveTo>
                    <a:pt x="3786" y="1"/>
                  </a:moveTo>
                  <a:cubicBezTo>
                    <a:pt x="3742" y="1"/>
                    <a:pt x="3696" y="23"/>
                    <a:pt x="3667" y="76"/>
                  </a:cubicBezTo>
                  <a:lnTo>
                    <a:pt x="36" y="7351"/>
                  </a:lnTo>
                  <a:cubicBezTo>
                    <a:pt x="0" y="7410"/>
                    <a:pt x="24" y="7494"/>
                    <a:pt x="96" y="7530"/>
                  </a:cubicBezTo>
                  <a:cubicBezTo>
                    <a:pt x="107" y="7530"/>
                    <a:pt x="131" y="7541"/>
                    <a:pt x="155" y="7541"/>
                  </a:cubicBezTo>
                  <a:cubicBezTo>
                    <a:pt x="203" y="7541"/>
                    <a:pt x="238" y="7506"/>
                    <a:pt x="262" y="7470"/>
                  </a:cubicBezTo>
                  <a:lnTo>
                    <a:pt x="3906" y="183"/>
                  </a:lnTo>
                  <a:cubicBezTo>
                    <a:pt x="3952" y="82"/>
                    <a:pt x="3871" y="1"/>
                    <a:pt x="3786" y="1"/>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6"/>
            <p:cNvSpPr/>
            <p:nvPr/>
          </p:nvSpPr>
          <p:spPr>
            <a:xfrm>
              <a:off x="3623457" y="1870085"/>
              <a:ext cx="740433" cy="786971"/>
            </a:xfrm>
            <a:custGeom>
              <a:avLst/>
              <a:gdLst/>
              <a:ahLst/>
              <a:cxnLst/>
              <a:rect l="l" t="t" r="r" b="b"/>
              <a:pathLst>
                <a:path w="24677" h="26228" extrusionOk="0">
                  <a:moveTo>
                    <a:pt x="24492" y="0"/>
                  </a:moveTo>
                  <a:cubicBezTo>
                    <a:pt x="24460" y="0"/>
                    <a:pt x="24426" y="14"/>
                    <a:pt x="24397" y="46"/>
                  </a:cubicBezTo>
                  <a:lnTo>
                    <a:pt x="60" y="26002"/>
                  </a:lnTo>
                  <a:cubicBezTo>
                    <a:pt x="1" y="26049"/>
                    <a:pt x="1" y="26133"/>
                    <a:pt x="60" y="26192"/>
                  </a:cubicBezTo>
                  <a:cubicBezTo>
                    <a:pt x="84" y="26216"/>
                    <a:pt x="108" y="26228"/>
                    <a:pt x="144" y="26228"/>
                  </a:cubicBezTo>
                  <a:cubicBezTo>
                    <a:pt x="179" y="26228"/>
                    <a:pt x="215" y="26204"/>
                    <a:pt x="239" y="26180"/>
                  </a:cubicBezTo>
                  <a:lnTo>
                    <a:pt x="24587" y="225"/>
                  </a:lnTo>
                  <a:cubicBezTo>
                    <a:pt x="24677" y="126"/>
                    <a:pt x="24591" y="0"/>
                    <a:pt x="24492"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6"/>
            <p:cNvSpPr/>
            <p:nvPr/>
          </p:nvSpPr>
          <p:spPr>
            <a:xfrm>
              <a:off x="3890692" y="2135309"/>
              <a:ext cx="276196" cy="348868"/>
            </a:xfrm>
            <a:custGeom>
              <a:avLst/>
              <a:gdLst/>
              <a:ahLst/>
              <a:cxnLst/>
              <a:rect l="l" t="t" r="r" b="b"/>
              <a:pathLst>
                <a:path w="9205" h="11627" extrusionOk="0">
                  <a:moveTo>
                    <a:pt x="154" y="0"/>
                  </a:moveTo>
                  <a:cubicBezTo>
                    <a:pt x="126" y="0"/>
                    <a:pt x="97" y="10"/>
                    <a:pt x="72" y="30"/>
                  </a:cubicBezTo>
                  <a:cubicBezTo>
                    <a:pt x="13" y="77"/>
                    <a:pt x="1" y="149"/>
                    <a:pt x="48" y="208"/>
                  </a:cubicBezTo>
                  <a:lnTo>
                    <a:pt x="8954" y="11579"/>
                  </a:lnTo>
                  <a:cubicBezTo>
                    <a:pt x="8978" y="11614"/>
                    <a:pt x="9014" y="11626"/>
                    <a:pt x="9061" y="11626"/>
                  </a:cubicBezTo>
                  <a:cubicBezTo>
                    <a:pt x="9085" y="11626"/>
                    <a:pt x="9109" y="11614"/>
                    <a:pt x="9133" y="11603"/>
                  </a:cubicBezTo>
                  <a:cubicBezTo>
                    <a:pt x="9192" y="11555"/>
                    <a:pt x="9204" y="11472"/>
                    <a:pt x="9157" y="11424"/>
                  </a:cubicBezTo>
                  <a:lnTo>
                    <a:pt x="251" y="53"/>
                  </a:lnTo>
                  <a:cubicBezTo>
                    <a:pt x="230" y="19"/>
                    <a:pt x="193" y="0"/>
                    <a:pt x="154"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6"/>
            <p:cNvSpPr/>
            <p:nvPr/>
          </p:nvSpPr>
          <p:spPr>
            <a:xfrm>
              <a:off x="3394420" y="3238543"/>
              <a:ext cx="93676" cy="225608"/>
            </a:xfrm>
            <a:custGeom>
              <a:avLst/>
              <a:gdLst/>
              <a:ahLst/>
              <a:cxnLst/>
              <a:rect l="l" t="t" r="r" b="b"/>
              <a:pathLst>
                <a:path w="3122" h="7519" extrusionOk="0">
                  <a:moveTo>
                    <a:pt x="160" y="1"/>
                  </a:moveTo>
                  <a:cubicBezTo>
                    <a:pt x="80" y="1"/>
                    <a:pt x="0" y="75"/>
                    <a:pt x="38" y="172"/>
                  </a:cubicBezTo>
                  <a:lnTo>
                    <a:pt x="2848" y="7435"/>
                  </a:lnTo>
                  <a:cubicBezTo>
                    <a:pt x="2871" y="7494"/>
                    <a:pt x="2919" y="7518"/>
                    <a:pt x="2967" y="7518"/>
                  </a:cubicBezTo>
                  <a:cubicBezTo>
                    <a:pt x="3062" y="7518"/>
                    <a:pt x="3121" y="7435"/>
                    <a:pt x="3086" y="7351"/>
                  </a:cubicBezTo>
                  <a:lnTo>
                    <a:pt x="276" y="89"/>
                  </a:lnTo>
                  <a:cubicBezTo>
                    <a:pt x="254" y="27"/>
                    <a:pt x="207" y="1"/>
                    <a:pt x="160" y="1"/>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6"/>
            <p:cNvSpPr/>
            <p:nvPr/>
          </p:nvSpPr>
          <p:spPr>
            <a:xfrm>
              <a:off x="3885351" y="3264859"/>
              <a:ext cx="246341" cy="316103"/>
            </a:xfrm>
            <a:custGeom>
              <a:avLst/>
              <a:gdLst/>
              <a:ahLst/>
              <a:cxnLst/>
              <a:rect l="l" t="t" r="r" b="b"/>
              <a:pathLst>
                <a:path w="8210" h="10535" extrusionOk="0">
                  <a:moveTo>
                    <a:pt x="8034" y="0"/>
                  </a:moveTo>
                  <a:cubicBezTo>
                    <a:pt x="7997" y="0"/>
                    <a:pt x="7960" y="17"/>
                    <a:pt x="7930" y="57"/>
                  </a:cubicBezTo>
                  <a:lnTo>
                    <a:pt x="36" y="10320"/>
                  </a:lnTo>
                  <a:cubicBezTo>
                    <a:pt x="0" y="10380"/>
                    <a:pt x="12" y="10463"/>
                    <a:pt x="60" y="10511"/>
                  </a:cubicBezTo>
                  <a:cubicBezTo>
                    <a:pt x="83" y="10523"/>
                    <a:pt x="119" y="10534"/>
                    <a:pt x="143" y="10534"/>
                  </a:cubicBezTo>
                  <a:cubicBezTo>
                    <a:pt x="191" y="10534"/>
                    <a:pt x="226" y="10511"/>
                    <a:pt x="250" y="10475"/>
                  </a:cubicBezTo>
                  <a:lnTo>
                    <a:pt x="8132" y="212"/>
                  </a:lnTo>
                  <a:cubicBezTo>
                    <a:pt x="8209" y="109"/>
                    <a:pt x="8126" y="0"/>
                    <a:pt x="8034"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6"/>
            <p:cNvSpPr/>
            <p:nvPr/>
          </p:nvSpPr>
          <p:spPr>
            <a:xfrm>
              <a:off x="4637726" y="3465869"/>
              <a:ext cx="12902" cy="308001"/>
            </a:xfrm>
            <a:custGeom>
              <a:avLst/>
              <a:gdLst/>
              <a:ahLst/>
              <a:cxnLst/>
              <a:rect l="l" t="t" r="r" b="b"/>
              <a:pathLst>
                <a:path w="430" h="10265" extrusionOk="0">
                  <a:moveTo>
                    <a:pt x="150" y="0"/>
                  </a:moveTo>
                  <a:cubicBezTo>
                    <a:pt x="144" y="0"/>
                    <a:pt x="138" y="1"/>
                    <a:pt x="132" y="2"/>
                  </a:cubicBezTo>
                  <a:cubicBezTo>
                    <a:pt x="60" y="2"/>
                    <a:pt x="1" y="61"/>
                    <a:pt x="13" y="133"/>
                  </a:cubicBezTo>
                  <a:lnTo>
                    <a:pt x="179" y="10134"/>
                  </a:lnTo>
                  <a:cubicBezTo>
                    <a:pt x="179" y="10205"/>
                    <a:pt x="239" y="10265"/>
                    <a:pt x="310" y="10265"/>
                  </a:cubicBezTo>
                  <a:cubicBezTo>
                    <a:pt x="370" y="10265"/>
                    <a:pt x="429" y="10205"/>
                    <a:pt x="429" y="10134"/>
                  </a:cubicBezTo>
                  <a:lnTo>
                    <a:pt x="263" y="133"/>
                  </a:lnTo>
                  <a:cubicBezTo>
                    <a:pt x="263" y="56"/>
                    <a:pt x="213" y="0"/>
                    <a:pt x="150"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6"/>
            <p:cNvSpPr/>
            <p:nvPr/>
          </p:nvSpPr>
          <p:spPr>
            <a:xfrm>
              <a:off x="4984627" y="3984105"/>
              <a:ext cx="250392" cy="85964"/>
            </a:xfrm>
            <a:custGeom>
              <a:avLst/>
              <a:gdLst/>
              <a:ahLst/>
              <a:cxnLst/>
              <a:rect l="l" t="t" r="r" b="b"/>
              <a:pathLst>
                <a:path w="8345" h="2865" extrusionOk="0">
                  <a:moveTo>
                    <a:pt x="8150" y="1"/>
                  </a:moveTo>
                  <a:cubicBezTo>
                    <a:pt x="8137" y="1"/>
                    <a:pt x="8123" y="2"/>
                    <a:pt x="8109" y="7"/>
                  </a:cubicBezTo>
                  <a:lnTo>
                    <a:pt x="144" y="2614"/>
                  </a:lnTo>
                  <a:cubicBezTo>
                    <a:pt x="1" y="2650"/>
                    <a:pt x="36" y="2864"/>
                    <a:pt x="179" y="2864"/>
                  </a:cubicBezTo>
                  <a:cubicBezTo>
                    <a:pt x="191" y="2864"/>
                    <a:pt x="215" y="2864"/>
                    <a:pt x="227" y="2852"/>
                  </a:cubicBezTo>
                  <a:lnTo>
                    <a:pt x="8192" y="257"/>
                  </a:lnTo>
                  <a:cubicBezTo>
                    <a:pt x="8344" y="213"/>
                    <a:pt x="8288" y="1"/>
                    <a:pt x="8150" y="1"/>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6"/>
            <p:cNvSpPr/>
            <p:nvPr/>
          </p:nvSpPr>
          <p:spPr>
            <a:xfrm>
              <a:off x="5065824" y="3173970"/>
              <a:ext cx="343977" cy="318023"/>
            </a:xfrm>
            <a:custGeom>
              <a:avLst/>
              <a:gdLst/>
              <a:ahLst/>
              <a:cxnLst/>
              <a:rect l="l" t="t" r="r" b="b"/>
              <a:pathLst>
                <a:path w="11464" h="10599" extrusionOk="0">
                  <a:moveTo>
                    <a:pt x="187" y="0"/>
                  </a:moveTo>
                  <a:cubicBezTo>
                    <a:pt x="87" y="0"/>
                    <a:pt x="0" y="136"/>
                    <a:pt x="93" y="228"/>
                  </a:cubicBezTo>
                  <a:lnTo>
                    <a:pt x="11237" y="10563"/>
                  </a:lnTo>
                  <a:cubicBezTo>
                    <a:pt x="11249" y="10587"/>
                    <a:pt x="11285" y="10599"/>
                    <a:pt x="11320" y="10599"/>
                  </a:cubicBezTo>
                  <a:cubicBezTo>
                    <a:pt x="11356" y="10599"/>
                    <a:pt x="11380" y="10587"/>
                    <a:pt x="11404" y="10563"/>
                  </a:cubicBezTo>
                  <a:cubicBezTo>
                    <a:pt x="11463" y="10515"/>
                    <a:pt x="11463" y="10432"/>
                    <a:pt x="11404" y="10384"/>
                  </a:cubicBezTo>
                  <a:lnTo>
                    <a:pt x="271" y="38"/>
                  </a:lnTo>
                  <a:cubicBezTo>
                    <a:pt x="245" y="11"/>
                    <a:pt x="215" y="0"/>
                    <a:pt x="187"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6"/>
            <p:cNvSpPr/>
            <p:nvPr/>
          </p:nvSpPr>
          <p:spPr>
            <a:xfrm>
              <a:off x="5171836" y="2779570"/>
              <a:ext cx="364771" cy="15783"/>
            </a:xfrm>
            <a:custGeom>
              <a:avLst/>
              <a:gdLst/>
              <a:ahLst/>
              <a:cxnLst/>
              <a:rect l="l" t="t" r="r" b="b"/>
              <a:pathLst>
                <a:path w="12157" h="526" extrusionOk="0">
                  <a:moveTo>
                    <a:pt x="12044" y="0"/>
                  </a:moveTo>
                  <a:cubicBezTo>
                    <a:pt x="12038" y="0"/>
                    <a:pt x="12032" y="1"/>
                    <a:pt x="12026" y="2"/>
                  </a:cubicBezTo>
                  <a:lnTo>
                    <a:pt x="179" y="264"/>
                  </a:lnTo>
                  <a:cubicBezTo>
                    <a:pt x="1" y="264"/>
                    <a:pt x="1" y="526"/>
                    <a:pt x="179" y="526"/>
                  </a:cubicBezTo>
                  <a:lnTo>
                    <a:pt x="12026" y="252"/>
                  </a:lnTo>
                  <a:cubicBezTo>
                    <a:pt x="12097" y="252"/>
                    <a:pt x="12157" y="192"/>
                    <a:pt x="12157" y="121"/>
                  </a:cubicBezTo>
                  <a:cubicBezTo>
                    <a:pt x="12157" y="56"/>
                    <a:pt x="12107" y="0"/>
                    <a:pt x="12044"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6"/>
            <p:cNvSpPr/>
            <p:nvPr/>
          </p:nvSpPr>
          <p:spPr>
            <a:xfrm>
              <a:off x="3675038" y="2787102"/>
              <a:ext cx="365011" cy="16113"/>
            </a:xfrm>
            <a:custGeom>
              <a:avLst/>
              <a:gdLst/>
              <a:ahLst/>
              <a:cxnLst/>
              <a:rect l="l" t="t" r="r" b="b"/>
              <a:pathLst>
                <a:path w="12165" h="537" extrusionOk="0">
                  <a:moveTo>
                    <a:pt x="176" y="0"/>
                  </a:moveTo>
                  <a:cubicBezTo>
                    <a:pt x="3" y="0"/>
                    <a:pt x="0" y="264"/>
                    <a:pt x="166" y="264"/>
                  </a:cubicBezTo>
                  <a:cubicBezTo>
                    <a:pt x="172" y="264"/>
                    <a:pt x="180" y="264"/>
                    <a:pt x="187" y="263"/>
                  </a:cubicBezTo>
                  <a:lnTo>
                    <a:pt x="12034" y="537"/>
                  </a:lnTo>
                  <a:cubicBezTo>
                    <a:pt x="12105" y="537"/>
                    <a:pt x="12165" y="477"/>
                    <a:pt x="12165" y="406"/>
                  </a:cubicBezTo>
                  <a:cubicBezTo>
                    <a:pt x="12165" y="334"/>
                    <a:pt x="12105" y="275"/>
                    <a:pt x="12034" y="275"/>
                  </a:cubicBezTo>
                  <a:lnTo>
                    <a:pt x="187" y="1"/>
                  </a:lnTo>
                  <a:cubicBezTo>
                    <a:pt x="183" y="1"/>
                    <a:pt x="179" y="0"/>
                    <a:pt x="176" y="0"/>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6"/>
            <p:cNvSpPr/>
            <p:nvPr/>
          </p:nvSpPr>
          <p:spPr>
            <a:xfrm>
              <a:off x="5774540" y="2221727"/>
              <a:ext cx="56829" cy="203134"/>
            </a:xfrm>
            <a:custGeom>
              <a:avLst/>
              <a:gdLst/>
              <a:ahLst/>
              <a:cxnLst/>
              <a:rect l="l" t="t" r="r" b="b"/>
              <a:pathLst>
                <a:path w="1894" h="6770" extrusionOk="0">
                  <a:moveTo>
                    <a:pt x="157" y="1"/>
                  </a:moveTo>
                  <a:cubicBezTo>
                    <a:pt x="145" y="1"/>
                    <a:pt x="132" y="3"/>
                    <a:pt x="119" y="7"/>
                  </a:cubicBezTo>
                  <a:cubicBezTo>
                    <a:pt x="48" y="19"/>
                    <a:pt x="0" y="90"/>
                    <a:pt x="24" y="162"/>
                  </a:cubicBezTo>
                  <a:lnTo>
                    <a:pt x="1620" y="6675"/>
                  </a:lnTo>
                  <a:cubicBezTo>
                    <a:pt x="1632" y="6734"/>
                    <a:pt x="1691" y="6770"/>
                    <a:pt x="1751" y="6770"/>
                  </a:cubicBezTo>
                  <a:lnTo>
                    <a:pt x="1774" y="6770"/>
                  </a:lnTo>
                  <a:cubicBezTo>
                    <a:pt x="1846" y="6746"/>
                    <a:pt x="1893" y="6675"/>
                    <a:pt x="1870" y="6615"/>
                  </a:cubicBezTo>
                  <a:lnTo>
                    <a:pt x="274" y="102"/>
                  </a:lnTo>
                  <a:cubicBezTo>
                    <a:pt x="264" y="44"/>
                    <a:pt x="214" y="1"/>
                    <a:pt x="157" y="1"/>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6"/>
            <p:cNvSpPr/>
            <p:nvPr/>
          </p:nvSpPr>
          <p:spPr>
            <a:xfrm>
              <a:off x="4846899" y="1849951"/>
              <a:ext cx="803564" cy="722820"/>
            </a:xfrm>
            <a:custGeom>
              <a:avLst/>
              <a:gdLst/>
              <a:ahLst/>
              <a:cxnLst/>
              <a:rect l="l" t="t" r="r" b="b"/>
              <a:pathLst>
                <a:path w="26781" h="24090" extrusionOk="0">
                  <a:moveTo>
                    <a:pt x="190" y="1"/>
                  </a:moveTo>
                  <a:cubicBezTo>
                    <a:pt x="85" y="1"/>
                    <a:pt x="0" y="136"/>
                    <a:pt x="102" y="229"/>
                  </a:cubicBezTo>
                  <a:lnTo>
                    <a:pt x="26510" y="24065"/>
                  </a:lnTo>
                  <a:cubicBezTo>
                    <a:pt x="26534" y="24077"/>
                    <a:pt x="26570" y="24089"/>
                    <a:pt x="26605" y="24089"/>
                  </a:cubicBezTo>
                  <a:cubicBezTo>
                    <a:pt x="26610" y="24090"/>
                    <a:pt x="26614" y="24090"/>
                    <a:pt x="26618" y="24090"/>
                  </a:cubicBezTo>
                  <a:cubicBezTo>
                    <a:pt x="26729" y="24090"/>
                    <a:pt x="26780" y="23943"/>
                    <a:pt x="26689" y="23863"/>
                  </a:cubicBezTo>
                  <a:lnTo>
                    <a:pt x="281" y="38"/>
                  </a:lnTo>
                  <a:cubicBezTo>
                    <a:pt x="251" y="12"/>
                    <a:pt x="220" y="1"/>
                    <a:pt x="190" y="1"/>
                  </a:cubicBezTo>
                  <a:close/>
                </a:path>
              </a:pathLst>
            </a:cu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6"/>
            <p:cNvSpPr/>
            <p:nvPr/>
          </p:nvSpPr>
          <p:spPr>
            <a:xfrm>
              <a:off x="4398067" y="4087926"/>
              <a:ext cx="72852" cy="43567"/>
            </a:xfrm>
            <a:custGeom>
              <a:avLst/>
              <a:gdLst/>
              <a:ahLst/>
              <a:cxnLst/>
              <a:rect l="l" t="t" r="r" b="b"/>
              <a:pathLst>
                <a:path w="2428" h="1452" extrusionOk="0">
                  <a:moveTo>
                    <a:pt x="185" y="0"/>
                  </a:moveTo>
                  <a:cubicBezTo>
                    <a:pt x="70" y="0"/>
                    <a:pt x="1" y="168"/>
                    <a:pt x="130" y="237"/>
                  </a:cubicBezTo>
                  <a:lnTo>
                    <a:pt x="2177" y="1428"/>
                  </a:lnTo>
                  <a:cubicBezTo>
                    <a:pt x="2201" y="1440"/>
                    <a:pt x="2225" y="1452"/>
                    <a:pt x="2249" y="1452"/>
                  </a:cubicBezTo>
                  <a:cubicBezTo>
                    <a:pt x="2380" y="1452"/>
                    <a:pt x="2427" y="1273"/>
                    <a:pt x="2308" y="1214"/>
                  </a:cubicBezTo>
                  <a:lnTo>
                    <a:pt x="261" y="23"/>
                  </a:lnTo>
                  <a:cubicBezTo>
                    <a:pt x="234" y="7"/>
                    <a:pt x="209" y="0"/>
                    <a:pt x="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6"/>
            <p:cNvSpPr/>
            <p:nvPr/>
          </p:nvSpPr>
          <p:spPr>
            <a:xfrm>
              <a:off x="4615221" y="4108000"/>
              <a:ext cx="29315" cy="39217"/>
            </a:xfrm>
            <a:custGeom>
              <a:avLst/>
              <a:gdLst/>
              <a:ahLst/>
              <a:cxnLst/>
              <a:rect l="l" t="t" r="r" b="b"/>
              <a:pathLst>
                <a:path w="977" h="1307" extrusionOk="0">
                  <a:moveTo>
                    <a:pt x="832" y="1"/>
                  </a:moveTo>
                  <a:cubicBezTo>
                    <a:pt x="790" y="1"/>
                    <a:pt x="749" y="19"/>
                    <a:pt x="727" y="57"/>
                  </a:cubicBezTo>
                  <a:lnTo>
                    <a:pt x="48" y="1104"/>
                  </a:lnTo>
                  <a:cubicBezTo>
                    <a:pt x="1" y="1164"/>
                    <a:pt x="24" y="1247"/>
                    <a:pt x="84" y="1283"/>
                  </a:cubicBezTo>
                  <a:cubicBezTo>
                    <a:pt x="108" y="1295"/>
                    <a:pt x="132" y="1307"/>
                    <a:pt x="155" y="1307"/>
                  </a:cubicBezTo>
                  <a:cubicBezTo>
                    <a:pt x="203" y="1307"/>
                    <a:pt x="239" y="1271"/>
                    <a:pt x="263" y="1235"/>
                  </a:cubicBezTo>
                  <a:lnTo>
                    <a:pt x="941" y="200"/>
                  </a:lnTo>
                  <a:cubicBezTo>
                    <a:pt x="977" y="140"/>
                    <a:pt x="965" y="57"/>
                    <a:pt x="905" y="21"/>
                  </a:cubicBezTo>
                  <a:cubicBezTo>
                    <a:pt x="883" y="8"/>
                    <a:pt x="857" y="1"/>
                    <a:pt x="8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6"/>
            <p:cNvSpPr/>
            <p:nvPr/>
          </p:nvSpPr>
          <p:spPr>
            <a:xfrm>
              <a:off x="4332083" y="4153399"/>
              <a:ext cx="376173" cy="113509"/>
            </a:xfrm>
            <a:custGeom>
              <a:avLst/>
              <a:gdLst/>
              <a:ahLst/>
              <a:cxnLst/>
              <a:rect l="l" t="t" r="r" b="b"/>
              <a:pathLst>
                <a:path w="12537" h="3783" extrusionOk="0">
                  <a:moveTo>
                    <a:pt x="2180" y="0"/>
                  </a:moveTo>
                  <a:cubicBezTo>
                    <a:pt x="2164" y="0"/>
                    <a:pt x="2146" y="3"/>
                    <a:pt x="2126" y="8"/>
                  </a:cubicBezTo>
                  <a:lnTo>
                    <a:pt x="138" y="758"/>
                  </a:lnTo>
                  <a:cubicBezTo>
                    <a:pt x="0" y="811"/>
                    <a:pt x="51" y="1006"/>
                    <a:pt x="181" y="1006"/>
                  </a:cubicBezTo>
                  <a:cubicBezTo>
                    <a:pt x="198" y="1006"/>
                    <a:pt x="215" y="1003"/>
                    <a:pt x="233" y="996"/>
                  </a:cubicBezTo>
                  <a:lnTo>
                    <a:pt x="2162" y="282"/>
                  </a:lnTo>
                  <a:cubicBezTo>
                    <a:pt x="3102" y="913"/>
                    <a:pt x="4067" y="1544"/>
                    <a:pt x="5031" y="2163"/>
                  </a:cubicBezTo>
                  <a:cubicBezTo>
                    <a:pt x="5746" y="2639"/>
                    <a:pt x="6460" y="3116"/>
                    <a:pt x="7174" y="3580"/>
                  </a:cubicBezTo>
                  <a:cubicBezTo>
                    <a:pt x="7377" y="3711"/>
                    <a:pt x="7603" y="3782"/>
                    <a:pt x="7841" y="3782"/>
                  </a:cubicBezTo>
                  <a:cubicBezTo>
                    <a:pt x="8186" y="3782"/>
                    <a:pt x="8520" y="3640"/>
                    <a:pt x="8746" y="3378"/>
                  </a:cubicBezTo>
                  <a:lnTo>
                    <a:pt x="9675" y="2306"/>
                  </a:lnTo>
                  <a:cubicBezTo>
                    <a:pt x="10163" y="1746"/>
                    <a:pt x="10663" y="1175"/>
                    <a:pt x="11163" y="603"/>
                  </a:cubicBezTo>
                  <a:lnTo>
                    <a:pt x="11711" y="770"/>
                  </a:lnTo>
                  <a:cubicBezTo>
                    <a:pt x="11925" y="830"/>
                    <a:pt x="12139" y="901"/>
                    <a:pt x="12330" y="961"/>
                  </a:cubicBezTo>
                  <a:cubicBezTo>
                    <a:pt x="12338" y="962"/>
                    <a:pt x="12346" y="962"/>
                    <a:pt x="12353" y="962"/>
                  </a:cubicBezTo>
                  <a:cubicBezTo>
                    <a:pt x="12490" y="962"/>
                    <a:pt x="12537" y="767"/>
                    <a:pt x="12401" y="711"/>
                  </a:cubicBezTo>
                  <a:cubicBezTo>
                    <a:pt x="12211" y="651"/>
                    <a:pt x="11996" y="592"/>
                    <a:pt x="11782" y="520"/>
                  </a:cubicBezTo>
                  <a:cubicBezTo>
                    <a:pt x="11568" y="449"/>
                    <a:pt x="11354" y="389"/>
                    <a:pt x="11163" y="330"/>
                  </a:cubicBezTo>
                  <a:cubicBezTo>
                    <a:pt x="11148" y="327"/>
                    <a:pt x="11134" y="325"/>
                    <a:pt x="11121" y="325"/>
                  </a:cubicBezTo>
                  <a:cubicBezTo>
                    <a:pt x="11080" y="325"/>
                    <a:pt x="11047" y="339"/>
                    <a:pt x="11020" y="365"/>
                  </a:cubicBezTo>
                  <a:cubicBezTo>
                    <a:pt x="10496" y="961"/>
                    <a:pt x="9984" y="1544"/>
                    <a:pt x="9472" y="2139"/>
                  </a:cubicBezTo>
                  <a:cubicBezTo>
                    <a:pt x="9163" y="2497"/>
                    <a:pt x="8853" y="2854"/>
                    <a:pt x="8544" y="3211"/>
                  </a:cubicBezTo>
                  <a:cubicBezTo>
                    <a:pt x="8360" y="3415"/>
                    <a:pt x="8102" y="3524"/>
                    <a:pt x="7842" y="3524"/>
                  </a:cubicBezTo>
                  <a:cubicBezTo>
                    <a:pt x="7664" y="3524"/>
                    <a:pt x="7485" y="3472"/>
                    <a:pt x="7329" y="3366"/>
                  </a:cubicBezTo>
                  <a:cubicBezTo>
                    <a:pt x="6603" y="2889"/>
                    <a:pt x="5889" y="2425"/>
                    <a:pt x="5162" y="1949"/>
                  </a:cubicBezTo>
                  <a:cubicBezTo>
                    <a:pt x="4186" y="1306"/>
                    <a:pt x="3210" y="663"/>
                    <a:pt x="2245" y="20"/>
                  </a:cubicBezTo>
                  <a:cubicBezTo>
                    <a:pt x="2224" y="6"/>
                    <a:pt x="2203" y="0"/>
                    <a:pt x="21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6"/>
            <p:cNvSpPr/>
            <p:nvPr/>
          </p:nvSpPr>
          <p:spPr>
            <a:xfrm>
              <a:off x="4551638" y="4236096"/>
              <a:ext cx="12872" cy="154406"/>
            </a:xfrm>
            <a:custGeom>
              <a:avLst/>
              <a:gdLst/>
              <a:ahLst/>
              <a:cxnLst/>
              <a:rect l="l" t="t" r="r" b="b"/>
              <a:pathLst>
                <a:path w="429" h="5146" extrusionOk="0">
                  <a:moveTo>
                    <a:pt x="149" y="1"/>
                  </a:moveTo>
                  <a:cubicBezTo>
                    <a:pt x="144" y="1"/>
                    <a:pt x="137" y="1"/>
                    <a:pt x="131" y="2"/>
                  </a:cubicBezTo>
                  <a:cubicBezTo>
                    <a:pt x="60" y="2"/>
                    <a:pt x="0" y="62"/>
                    <a:pt x="12" y="133"/>
                  </a:cubicBezTo>
                  <a:lnTo>
                    <a:pt x="167" y="5027"/>
                  </a:lnTo>
                  <a:cubicBezTo>
                    <a:pt x="179" y="5098"/>
                    <a:pt x="227" y="5146"/>
                    <a:pt x="298" y="5146"/>
                  </a:cubicBezTo>
                  <a:lnTo>
                    <a:pt x="310" y="5146"/>
                  </a:lnTo>
                  <a:cubicBezTo>
                    <a:pt x="381" y="5146"/>
                    <a:pt x="429" y="5086"/>
                    <a:pt x="429" y="5015"/>
                  </a:cubicBezTo>
                  <a:lnTo>
                    <a:pt x="262" y="122"/>
                  </a:lnTo>
                  <a:cubicBezTo>
                    <a:pt x="262" y="56"/>
                    <a:pt x="213" y="1"/>
                    <a:pt x="1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6"/>
            <p:cNvSpPr/>
            <p:nvPr/>
          </p:nvSpPr>
          <p:spPr>
            <a:xfrm>
              <a:off x="4579844" y="4231445"/>
              <a:ext cx="32195" cy="142644"/>
            </a:xfrm>
            <a:custGeom>
              <a:avLst/>
              <a:gdLst/>
              <a:ahLst/>
              <a:cxnLst/>
              <a:rect l="l" t="t" r="r" b="b"/>
              <a:pathLst>
                <a:path w="1073" h="4754" extrusionOk="0">
                  <a:moveTo>
                    <a:pt x="142" y="1"/>
                  </a:moveTo>
                  <a:cubicBezTo>
                    <a:pt x="135" y="1"/>
                    <a:pt x="127" y="1"/>
                    <a:pt x="120" y="3"/>
                  </a:cubicBezTo>
                  <a:cubicBezTo>
                    <a:pt x="49" y="15"/>
                    <a:pt x="1" y="86"/>
                    <a:pt x="13" y="157"/>
                  </a:cubicBezTo>
                  <a:lnTo>
                    <a:pt x="811" y="4646"/>
                  </a:lnTo>
                  <a:cubicBezTo>
                    <a:pt x="822" y="4706"/>
                    <a:pt x="870" y="4753"/>
                    <a:pt x="941" y="4753"/>
                  </a:cubicBezTo>
                  <a:lnTo>
                    <a:pt x="965" y="4753"/>
                  </a:lnTo>
                  <a:cubicBezTo>
                    <a:pt x="1025" y="4741"/>
                    <a:pt x="1072" y="4670"/>
                    <a:pt x="1072" y="4610"/>
                  </a:cubicBezTo>
                  <a:lnTo>
                    <a:pt x="275" y="110"/>
                  </a:lnTo>
                  <a:cubicBezTo>
                    <a:pt x="264" y="46"/>
                    <a:pt x="205"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6"/>
            <p:cNvSpPr/>
            <p:nvPr/>
          </p:nvSpPr>
          <p:spPr>
            <a:xfrm>
              <a:off x="4851370" y="4236156"/>
              <a:ext cx="24694" cy="234039"/>
            </a:xfrm>
            <a:custGeom>
              <a:avLst/>
              <a:gdLst/>
              <a:ahLst/>
              <a:cxnLst/>
              <a:rect l="l" t="t" r="r" b="b"/>
              <a:pathLst>
                <a:path w="823" h="7800" extrusionOk="0">
                  <a:moveTo>
                    <a:pt x="132" y="0"/>
                  </a:moveTo>
                  <a:cubicBezTo>
                    <a:pt x="60" y="0"/>
                    <a:pt x="1" y="60"/>
                    <a:pt x="1" y="131"/>
                  </a:cubicBezTo>
                  <a:cubicBezTo>
                    <a:pt x="36" y="2656"/>
                    <a:pt x="215" y="5180"/>
                    <a:pt x="548" y="7680"/>
                  </a:cubicBezTo>
                  <a:cubicBezTo>
                    <a:pt x="560" y="7739"/>
                    <a:pt x="620" y="7787"/>
                    <a:pt x="679" y="7799"/>
                  </a:cubicBezTo>
                  <a:lnTo>
                    <a:pt x="703" y="7799"/>
                  </a:lnTo>
                  <a:cubicBezTo>
                    <a:pt x="775" y="7787"/>
                    <a:pt x="822" y="7716"/>
                    <a:pt x="810" y="7644"/>
                  </a:cubicBezTo>
                  <a:cubicBezTo>
                    <a:pt x="477" y="5156"/>
                    <a:pt x="286" y="2644"/>
                    <a:pt x="263" y="131"/>
                  </a:cubicBezTo>
                  <a:cubicBezTo>
                    <a:pt x="251" y="60"/>
                    <a:pt x="191" y="0"/>
                    <a:pt x="1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6"/>
            <p:cNvSpPr/>
            <p:nvPr/>
          </p:nvSpPr>
          <p:spPr>
            <a:xfrm>
              <a:off x="4373702" y="3830804"/>
              <a:ext cx="46478" cy="43477"/>
            </a:xfrm>
            <a:custGeom>
              <a:avLst/>
              <a:gdLst/>
              <a:ahLst/>
              <a:cxnLst/>
              <a:rect l="l" t="t" r="r" b="b"/>
              <a:pathLst>
                <a:path w="1549" h="1449" extrusionOk="0">
                  <a:moveTo>
                    <a:pt x="684" y="0"/>
                  </a:moveTo>
                  <a:cubicBezTo>
                    <a:pt x="605" y="0"/>
                    <a:pt x="524" y="71"/>
                    <a:pt x="561" y="174"/>
                  </a:cubicBezTo>
                  <a:cubicBezTo>
                    <a:pt x="656" y="460"/>
                    <a:pt x="787" y="722"/>
                    <a:pt x="953" y="972"/>
                  </a:cubicBezTo>
                  <a:cubicBezTo>
                    <a:pt x="692" y="877"/>
                    <a:pt x="406" y="829"/>
                    <a:pt x="132" y="817"/>
                  </a:cubicBezTo>
                  <a:cubicBezTo>
                    <a:pt x="61" y="817"/>
                    <a:pt x="1" y="877"/>
                    <a:pt x="1" y="948"/>
                  </a:cubicBezTo>
                  <a:cubicBezTo>
                    <a:pt x="1" y="1020"/>
                    <a:pt x="61" y="1079"/>
                    <a:pt x="132" y="1079"/>
                  </a:cubicBezTo>
                  <a:cubicBezTo>
                    <a:pt x="549" y="1091"/>
                    <a:pt x="977" y="1210"/>
                    <a:pt x="1334" y="1437"/>
                  </a:cubicBezTo>
                  <a:cubicBezTo>
                    <a:pt x="1358" y="1437"/>
                    <a:pt x="1382" y="1448"/>
                    <a:pt x="1406" y="1448"/>
                  </a:cubicBezTo>
                  <a:cubicBezTo>
                    <a:pt x="1442" y="1448"/>
                    <a:pt x="1477" y="1437"/>
                    <a:pt x="1513" y="1401"/>
                  </a:cubicBezTo>
                  <a:cubicBezTo>
                    <a:pt x="1549" y="1353"/>
                    <a:pt x="1549" y="1282"/>
                    <a:pt x="1501" y="1234"/>
                  </a:cubicBezTo>
                  <a:cubicBezTo>
                    <a:pt x="1180" y="913"/>
                    <a:pt x="942" y="520"/>
                    <a:pt x="799" y="91"/>
                  </a:cubicBezTo>
                  <a:cubicBezTo>
                    <a:pt x="781" y="27"/>
                    <a:pt x="733" y="0"/>
                    <a:pt x="6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6"/>
            <p:cNvSpPr/>
            <p:nvPr/>
          </p:nvSpPr>
          <p:spPr>
            <a:xfrm>
              <a:off x="4362989" y="3783334"/>
              <a:ext cx="296209" cy="233829"/>
            </a:xfrm>
            <a:custGeom>
              <a:avLst/>
              <a:gdLst/>
              <a:ahLst/>
              <a:cxnLst/>
              <a:rect l="l" t="t" r="r" b="b"/>
              <a:pathLst>
                <a:path w="9872" h="7793" extrusionOk="0">
                  <a:moveTo>
                    <a:pt x="5761" y="0"/>
                  </a:moveTo>
                  <a:cubicBezTo>
                    <a:pt x="5682" y="0"/>
                    <a:pt x="5604" y="6"/>
                    <a:pt x="5525" y="18"/>
                  </a:cubicBezTo>
                  <a:cubicBezTo>
                    <a:pt x="4990" y="102"/>
                    <a:pt x="4537" y="459"/>
                    <a:pt x="4335" y="959"/>
                  </a:cubicBezTo>
                  <a:cubicBezTo>
                    <a:pt x="4052" y="801"/>
                    <a:pt x="3741" y="723"/>
                    <a:pt x="3429" y="723"/>
                  </a:cubicBezTo>
                  <a:cubicBezTo>
                    <a:pt x="3083" y="723"/>
                    <a:pt x="2736" y="819"/>
                    <a:pt x="2430" y="1006"/>
                  </a:cubicBezTo>
                  <a:cubicBezTo>
                    <a:pt x="1858" y="1399"/>
                    <a:pt x="1537" y="2066"/>
                    <a:pt x="1596" y="2769"/>
                  </a:cubicBezTo>
                  <a:cubicBezTo>
                    <a:pt x="1557" y="2764"/>
                    <a:pt x="1518" y="2762"/>
                    <a:pt x="1479" y="2762"/>
                  </a:cubicBezTo>
                  <a:cubicBezTo>
                    <a:pt x="1057" y="2762"/>
                    <a:pt x="661" y="2995"/>
                    <a:pt x="465" y="3388"/>
                  </a:cubicBezTo>
                  <a:cubicBezTo>
                    <a:pt x="263" y="3792"/>
                    <a:pt x="465" y="4316"/>
                    <a:pt x="787" y="4650"/>
                  </a:cubicBezTo>
                  <a:cubicBezTo>
                    <a:pt x="132" y="4924"/>
                    <a:pt x="1" y="5793"/>
                    <a:pt x="548" y="6245"/>
                  </a:cubicBezTo>
                  <a:cubicBezTo>
                    <a:pt x="736" y="6378"/>
                    <a:pt x="958" y="6449"/>
                    <a:pt x="1184" y="6449"/>
                  </a:cubicBezTo>
                  <a:cubicBezTo>
                    <a:pt x="1302" y="6449"/>
                    <a:pt x="1422" y="6429"/>
                    <a:pt x="1537" y="6388"/>
                  </a:cubicBezTo>
                  <a:lnTo>
                    <a:pt x="2192" y="7769"/>
                  </a:lnTo>
                  <a:lnTo>
                    <a:pt x="9585" y="7793"/>
                  </a:lnTo>
                  <a:cubicBezTo>
                    <a:pt x="9538" y="6840"/>
                    <a:pt x="9538" y="5876"/>
                    <a:pt x="9502" y="4924"/>
                  </a:cubicBezTo>
                  <a:cubicBezTo>
                    <a:pt x="9478" y="4412"/>
                    <a:pt x="9454" y="3923"/>
                    <a:pt x="9442" y="3400"/>
                  </a:cubicBezTo>
                  <a:cubicBezTo>
                    <a:pt x="9681" y="3388"/>
                    <a:pt x="9871" y="3185"/>
                    <a:pt x="9871" y="2947"/>
                  </a:cubicBezTo>
                  <a:cubicBezTo>
                    <a:pt x="9859" y="2721"/>
                    <a:pt x="9681" y="2518"/>
                    <a:pt x="9454" y="2507"/>
                  </a:cubicBezTo>
                  <a:cubicBezTo>
                    <a:pt x="9645" y="2364"/>
                    <a:pt x="9740" y="2114"/>
                    <a:pt x="9692" y="1876"/>
                  </a:cubicBezTo>
                  <a:cubicBezTo>
                    <a:pt x="9633" y="1637"/>
                    <a:pt x="9454" y="1447"/>
                    <a:pt x="9216" y="1387"/>
                  </a:cubicBezTo>
                  <a:cubicBezTo>
                    <a:pt x="9204" y="875"/>
                    <a:pt x="8883" y="423"/>
                    <a:pt x="8407" y="232"/>
                  </a:cubicBezTo>
                  <a:cubicBezTo>
                    <a:pt x="8258" y="179"/>
                    <a:pt x="8105" y="154"/>
                    <a:pt x="7954" y="154"/>
                  </a:cubicBezTo>
                  <a:cubicBezTo>
                    <a:pt x="7597" y="154"/>
                    <a:pt x="7249" y="298"/>
                    <a:pt x="6990" y="566"/>
                  </a:cubicBezTo>
                  <a:cubicBezTo>
                    <a:pt x="6684" y="209"/>
                    <a:pt x="6229" y="0"/>
                    <a:pt x="5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6"/>
            <p:cNvSpPr/>
            <p:nvPr/>
          </p:nvSpPr>
          <p:spPr>
            <a:xfrm>
              <a:off x="4403438" y="3861380"/>
              <a:ext cx="286128" cy="353009"/>
            </a:xfrm>
            <a:custGeom>
              <a:avLst/>
              <a:gdLst/>
              <a:ahLst/>
              <a:cxnLst/>
              <a:rect l="l" t="t" r="r" b="b"/>
              <a:pathLst>
                <a:path w="9536" h="11765" extrusionOk="0">
                  <a:moveTo>
                    <a:pt x="6630" y="1"/>
                  </a:moveTo>
                  <a:cubicBezTo>
                    <a:pt x="6499" y="310"/>
                    <a:pt x="6237" y="549"/>
                    <a:pt x="5928" y="644"/>
                  </a:cubicBezTo>
                  <a:cubicBezTo>
                    <a:pt x="5820" y="676"/>
                    <a:pt x="5709" y="691"/>
                    <a:pt x="5599" y="691"/>
                  </a:cubicBezTo>
                  <a:cubicBezTo>
                    <a:pt x="5377" y="691"/>
                    <a:pt x="5158" y="628"/>
                    <a:pt x="4975" y="501"/>
                  </a:cubicBezTo>
                  <a:cubicBezTo>
                    <a:pt x="4800" y="1377"/>
                    <a:pt x="4027" y="1975"/>
                    <a:pt x="3185" y="1975"/>
                  </a:cubicBezTo>
                  <a:cubicBezTo>
                    <a:pt x="2998" y="1975"/>
                    <a:pt x="2806" y="1945"/>
                    <a:pt x="2618" y="1882"/>
                  </a:cubicBezTo>
                  <a:lnTo>
                    <a:pt x="2618" y="4073"/>
                  </a:lnTo>
                  <a:cubicBezTo>
                    <a:pt x="2356" y="3882"/>
                    <a:pt x="2094" y="3668"/>
                    <a:pt x="1832" y="3477"/>
                  </a:cubicBezTo>
                  <a:cubicBezTo>
                    <a:pt x="1812" y="3477"/>
                    <a:pt x="1792" y="3476"/>
                    <a:pt x="1772" y="3476"/>
                  </a:cubicBezTo>
                  <a:cubicBezTo>
                    <a:pt x="788" y="3476"/>
                    <a:pt x="0" y="4343"/>
                    <a:pt x="105" y="5335"/>
                  </a:cubicBezTo>
                  <a:cubicBezTo>
                    <a:pt x="198" y="6220"/>
                    <a:pt x="940" y="6847"/>
                    <a:pt x="1786" y="6847"/>
                  </a:cubicBezTo>
                  <a:cubicBezTo>
                    <a:pt x="1918" y="6847"/>
                    <a:pt x="2053" y="6832"/>
                    <a:pt x="2189" y="6799"/>
                  </a:cubicBezTo>
                  <a:lnTo>
                    <a:pt x="2189" y="6799"/>
                  </a:lnTo>
                  <a:cubicBezTo>
                    <a:pt x="2094" y="7466"/>
                    <a:pt x="2022" y="8264"/>
                    <a:pt x="1939" y="8942"/>
                  </a:cubicBezTo>
                  <a:cubicBezTo>
                    <a:pt x="3094" y="9883"/>
                    <a:pt x="4296" y="10824"/>
                    <a:pt x="5451" y="11764"/>
                  </a:cubicBezTo>
                  <a:lnTo>
                    <a:pt x="7201" y="9442"/>
                  </a:lnTo>
                  <a:cubicBezTo>
                    <a:pt x="7225" y="8847"/>
                    <a:pt x="7201" y="8252"/>
                    <a:pt x="7225" y="7657"/>
                  </a:cubicBezTo>
                  <a:cubicBezTo>
                    <a:pt x="7952" y="7406"/>
                    <a:pt x="8583" y="6906"/>
                    <a:pt x="8987" y="6240"/>
                  </a:cubicBezTo>
                  <a:cubicBezTo>
                    <a:pt x="9368" y="5573"/>
                    <a:pt x="9535" y="4799"/>
                    <a:pt x="9452" y="4037"/>
                  </a:cubicBezTo>
                  <a:cubicBezTo>
                    <a:pt x="9333" y="2954"/>
                    <a:pt x="8952" y="1930"/>
                    <a:pt x="8344" y="1037"/>
                  </a:cubicBezTo>
                  <a:cubicBezTo>
                    <a:pt x="7952" y="453"/>
                    <a:pt x="7321" y="84"/>
                    <a:pt x="6630" y="1"/>
                  </a:cubicBez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6"/>
            <p:cNvSpPr/>
            <p:nvPr/>
          </p:nvSpPr>
          <p:spPr>
            <a:xfrm>
              <a:off x="4426933" y="3995627"/>
              <a:ext cx="42907" cy="12632"/>
            </a:xfrm>
            <a:custGeom>
              <a:avLst/>
              <a:gdLst/>
              <a:ahLst/>
              <a:cxnLst/>
              <a:rect l="l" t="t" r="r" b="b"/>
              <a:pathLst>
                <a:path w="1430" h="421" extrusionOk="0">
                  <a:moveTo>
                    <a:pt x="184" y="0"/>
                  </a:moveTo>
                  <a:cubicBezTo>
                    <a:pt x="32" y="0"/>
                    <a:pt x="0" y="243"/>
                    <a:pt x="168" y="265"/>
                  </a:cubicBezTo>
                  <a:lnTo>
                    <a:pt x="1239" y="408"/>
                  </a:lnTo>
                  <a:lnTo>
                    <a:pt x="1263" y="408"/>
                  </a:lnTo>
                  <a:lnTo>
                    <a:pt x="1263" y="420"/>
                  </a:lnTo>
                  <a:cubicBezTo>
                    <a:pt x="1418" y="420"/>
                    <a:pt x="1430" y="182"/>
                    <a:pt x="1275" y="158"/>
                  </a:cubicBezTo>
                  <a:lnTo>
                    <a:pt x="215" y="4"/>
                  </a:lnTo>
                  <a:cubicBezTo>
                    <a:pt x="204" y="1"/>
                    <a:pt x="19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6"/>
            <p:cNvSpPr/>
            <p:nvPr/>
          </p:nvSpPr>
          <p:spPr>
            <a:xfrm>
              <a:off x="4518301" y="4088556"/>
              <a:ext cx="109818" cy="19743"/>
            </a:xfrm>
            <a:custGeom>
              <a:avLst/>
              <a:gdLst/>
              <a:ahLst/>
              <a:cxnLst/>
              <a:rect l="l" t="t" r="r" b="b"/>
              <a:pathLst>
                <a:path w="3660" h="658" extrusionOk="0">
                  <a:moveTo>
                    <a:pt x="195" y="0"/>
                  </a:moveTo>
                  <a:cubicBezTo>
                    <a:pt x="72" y="0"/>
                    <a:pt x="1" y="180"/>
                    <a:pt x="135" y="252"/>
                  </a:cubicBezTo>
                  <a:cubicBezTo>
                    <a:pt x="695" y="526"/>
                    <a:pt x="1314" y="657"/>
                    <a:pt x="1933" y="657"/>
                  </a:cubicBezTo>
                  <a:cubicBezTo>
                    <a:pt x="2492" y="657"/>
                    <a:pt x="3052" y="550"/>
                    <a:pt x="3564" y="324"/>
                  </a:cubicBezTo>
                  <a:cubicBezTo>
                    <a:pt x="3624" y="300"/>
                    <a:pt x="3659" y="216"/>
                    <a:pt x="3635" y="157"/>
                  </a:cubicBezTo>
                  <a:cubicBezTo>
                    <a:pt x="3609" y="103"/>
                    <a:pt x="3562" y="77"/>
                    <a:pt x="3510" y="77"/>
                  </a:cubicBezTo>
                  <a:cubicBezTo>
                    <a:pt x="3493" y="77"/>
                    <a:pt x="3475" y="80"/>
                    <a:pt x="3457" y="86"/>
                  </a:cubicBezTo>
                  <a:cubicBezTo>
                    <a:pt x="2971" y="294"/>
                    <a:pt x="2453" y="399"/>
                    <a:pt x="1935" y="399"/>
                  </a:cubicBezTo>
                  <a:cubicBezTo>
                    <a:pt x="1361" y="399"/>
                    <a:pt x="786" y="271"/>
                    <a:pt x="254" y="14"/>
                  </a:cubicBezTo>
                  <a:cubicBezTo>
                    <a:pt x="233" y="5"/>
                    <a:pt x="213" y="0"/>
                    <a:pt x="195"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6"/>
            <p:cNvSpPr/>
            <p:nvPr/>
          </p:nvSpPr>
          <p:spPr>
            <a:xfrm>
              <a:off x="4647748" y="3948908"/>
              <a:ext cx="15723" cy="15753"/>
            </a:xfrm>
            <a:custGeom>
              <a:avLst/>
              <a:gdLst/>
              <a:ahLst/>
              <a:cxnLst/>
              <a:rect l="l" t="t" r="r" b="b"/>
              <a:pathLst>
                <a:path w="524" h="525" extrusionOk="0">
                  <a:moveTo>
                    <a:pt x="262" y="1"/>
                  </a:moveTo>
                  <a:cubicBezTo>
                    <a:pt x="119" y="1"/>
                    <a:pt x="0" y="120"/>
                    <a:pt x="0" y="263"/>
                  </a:cubicBezTo>
                  <a:cubicBezTo>
                    <a:pt x="0" y="406"/>
                    <a:pt x="119" y="525"/>
                    <a:pt x="262" y="525"/>
                  </a:cubicBezTo>
                  <a:cubicBezTo>
                    <a:pt x="405" y="525"/>
                    <a:pt x="524" y="406"/>
                    <a:pt x="524" y="263"/>
                  </a:cubicBezTo>
                  <a:cubicBezTo>
                    <a:pt x="524" y="120"/>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6"/>
            <p:cNvSpPr/>
            <p:nvPr/>
          </p:nvSpPr>
          <p:spPr>
            <a:xfrm>
              <a:off x="4546987" y="3975703"/>
              <a:ext cx="15753" cy="15753"/>
            </a:xfrm>
            <a:custGeom>
              <a:avLst/>
              <a:gdLst/>
              <a:ahLst/>
              <a:cxnLst/>
              <a:rect l="l" t="t" r="r" b="b"/>
              <a:pathLst>
                <a:path w="525" h="525" extrusionOk="0">
                  <a:moveTo>
                    <a:pt x="262" y="1"/>
                  </a:moveTo>
                  <a:cubicBezTo>
                    <a:pt x="120" y="1"/>
                    <a:pt x="1" y="120"/>
                    <a:pt x="1" y="263"/>
                  </a:cubicBezTo>
                  <a:cubicBezTo>
                    <a:pt x="1" y="406"/>
                    <a:pt x="120" y="525"/>
                    <a:pt x="262" y="525"/>
                  </a:cubicBezTo>
                  <a:cubicBezTo>
                    <a:pt x="405" y="525"/>
                    <a:pt x="524" y="406"/>
                    <a:pt x="524" y="263"/>
                  </a:cubicBezTo>
                  <a:cubicBezTo>
                    <a:pt x="524" y="120"/>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6"/>
            <p:cNvSpPr/>
            <p:nvPr/>
          </p:nvSpPr>
          <p:spPr>
            <a:xfrm>
              <a:off x="4607000" y="3958510"/>
              <a:ext cx="24334" cy="46178"/>
            </a:xfrm>
            <a:custGeom>
              <a:avLst/>
              <a:gdLst/>
              <a:ahLst/>
              <a:cxnLst/>
              <a:rect l="l" t="t" r="r" b="b"/>
              <a:pathLst>
                <a:path w="811" h="1539" extrusionOk="0">
                  <a:moveTo>
                    <a:pt x="153" y="0"/>
                  </a:moveTo>
                  <a:cubicBezTo>
                    <a:pt x="134" y="0"/>
                    <a:pt x="115" y="5"/>
                    <a:pt x="96" y="14"/>
                  </a:cubicBezTo>
                  <a:cubicBezTo>
                    <a:pt x="25" y="38"/>
                    <a:pt x="1" y="109"/>
                    <a:pt x="25" y="181"/>
                  </a:cubicBezTo>
                  <a:lnTo>
                    <a:pt x="477" y="1264"/>
                  </a:lnTo>
                  <a:lnTo>
                    <a:pt x="156" y="1288"/>
                  </a:lnTo>
                  <a:cubicBezTo>
                    <a:pt x="1" y="1300"/>
                    <a:pt x="13" y="1526"/>
                    <a:pt x="167" y="1538"/>
                  </a:cubicBezTo>
                  <a:lnTo>
                    <a:pt x="179" y="1538"/>
                  </a:lnTo>
                  <a:lnTo>
                    <a:pt x="679" y="1514"/>
                  </a:lnTo>
                  <a:cubicBezTo>
                    <a:pt x="715" y="1514"/>
                    <a:pt x="751" y="1491"/>
                    <a:pt x="775" y="1455"/>
                  </a:cubicBezTo>
                  <a:cubicBezTo>
                    <a:pt x="798" y="1419"/>
                    <a:pt x="810" y="1372"/>
                    <a:pt x="787" y="1336"/>
                  </a:cubicBezTo>
                  <a:lnTo>
                    <a:pt x="263" y="86"/>
                  </a:lnTo>
                  <a:cubicBezTo>
                    <a:pt x="245" y="33"/>
                    <a:pt x="202"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6"/>
            <p:cNvSpPr/>
            <p:nvPr/>
          </p:nvSpPr>
          <p:spPr>
            <a:xfrm>
              <a:off x="4570212" y="4014651"/>
              <a:ext cx="32915" cy="21124"/>
            </a:xfrm>
            <a:custGeom>
              <a:avLst/>
              <a:gdLst/>
              <a:ahLst/>
              <a:cxnLst/>
              <a:rect l="l" t="t" r="r" b="b"/>
              <a:pathLst>
                <a:path w="1097" h="704" extrusionOk="0">
                  <a:moveTo>
                    <a:pt x="155" y="1"/>
                  </a:moveTo>
                  <a:cubicBezTo>
                    <a:pt x="84" y="1"/>
                    <a:pt x="12" y="48"/>
                    <a:pt x="12" y="120"/>
                  </a:cubicBezTo>
                  <a:cubicBezTo>
                    <a:pt x="0" y="382"/>
                    <a:pt x="167" y="620"/>
                    <a:pt x="417" y="691"/>
                  </a:cubicBezTo>
                  <a:cubicBezTo>
                    <a:pt x="465" y="703"/>
                    <a:pt x="500" y="703"/>
                    <a:pt x="548" y="703"/>
                  </a:cubicBezTo>
                  <a:cubicBezTo>
                    <a:pt x="762" y="703"/>
                    <a:pt x="953" y="584"/>
                    <a:pt x="1048" y="405"/>
                  </a:cubicBezTo>
                  <a:cubicBezTo>
                    <a:pt x="1096" y="302"/>
                    <a:pt x="1010" y="214"/>
                    <a:pt x="927" y="214"/>
                  </a:cubicBezTo>
                  <a:cubicBezTo>
                    <a:pt x="886" y="214"/>
                    <a:pt x="846" y="235"/>
                    <a:pt x="822" y="286"/>
                  </a:cubicBezTo>
                  <a:cubicBezTo>
                    <a:pt x="761" y="388"/>
                    <a:pt x="656" y="446"/>
                    <a:pt x="546" y="446"/>
                  </a:cubicBezTo>
                  <a:cubicBezTo>
                    <a:pt x="527" y="446"/>
                    <a:pt x="508" y="445"/>
                    <a:pt x="489" y="441"/>
                  </a:cubicBezTo>
                  <a:cubicBezTo>
                    <a:pt x="358" y="393"/>
                    <a:pt x="262" y="274"/>
                    <a:pt x="274" y="143"/>
                  </a:cubicBezTo>
                  <a:cubicBezTo>
                    <a:pt x="274" y="72"/>
                    <a:pt x="227" y="12"/>
                    <a:pt x="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6"/>
            <p:cNvSpPr/>
            <p:nvPr/>
          </p:nvSpPr>
          <p:spPr>
            <a:xfrm>
              <a:off x="4516831" y="3916561"/>
              <a:ext cx="64481" cy="41677"/>
            </a:xfrm>
            <a:custGeom>
              <a:avLst/>
              <a:gdLst/>
              <a:ahLst/>
              <a:cxnLst/>
              <a:rect l="l" t="t" r="r" b="b"/>
              <a:pathLst>
                <a:path w="2149" h="1389" extrusionOk="0">
                  <a:moveTo>
                    <a:pt x="1253" y="0"/>
                  </a:moveTo>
                  <a:cubicBezTo>
                    <a:pt x="613" y="0"/>
                    <a:pt x="1" y="505"/>
                    <a:pt x="17" y="1257"/>
                  </a:cubicBezTo>
                  <a:cubicBezTo>
                    <a:pt x="17" y="1329"/>
                    <a:pt x="77" y="1388"/>
                    <a:pt x="148" y="1388"/>
                  </a:cubicBezTo>
                  <a:lnTo>
                    <a:pt x="148" y="1377"/>
                  </a:lnTo>
                  <a:cubicBezTo>
                    <a:pt x="220" y="1377"/>
                    <a:pt x="279" y="1317"/>
                    <a:pt x="279" y="1246"/>
                  </a:cubicBezTo>
                  <a:cubicBezTo>
                    <a:pt x="263" y="658"/>
                    <a:pt x="745" y="260"/>
                    <a:pt x="1249" y="260"/>
                  </a:cubicBezTo>
                  <a:cubicBezTo>
                    <a:pt x="1480" y="260"/>
                    <a:pt x="1716" y="344"/>
                    <a:pt x="1910" y="531"/>
                  </a:cubicBezTo>
                  <a:cubicBezTo>
                    <a:pt x="1934" y="555"/>
                    <a:pt x="1967" y="567"/>
                    <a:pt x="2000" y="567"/>
                  </a:cubicBezTo>
                  <a:cubicBezTo>
                    <a:pt x="2032" y="567"/>
                    <a:pt x="2065" y="555"/>
                    <a:pt x="2089" y="531"/>
                  </a:cubicBezTo>
                  <a:cubicBezTo>
                    <a:pt x="2149" y="472"/>
                    <a:pt x="2149" y="388"/>
                    <a:pt x="2089" y="341"/>
                  </a:cubicBezTo>
                  <a:cubicBezTo>
                    <a:pt x="1843" y="106"/>
                    <a:pt x="1545" y="0"/>
                    <a:pt x="12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6"/>
            <p:cNvSpPr/>
            <p:nvPr/>
          </p:nvSpPr>
          <p:spPr>
            <a:xfrm>
              <a:off x="4614861" y="3900748"/>
              <a:ext cx="40597" cy="18903"/>
            </a:xfrm>
            <a:custGeom>
              <a:avLst/>
              <a:gdLst/>
              <a:ahLst/>
              <a:cxnLst/>
              <a:rect l="l" t="t" r="r" b="b"/>
              <a:pathLst>
                <a:path w="1353" h="630" extrusionOk="0">
                  <a:moveTo>
                    <a:pt x="1171" y="1"/>
                  </a:moveTo>
                  <a:cubicBezTo>
                    <a:pt x="1155" y="1"/>
                    <a:pt x="1138" y="4"/>
                    <a:pt x="1120" y="10"/>
                  </a:cubicBezTo>
                  <a:lnTo>
                    <a:pt x="144" y="380"/>
                  </a:lnTo>
                  <a:cubicBezTo>
                    <a:pt x="1" y="427"/>
                    <a:pt x="36" y="630"/>
                    <a:pt x="191" y="630"/>
                  </a:cubicBezTo>
                  <a:cubicBezTo>
                    <a:pt x="203" y="630"/>
                    <a:pt x="215" y="618"/>
                    <a:pt x="239" y="618"/>
                  </a:cubicBezTo>
                  <a:lnTo>
                    <a:pt x="1215" y="249"/>
                  </a:lnTo>
                  <a:cubicBezTo>
                    <a:pt x="1353" y="196"/>
                    <a:pt x="1302" y="1"/>
                    <a:pt x="1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6"/>
            <p:cNvSpPr/>
            <p:nvPr/>
          </p:nvSpPr>
          <p:spPr>
            <a:xfrm>
              <a:off x="4543897" y="3869211"/>
              <a:ext cx="68501" cy="29705"/>
            </a:xfrm>
            <a:custGeom>
              <a:avLst/>
              <a:gdLst/>
              <a:ahLst/>
              <a:cxnLst/>
              <a:rect l="l" t="t" r="r" b="b"/>
              <a:pathLst>
                <a:path w="2283" h="990" extrusionOk="0">
                  <a:moveTo>
                    <a:pt x="169" y="1"/>
                  </a:moveTo>
                  <a:cubicBezTo>
                    <a:pt x="83" y="1"/>
                    <a:pt x="0" y="89"/>
                    <a:pt x="56" y="192"/>
                  </a:cubicBezTo>
                  <a:cubicBezTo>
                    <a:pt x="246" y="573"/>
                    <a:pt x="592" y="847"/>
                    <a:pt x="1008" y="954"/>
                  </a:cubicBezTo>
                  <a:cubicBezTo>
                    <a:pt x="1127" y="978"/>
                    <a:pt x="1235" y="990"/>
                    <a:pt x="1354" y="990"/>
                  </a:cubicBezTo>
                  <a:cubicBezTo>
                    <a:pt x="1663" y="990"/>
                    <a:pt x="1949" y="907"/>
                    <a:pt x="2199" y="740"/>
                  </a:cubicBezTo>
                  <a:cubicBezTo>
                    <a:pt x="2259" y="692"/>
                    <a:pt x="2282" y="621"/>
                    <a:pt x="2235" y="561"/>
                  </a:cubicBezTo>
                  <a:cubicBezTo>
                    <a:pt x="2212" y="524"/>
                    <a:pt x="2170" y="500"/>
                    <a:pt x="2128" y="500"/>
                  </a:cubicBezTo>
                  <a:cubicBezTo>
                    <a:pt x="2103" y="500"/>
                    <a:pt x="2078" y="508"/>
                    <a:pt x="2056" y="526"/>
                  </a:cubicBezTo>
                  <a:cubicBezTo>
                    <a:pt x="1844" y="671"/>
                    <a:pt x="1605" y="739"/>
                    <a:pt x="1370" y="739"/>
                  </a:cubicBezTo>
                  <a:cubicBezTo>
                    <a:pt x="929" y="739"/>
                    <a:pt x="499" y="500"/>
                    <a:pt x="282" y="73"/>
                  </a:cubicBezTo>
                  <a:cubicBezTo>
                    <a:pt x="255" y="22"/>
                    <a:pt x="212" y="1"/>
                    <a:pt x="1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6"/>
            <p:cNvSpPr/>
            <p:nvPr/>
          </p:nvSpPr>
          <p:spPr>
            <a:xfrm>
              <a:off x="3748853" y="3619141"/>
              <a:ext cx="122210" cy="125811"/>
            </a:xfrm>
            <a:custGeom>
              <a:avLst/>
              <a:gdLst/>
              <a:ahLst/>
              <a:cxnLst/>
              <a:rect l="l" t="t" r="r" b="b"/>
              <a:pathLst>
                <a:path w="4073" h="4193" extrusionOk="0">
                  <a:moveTo>
                    <a:pt x="293" y="1"/>
                  </a:moveTo>
                  <a:cubicBezTo>
                    <a:pt x="250" y="1"/>
                    <a:pt x="207" y="22"/>
                    <a:pt x="180" y="73"/>
                  </a:cubicBezTo>
                  <a:cubicBezTo>
                    <a:pt x="1" y="430"/>
                    <a:pt x="84" y="930"/>
                    <a:pt x="406" y="1275"/>
                  </a:cubicBezTo>
                  <a:cubicBezTo>
                    <a:pt x="692" y="1573"/>
                    <a:pt x="1061" y="1775"/>
                    <a:pt x="1454" y="1871"/>
                  </a:cubicBezTo>
                  <a:lnTo>
                    <a:pt x="1775" y="1966"/>
                  </a:lnTo>
                  <a:cubicBezTo>
                    <a:pt x="2037" y="2037"/>
                    <a:pt x="2287" y="2121"/>
                    <a:pt x="2525" y="2240"/>
                  </a:cubicBezTo>
                  <a:cubicBezTo>
                    <a:pt x="3239" y="2585"/>
                    <a:pt x="3716" y="3276"/>
                    <a:pt x="3799" y="4061"/>
                  </a:cubicBezTo>
                  <a:cubicBezTo>
                    <a:pt x="3811" y="4121"/>
                    <a:pt x="3859" y="4169"/>
                    <a:pt x="3930" y="4180"/>
                  </a:cubicBezTo>
                  <a:lnTo>
                    <a:pt x="3942" y="4192"/>
                  </a:lnTo>
                  <a:cubicBezTo>
                    <a:pt x="4013" y="4180"/>
                    <a:pt x="4073" y="4109"/>
                    <a:pt x="4061" y="4038"/>
                  </a:cubicBezTo>
                  <a:cubicBezTo>
                    <a:pt x="3966" y="3168"/>
                    <a:pt x="3430" y="2395"/>
                    <a:pt x="2644" y="2002"/>
                  </a:cubicBezTo>
                  <a:cubicBezTo>
                    <a:pt x="2382" y="1894"/>
                    <a:pt x="2120" y="1799"/>
                    <a:pt x="1846" y="1728"/>
                  </a:cubicBezTo>
                  <a:cubicBezTo>
                    <a:pt x="1739" y="1692"/>
                    <a:pt x="1632" y="1668"/>
                    <a:pt x="1537" y="1633"/>
                  </a:cubicBezTo>
                  <a:cubicBezTo>
                    <a:pt x="1180" y="1537"/>
                    <a:pt x="858" y="1359"/>
                    <a:pt x="596" y="1109"/>
                  </a:cubicBezTo>
                  <a:cubicBezTo>
                    <a:pt x="394" y="882"/>
                    <a:pt x="251" y="501"/>
                    <a:pt x="418" y="192"/>
                  </a:cubicBezTo>
                  <a:cubicBezTo>
                    <a:pt x="466" y="88"/>
                    <a:pt x="380" y="1"/>
                    <a:pt x="2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6"/>
            <p:cNvSpPr/>
            <p:nvPr/>
          </p:nvSpPr>
          <p:spPr>
            <a:xfrm>
              <a:off x="3570226" y="3585954"/>
              <a:ext cx="282977" cy="266894"/>
            </a:xfrm>
            <a:custGeom>
              <a:avLst/>
              <a:gdLst/>
              <a:ahLst/>
              <a:cxnLst/>
              <a:rect l="l" t="t" r="r" b="b"/>
              <a:pathLst>
                <a:path w="9431" h="8895" extrusionOk="0">
                  <a:moveTo>
                    <a:pt x="1" y="0"/>
                  </a:moveTo>
                  <a:cubicBezTo>
                    <a:pt x="406" y="2953"/>
                    <a:pt x="810" y="5941"/>
                    <a:pt x="1215" y="8894"/>
                  </a:cubicBezTo>
                  <a:lnTo>
                    <a:pt x="8657" y="6977"/>
                  </a:lnTo>
                  <a:cubicBezTo>
                    <a:pt x="9157" y="6560"/>
                    <a:pt x="9431" y="5929"/>
                    <a:pt x="9395" y="5275"/>
                  </a:cubicBezTo>
                  <a:cubicBezTo>
                    <a:pt x="9335" y="4620"/>
                    <a:pt x="8978" y="4024"/>
                    <a:pt x="8430" y="3667"/>
                  </a:cubicBezTo>
                  <a:cubicBezTo>
                    <a:pt x="7942" y="3370"/>
                    <a:pt x="7347" y="3274"/>
                    <a:pt x="6883" y="2953"/>
                  </a:cubicBezTo>
                  <a:cubicBezTo>
                    <a:pt x="6264" y="2512"/>
                    <a:pt x="5942" y="1607"/>
                    <a:pt x="6252" y="917"/>
                  </a:cubicBez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6"/>
            <p:cNvSpPr/>
            <p:nvPr/>
          </p:nvSpPr>
          <p:spPr>
            <a:xfrm>
              <a:off x="3463044" y="3743336"/>
              <a:ext cx="318353" cy="107718"/>
            </a:xfrm>
            <a:custGeom>
              <a:avLst/>
              <a:gdLst/>
              <a:ahLst/>
              <a:cxnLst/>
              <a:rect l="l" t="t" r="r" b="b"/>
              <a:pathLst>
                <a:path w="10610" h="3590" extrusionOk="0">
                  <a:moveTo>
                    <a:pt x="10464" y="1"/>
                  </a:moveTo>
                  <a:cubicBezTo>
                    <a:pt x="10418" y="1"/>
                    <a:pt x="10372" y="25"/>
                    <a:pt x="10347" y="65"/>
                  </a:cubicBezTo>
                  <a:cubicBezTo>
                    <a:pt x="9245" y="2211"/>
                    <a:pt x="7129" y="3328"/>
                    <a:pt x="4997" y="3328"/>
                  </a:cubicBezTo>
                  <a:cubicBezTo>
                    <a:pt x="3238" y="3328"/>
                    <a:pt x="1468" y="2566"/>
                    <a:pt x="251" y="994"/>
                  </a:cubicBezTo>
                  <a:cubicBezTo>
                    <a:pt x="223" y="959"/>
                    <a:pt x="183" y="941"/>
                    <a:pt x="145" y="941"/>
                  </a:cubicBezTo>
                  <a:cubicBezTo>
                    <a:pt x="118" y="941"/>
                    <a:pt x="92" y="950"/>
                    <a:pt x="72" y="970"/>
                  </a:cubicBezTo>
                  <a:cubicBezTo>
                    <a:pt x="13" y="1006"/>
                    <a:pt x="1" y="1089"/>
                    <a:pt x="49" y="1149"/>
                  </a:cubicBezTo>
                  <a:cubicBezTo>
                    <a:pt x="1251" y="2673"/>
                    <a:pt x="3097" y="3578"/>
                    <a:pt x="5049" y="3590"/>
                  </a:cubicBezTo>
                  <a:cubicBezTo>
                    <a:pt x="5228" y="3590"/>
                    <a:pt x="5394" y="3578"/>
                    <a:pt x="5573" y="3554"/>
                  </a:cubicBezTo>
                  <a:cubicBezTo>
                    <a:pt x="7704" y="3340"/>
                    <a:pt x="9574" y="2077"/>
                    <a:pt x="10586" y="184"/>
                  </a:cubicBezTo>
                  <a:cubicBezTo>
                    <a:pt x="10609" y="125"/>
                    <a:pt x="10586" y="53"/>
                    <a:pt x="10526" y="18"/>
                  </a:cubicBezTo>
                  <a:cubicBezTo>
                    <a:pt x="10507" y="6"/>
                    <a:pt x="10485" y="1"/>
                    <a:pt x="10464"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6"/>
            <p:cNvSpPr/>
            <p:nvPr/>
          </p:nvSpPr>
          <p:spPr>
            <a:xfrm>
              <a:off x="3801394" y="4132905"/>
              <a:ext cx="66461" cy="51129"/>
            </a:xfrm>
            <a:custGeom>
              <a:avLst/>
              <a:gdLst/>
              <a:ahLst/>
              <a:cxnLst/>
              <a:rect l="l" t="t" r="r" b="b"/>
              <a:pathLst>
                <a:path w="2215" h="1704" extrusionOk="0">
                  <a:moveTo>
                    <a:pt x="1441" y="1"/>
                  </a:moveTo>
                  <a:cubicBezTo>
                    <a:pt x="572" y="1"/>
                    <a:pt x="0" y="917"/>
                    <a:pt x="381" y="1703"/>
                  </a:cubicBezTo>
                  <a:cubicBezTo>
                    <a:pt x="1036" y="1286"/>
                    <a:pt x="1643" y="822"/>
                    <a:pt x="2215" y="298"/>
                  </a:cubicBezTo>
                  <a:cubicBezTo>
                    <a:pt x="2000" y="108"/>
                    <a:pt x="1727" y="1"/>
                    <a:pt x="14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6"/>
            <p:cNvSpPr/>
            <p:nvPr/>
          </p:nvSpPr>
          <p:spPr>
            <a:xfrm>
              <a:off x="3224405" y="3705258"/>
              <a:ext cx="769538" cy="540540"/>
            </a:xfrm>
            <a:custGeom>
              <a:avLst/>
              <a:gdLst/>
              <a:ahLst/>
              <a:cxnLst/>
              <a:rect l="l" t="t" r="r" b="b"/>
              <a:pathLst>
                <a:path w="25647" h="18015" extrusionOk="0">
                  <a:moveTo>
                    <a:pt x="15645" y="1"/>
                  </a:moveTo>
                  <a:cubicBezTo>
                    <a:pt x="15241" y="413"/>
                    <a:pt x="13634" y="680"/>
                    <a:pt x="12301" y="680"/>
                  </a:cubicBezTo>
                  <a:cubicBezTo>
                    <a:pt x="11478" y="680"/>
                    <a:pt x="10758" y="578"/>
                    <a:pt x="10490" y="346"/>
                  </a:cubicBezTo>
                  <a:cubicBezTo>
                    <a:pt x="5477" y="3489"/>
                    <a:pt x="1858" y="6383"/>
                    <a:pt x="1" y="8407"/>
                  </a:cubicBezTo>
                  <a:cubicBezTo>
                    <a:pt x="1548" y="14074"/>
                    <a:pt x="6704" y="18003"/>
                    <a:pt x="12585" y="18015"/>
                  </a:cubicBezTo>
                  <a:cubicBezTo>
                    <a:pt x="19801" y="18015"/>
                    <a:pt x="25647" y="12157"/>
                    <a:pt x="25647" y="4954"/>
                  </a:cubicBezTo>
                  <a:cubicBezTo>
                    <a:pt x="25647" y="4656"/>
                    <a:pt x="25635" y="4347"/>
                    <a:pt x="25611" y="4037"/>
                  </a:cubicBezTo>
                  <a:cubicBezTo>
                    <a:pt x="23944" y="2977"/>
                    <a:pt x="21301" y="2001"/>
                    <a:pt x="15645" y="1"/>
                  </a:cubicBez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6"/>
            <p:cNvSpPr/>
            <p:nvPr/>
          </p:nvSpPr>
          <p:spPr>
            <a:xfrm>
              <a:off x="2872853" y="2704225"/>
              <a:ext cx="782770" cy="545191"/>
            </a:xfrm>
            <a:custGeom>
              <a:avLst/>
              <a:gdLst/>
              <a:ahLst/>
              <a:cxnLst/>
              <a:rect l="l" t="t" r="r" b="b"/>
              <a:pathLst>
                <a:path w="26088" h="18170" extrusionOk="0">
                  <a:moveTo>
                    <a:pt x="10562" y="1"/>
                  </a:moveTo>
                  <a:cubicBezTo>
                    <a:pt x="5609" y="2060"/>
                    <a:pt x="2239" y="3930"/>
                    <a:pt x="1" y="5370"/>
                  </a:cubicBezTo>
                  <a:cubicBezTo>
                    <a:pt x="132" y="12478"/>
                    <a:pt x="5942" y="18169"/>
                    <a:pt x="13050" y="18169"/>
                  </a:cubicBezTo>
                  <a:cubicBezTo>
                    <a:pt x="19932" y="18169"/>
                    <a:pt x="25647" y="12812"/>
                    <a:pt x="26087" y="5942"/>
                  </a:cubicBezTo>
                  <a:cubicBezTo>
                    <a:pt x="25242" y="4834"/>
                    <a:pt x="24051" y="3965"/>
                    <a:pt x="22801" y="3310"/>
                  </a:cubicBezTo>
                  <a:cubicBezTo>
                    <a:pt x="21146" y="2453"/>
                    <a:pt x="19432" y="1703"/>
                    <a:pt x="17789" y="846"/>
                  </a:cubicBezTo>
                  <a:cubicBezTo>
                    <a:pt x="16832" y="1394"/>
                    <a:pt x="15757" y="1675"/>
                    <a:pt x="14664" y="1675"/>
                  </a:cubicBezTo>
                  <a:cubicBezTo>
                    <a:pt x="14452" y="1675"/>
                    <a:pt x="14239" y="1665"/>
                    <a:pt x="14026" y="1644"/>
                  </a:cubicBezTo>
                  <a:cubicBezTo>
                    <a:pt x="12729" y="1501"/>
                    <a:pt x="11526" y="870"/>
                    <a:pt x="105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6"/>
            <p:cNvSpPr/>
            <p:nvPr/>
          </p:nvSpPr>
          <p:spPr>
            <a:xfrm>
              <a:off x="3533439" y="3877103"/>
              <a:ext cx="459797" cy="368791"/>
            </a:xfrm>
            <a:custGeom>
              <a:avLst/>
              <a:gdLst/>
              <a:ahLst/>
              <a:cxnLst/>
              <a:rect l="l" t="t" r="r" b="b"/>
              <a:pathLst>
                <a:path w="15324" h="12291" extrusionOk="0">
                  <a:moveTo>
                    <a:pt x="5656" y="1"/>
                  </a:moveTo>
                  <a:cubicBezTo>
                    <a:pt x="5061" y="1"/>
                    <a:pt x="4525" y="358"/>
                    <a:pt x="4311" y="917"/>
                  </a:cubicBezTo>
                  <a:lnTo>
                    <a:pt x="0" y="12086"/>
                  </a:lnTo>
                  <a:cubicBezTo>
                    <a:pt x="779" y="12224"/>
                    <a:pt x="1551" y="12291"/>
                    <a:pt x="2312" y="12291"/>
                  </a:cubicBezTo>
                  <a:cubicBezTo>
                    <a:pt x="9076" y="12291"/>
                    <a:pt x="14917" y="7021"/>
                    <a:pt x="153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6"/>
            <p:cNvSpPr/>
            <p:nvPr/>
          </p:nvSpPr>
          <p:spPr>
            <a:xfrm>
              <a:off x="3339449" y="3985365"/>
              <a:ext cx="508375" cy="259753"/>
            </a:xfrm>
            <a:custGeom>
              <a:avLst/>
              <a:gdLst/>
              <a:ahLst/>
              <a:cxnLst/>
              <a:rect l="l" t="t" r="r" b="b"/>
              <a:pathLst>
                <a:path w="16943" h="8657" extrusionOk="0">
                  <a:moveTo>
                    <a:pt x="7620" y="0"/>
                  </a:moveTo>
                  <a:cubicBezTo>
                    <a:pt x="7620" y="0"/>
                    <a:pt x="2858" y="1096"/>
                    <a:pt x="0" y="5310"/>
                  </a:cubicBezTo>
                  <a:cubicBezTo>
                    <a:pt x="2191" y="7287"/>
                    <a:pt x="4989" y="8466"/>
                    <a:pt x="7930" y="8656"/>
                  </a:cubicBezTo>
                  <a:cubicBezTo>
                    <a:pt x="8240" y="8180"/>
                    <a:pt x="8549" y="7727"/>
                    <a:pt x="8859" y="7263"/>
                  </a:cubicBezTo>
                  <a:cubicBezTo>
                    <a:pt x="9799" y="6882"/>
                    <a:pt x="10716" y="6227"/>
                    <a:pt x="11728" y="6144"/>
                  </a:cubicBezTo>
                  <a:lnTo>
                    <a:pt x="13157" y="6025"/>
                  </a:lnTo>
                  <a:cubicBezTo>
                    <a:pt x="13383" y="6013"/>
                    <a:pt x="13609" y="5977"/>
                    <a:pt x="13824" y="5882"/>
                  </a:cubicBezTo>
                  <a:cubicBezTo>
                    <a:pt x="14038" y="5787"/>
                    <a:pt x="14193" y="5572"/>
                    <a:pt x="14216" y="5334"/>
                  </a:cubicBezTo>
                  <a:cubicBezTo>
                    <a:pt x="13764" y="5203"/>
                    <a:pt x="13264" y="5025"/>
                    <a:pt x="12823" y="4882"/>
                  </a:cubicBezTo>
                  <a:lnTo>
                    <a:pt x="12764" y="4870"/>
                  </a:lnTo>
                  <a:lnTo>
                    <a:pt x="14943" y="4453"/>
                  </a:lnTo>
                  <a:cubicBezTo>
                    <a:pt x="15193" y="4417"/>
                    <a:pt x="15419" y="4346"/>
                    <a:pt x="15633" y="4215"/>
                  </a:cubicBezTo>
                  <a:cubicBezTo>
                    <a:pt x="15836" y="4084"/>
                    <a:pt x="16026" y="3786"/>
                    <a:pt x="15955" y="3548"/>
                  </a:cubicBezTo>
                  <a:cubicBezTo>
                    <a:pt x="15445" y="3477"/>
                    <a:pt x="14946" y="3370"/>
                    <a:pt x="14436" y="3299"/>
                  </a:cubicBezTo>
                  <a:lnTo>
                    <a:pt x="14436" y="3299"/>
                  </a:lnTo>
                  <a:lnTo>
                    <a:pt x="14443" y="3298"/>
                  </a:lnTo>
                  <a:cubicBezTo>
                    <a:pt x="14336" y="3286"/>
                    <a:pt x="14228" y="3263"/>
                    <a:pt x="14121" y="3251"/>
                  </a:cubicBezTo>
                  <a:lnTo>
                    <a:pt x="15931" y="2822"/>
                  </a:lnTo>
                  <a:cubicBezTo>
                    <a:pt x="16181" y="2786"/>
                    <a:pt x="16419" y="2679"/>
                    <a:pt x="16622" y="2512"/>
                  </a:cubicBezTo>
                  <a:cubicBezTo>
                    <a:pt x="16800" y="2334"/>
                    <a:pt x="16943" y="1977"/>
                    <a:pt x="16741" y="1822"/>
                  </a:cubicBezTo>
                  <a:cubicBezTo>
                    <a:pt x="15907" y="1798"/>
                    <a:pt x="15109" y="1739"/>
                    <a:pt x="14276" y="1715"/>
                  </a:cubicBezTo>
                  <a:lnTo>
                    <a:pt x="15538" y="1250"/>
                  </a:lnTo>
                  <a:cubicBezTo>
                    <a:pt x="15693" y="1215"/>
                    <a:pt x="15824" y="1143"/>
                    <a:pt x="15931" y="1036"/>
                  </a:cubicBezTo>
                  <a:cubicBezTo>
                    <a:pt x="16086" y="869"/>
                    <a:pt x="16098" y="607"/>
                    <a:pt x="15967" y="417"/>
                  </a:cubicBezTo>
                  <a:cubicBezTo>
                    <a:pt x="13062" y="238"/>
                    <a:pt x="7620" y="0"/>
                    <a:pt x="7620" y="0"/>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6"/>
            <p:cNvSpPr/>
            <p:nvPr/>
          </p:nvSpPr>
          <p:spPr>
            <a:xfrm>
              <a:off x="3486629" y="3401746"/>
              <a:ext cx="294049" cy="211715"/>
            </a:xfrm>
            <a:custGeom>
              <a:avLst/>
              <a:gdLst/>
              <a:ahLst/>
              <a:cxnLst/>
              <a:rect l="l" t="t" r="r" b="b"/>
              <a:pathLst>
                <a:path w="9800" h="7056" extrusionOk="0">
                  <a:moveTo>
                    <a:pt x="4576" y="1"/>
                  </a:moveTo>
                  <a:cubicBezTo>
                    <a:pt x="4186" y="1"/>
                    <a:pt x="3796" y="49"/>
                    <a:pt x="3418" y="150"/>
                  </a:cubicBezTo>
                  <a:cubicBezTo>
                    <a:pt x="1632" y="615"/>
                    <a:pt x="191" y="2258"/>
                    <a:pt x="1" y="4091"/>
                  </a:cubicBezTo>
                  <a:cubicBezTo>
                    <a:pt x="906" y="4782"/>
                    <a:pt x="1870" y="5460"/>
                    <a:pt x="2775" y="6139"/>
                  </a:cubicBezTo>
                  <a:lnTo>
                    <a:pt x="9038" y="7056"/>
                  </a:lnTo>
                  <a:cubicBezTo>
                    <a:pt x="9800" y="5318"/>
                    <a:pt x="9550" y="3305"/>
                    <a:pt x="8395" y="1817"/>
                  </a:cubicBezTo>
                  <a:cubicBezTo>
                    <a:pt x="7484" y="672"/>
                    <a:pt x="6027" y="1"/>
                    <a:pt x="45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6"/>
            <p:cNvSpPr/>
            <p:nvPr/>
          </p:nvSpPr>
          <p:spPr>
            <a:xfrm>
              <a:off x="3459834" y="3449336"/>
              <a:ext cx="309772" cy="371912"/>
            </a:xfrm>
            <a:custGeom>
              <a:avLst/>
              <a:gdLst/>
              <a:ahLst/>
              <a:cxnLst/>
              <a:rect l="l" t="t" r="r" b="b"/>
              <a:pathLst>
                <a:path w="10324" h="12395" extrusionOk="0">
                  <a:moveTo>
                    <a:pt x="4991" y="0"/>
                  </a:moveTo>
                  <a:cubicBezTo>
                    <a:pt x="4478" y="0"/>
                    <a:pt x="3956" y="83"/>
                    <a:pt x="3525" y="267"/>
                  </a:cubicBezTo>
                  <a:cubicBezTo>
                    <a:pt x="2799" y="588"/>
                    <a:pt x="2192" y="1112"/>
                    <a:pt x="1775" y="1803"/>
                  </a:cubicBezTo>
                  <a:cubicBezTo>
                    <a:pt x="1720" y="1797"/>
                    <a:pt x="1665" y="1794"/>
                    <a:pt x="1610" y="1794"/>
                  </a:cubicBezTo>
                  <a:cubicBezTo>
                    <a:pt x="1098" y="1794"/>
                    <a:pt x="568" y="2040"/>
                    <a:pt x="310" y="2470"/>
                  </a:cubicBezTo>
                  <a:cubicBezTo>
                    <a:pt x="37" y="2981"/>
                    <a:pt x="1" y="3577"/>
                    <a:pt x="215" y="4113"/>
                  </a:cubicBezTo>
                  <a:cubicBezTo>
                    <a:pt x="441" y="4636"/>
                    <a:pt x="822" y="5077"/>
                    <a:pt x="1322" y="5363"/>
                  </a:cubicBezTo>
                  <a:cubicBezTo>
                    <a:pt x="1287" y="6137"/>
                    <a:pt x="1751" y="6851"/>
                    <a:pt x="2358" y="7363"/>
                  </a:cubicBezTo>
                  <a:lnTo>
                    <a:pt x="2513" y="9470"/>
                  </a:lnTo>
                  <a:cubicBezTo>
                    <a:pt x="2120" y="9756"/>
                    <a:pt x="1787" y="9970"/>
                    <a:pt x="1394" y="10256"/>
                  </a:cubicBezTo>
                  <a:cubicBezTo>
                    <a:pt x="2083" y="11556"/>
                    <a:pt x="3631" y="12395"/>
                    <a:pt x="5111" y="12395"/>
                  </a:cubicBezTo>
                  <a:cubicBezTo>
                    <a:pt x="5190" y="12395"/>
                    <a:pt x="5268" y="12392"/>
                    <a:pt x="5347" y="12387"/>
                  </a:cubicBezTo>
                  <a:cubicBezTo>
                    <a:pt x="6895" y="12292"/>
                    <a:pt x="8573" y="11066"/>
                    <a:pt x="9133" y="9625"/>
                  </a:cubicBezTo>
                  <a:cubicBezTo>
                    <a:pt x="8788" y="9447"/>
                    <a:pt x="8490" y="9268"/>
                    <a:pt x="8145" y="9101"/>
                  </a:cubicBezTo>
                  <a:cubicBezTo>
                    <a:pt x="8049" y="8387"/>
                    <a:pt x="7954" y="7696"/>
                    <a:pt x="7859" y="6994"/>
                  </a:cubicBezTo>
                  <a:cubicBezTo>
                    <a:pt x="8002" y="6851"/>
                    <a:pt x="8145" y="6696"/>
                    <a:pt x="8264" y="6530"/>
                  </a:cubicBezTo>
                  <a:cubicBezTo>
                    <a:pt x="8360" y="6546"/>
                    <a:pt x="8455" y="6554"/>
                    <a:pt x="8549" y="6554"/>
                  </a:cubicBezTo>
                  <a:cubicBezTo>
                    <a:pt x="9262" y="6554"/>
                    <a:pt x="9900" y="6092"/>
                    <a:pt x="10121" y="5398"/>
                  </a:cubicBezTo>
                  <a:cubicBezTo>
                    <a:pt x="10324" y="4625"/>
                    <a:pt x="9895" y="3708"/>
                    <a:pt x="9133" y="3458"/>
                  </a:cubicBezTo>
                  <a:cubicBezTo>
                    <a:pt x="9014" y="3720"/>
                    <a:pt x="8883" y="3982"/>
                    <a:pt x="8764" y="4244"/>
                  </a:cubicBezTo>
                  <a:cubicBezTo>
                    <a:pt x="8514" y="4220"/>
                    <a:pt x="8299" y="4053"/>
                    <a:pt x="8228" y="3815"/>
                  </a:cubicBezTo>
                  <a:cubicBezTo>
                    <a:pt x="8157" y="3577"/>
                    <a:pt x="8109" y="3339"/>
                    <a:pt x="8109" y="3101"/>
                  </a:cubicBezTo>
                  <a:cubicBezTo>
                    <a:pt x="8097" y="2851"/>
                    <a:pt x="8002" y="2612"/>
                    <a:pt x="7835" y="2434"/>
                  </a:cubicBezTo>
                  <a:cubicBezTo>
                    <a:pt x="7597" y="2231"/>
                    <a:pt x="7264" y="2231"/>
                    <a:pt x="6966" y="2148"/>
                  </a:cubicBezTo>
                  <a:cubicBezTo>
                    <a:pt x="6085" y="1910"/>
                    <a:pt x="5632" y="934"/>
                    <a:pt x="6002" y="112"/>
                  </a:cubicBezTo>
                  <a:cubicBezTo>
                    <a:pt x="5691" y="39"/>
                    <a:pt x="5344" y="0"/>
                    <a:pt x="4991" y="0"/>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6"/>
            <p:cNvSpPr/>
            <p:nvPr/>
          </p:nvSpPr>
          <p:spPr>
            <a:xfrm>
              <a:off x="3723138" y="3580523"/>
              <a:ext cx="28985" cy="14732"/>
            </a:xfrm>
            <a:custGeom>
              <a:avLst/>
              <a:gdLst/>
              <a:ahLst/>
              <a:cxnLst/>
              <a:rect l="l" t="t" r="r" b="b"/>
              <a:pathLst>
                <a:path w="966" h="491" extrusionOk="0">
                  <a:moveTo>
                    <a:pt x="831" y="0"/>
                  </a:moveTo>
                  <a:cubicBezTo>
                    <a:pt x="813" y="0"/>
                    <a:pt x="794" y="5"/>
                    <a:pt x="775" y="14"/>
                  </a:cubicBezTo>
                  <a:lnTo>
                    <a:pt x="144" y="241"/>
                  </a:lnTo>
                  <a:cubicBezTo>
                    <a:pt x="1" y="288"/>
                    <a:pt x="36" y="491"/>
                    <a:pt x="179" y="491"/>
                  </a:cubicBezTo>
                  <a:cubicBezTo>
                    <a:pt x="203" y="491"/>
                    <a:pt x="215" y="491"/>
                    <a:pt x="239" y="479"/>
                  </a:cubicBezTo>
                  <a:lnTo>
                    <a:pt x="870" y="253"/>
                  </a:lnTo>
                  <a:cubicBezTo>
                    <a:pt x="929" y="229"/>
                    <a:pt x="965" y="157"/>
                    <a:pt x="941" y="86"/>
                  </a:cubicBezTo>
                  <a:cubicBezTo>
                    <a:pt x="924" y="34"/>
                    <a:pt x="881" y="0"/>
                    <a:pt x="8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6"/>
            <p:cNvSpPr/>
            <p:nvPr/>
          </p:nvSpPr>
          <p:spPr>
            <a:xfrm>
              <a:off x="3525577" y="3655328"/>
              <a:ext cx="177570" cy="48548"/>
            </a:xfrm>
            <a:custGeom>
              <a:avLst/>
              <a:gdLst/>
              <a:ahLst/>
              <a:cxnLst/>
              <a:rect l="l" t="t" r="r" b="b"/>
              <a:pathLst>
                <a:path w="5918" h="1618" extrusionOk="0">
                  <a:moveTo>
                    <a:pt x="5781" y="1"/>
                  </a:moveTo>
                  <a:cubicBezTo>
                    <a:pt x="5748" y="1"/>
                    <a:pt x="5716" y="16"/>
                    <a:pt x="5692" y="46"/>
                  </a:cubicBezTo>
                  <a:cubicBezTo>
                    <a:pt x="4977" y="784"/>
                    <a:pt x="4037" y="1236"/>
                    <a:pt x="3025" y="1343"/>
                  </a:cubicBezTo>
                  <a:cubicBezTo>
                    <a:pt x="2924" y="1351"/>
                    <a:pt x="2824" y="1354"/>
                    <a:pt x="2723" y="1354"/>
                  </a:cubicBezTo>
                  <a:cubicBezTo>
                    <a:pt x="1826" y="1354"/>
                    <a:pt x="944" y="1068"/>
                    <a:pt x="227" y="522"/>
                  </a:cubicBezTo>
                  <a:cubicBezTo>
                    <a:pt x="202" y="502"/>
                    <a:pt x="173" y="492"/>
                    <a:pt x="145" y="492"/>
                  </a:cubicBezTo>
                  <a:cubicBezTo>
                    <a:pt x="106" y="492"/>
                    <a:pt x="69" y="511"/>
                    <a:pt x="48" y="546"/>
                  </a:cubicBezTo>
                  <a:cubicBezTo>
                    <a:pt x="1" y="605"/>
                    <a:pt x="12" y="677"/>
                    <a:pt x="72" y="724"/>
                  </a:cubicBezTo>
                  <a:cubicBezTo>
                    <a:pt x="822" y="1296"/>
                    <a:pt x="1739" y="1605"/>
                    <a:pt x="2691" y="1617"/>
                  </a:cubicBezTo>
                  <a:cubicBezTo>
                    <a:pt x="2799" y="1617"/>
                    <a:pt x="2918" y="1617"/>
                    <a:pt x="3049" y="1605"/>
                  </a:cubicBezTo>
                  <a:cubicBezTo>
                    <a:pt x="4120" y="1498"/>
                    <a:pt x="5120" y="1010"/>
                    <a:pt x="5870" y="224"/>
                  </a:cubicBezTo>
                  <a:cubicBezTo>
                    <a:pt x="5918" y="177"/>
                    <a:pt x="5918" y="93"/>
                    <a:pt x="5870" y="46"/>
                  </a:cubicBezTo>
                  <a:cubicBezTo>
                    <a:pt x="5847" y="16"/>
                    <a:pt x="5814" y="1"/>
                    <a:pt x="57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6"/>
            <p:cNvSpPr/>
            <p:nvPr/>
          </p:nvSpPr>
          <p:spPr>
            <a:xfrm>
              <a:off x="3489150" y="3576592"/>
              <a:ext cx="12872" cy="39397"/>
            </a:xfrm>
            <a:custGeom>
              <a:avLst/>
              <a:gdLst/>
              <a:ahLst/>
              <a:cxnLst/>
              <a:rect l="l" t="t" r="r" b="b"/>
              <a:pathLst>
                <a:path w="429" h="1313" extrusionOk="0">
                  <a:moveTo>
                    <a:pt x="141" y="1"/>
                  </a:moveTo>
                  <a:cubicBezTo>
                    <a:pt x="134" y="1"/>
                    <a:pt x="127" y="1"/>
                    <a:pt x="119" y="3"/>
                  </a:cubicBezTo>
                  <a:cubicBezTo>
                    <a:pt x="48" y="14"/>
                    <a:pt x="0" y="86"/>
                    <a:pt x="12" y="157"/>
                  </a:cubicBezTo>
                  <a:lnTo>
                    <a:pt x="155" y="1193"/>
                  </a:lnTo>
                  <a:cubicBezTo>
                    <a:pt x="167" y="1253"/>
                    <a:pt x="214" y="1300"/>
                    <a:pt x="286" y="1312"/>
                  </a:cubicBezTo>
                  <a:lnTo>
                    <a:pt x="310" y="1300"/>
                  </a:lnTo>
                  <a:cubicBezTo>
                    <a:pt x="381" y="1300"/>
                    <a:pt x="429" y="1229"/>
                    <a:pt x="417" y="1157"/>
                  </a:cubicBezTo>
                  <a:lnTo>
                    <a:pt x="262" y="110"/>
                  </a:lnTo>
                  <a:cubicBezTo>
                    <a:pt x="251" y="46"/>
                    <a:pt x="202" y="1"/>
                    <a:pt x="1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6"/>
            <p:cNvSpPr/>
            <p:nvPr/>
          </p:nvSpPr>
          <p:spPr>
            <a:xfrm>
              <a:off x="3474867" y="3521471"/>
              <a:ext cx="20373" cy="24124"/>
            </a:xfrm>
            <a:custGeom>
              <a:avLst/>
              <a:gdLst/>
              <a:ahLst/>
              <a:cxnLst/>
              <a:rect l="l" t="t" r="r" b="b"/>
              <a:pathLst>
                <a:path w="679" h="804" extrusionOk="0">
                  <a:moveTo>
                    <a:pt x="189" y="0"/>
                  </a:moveTo>
                  <a:cubicBezTo>
                    <a:pt x="95" y="0"/>
                    <a:pt x="1" y="113"/>
                    <a:pt x="83" y="220"/>
                  </a:cubicBezTo>
                  <a:lnTo>
                    <a:pt x="417" y="744"/>
                  </a:lnTo>
                  <a:cubicBezTo>
                    <a:pt x="440" y="780"/>
                    <a:pt x="488" y="804"/>
                    <a:pt x="524" y="804"/>
                  </a:cubicBezTo>
                  <a:cubicBezTo>
                    <a:pt x="548" y="792"/>
                    <a:pt x="571" y="792"/>
                    <a:pt x="595" y="780"/>
                  </a:cubicBezTo>
                  <a:cubicBezTo>
                    <a:pt x="655" y="732"/>
                    <a:pt x="679" y="661"/>
                    <a:pt x="643" y="601"/>
                  </a:cubicBezTo>
                  <a:lnTo>
                    <a:pt x="298" y="77"/>
                  </a:lnTo>
                  <a:cubicBezTo>
                    <a:pt x="272" y="23"/>
                    <a:pt x="230"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6"/>
            <p:cNvSpPr/>
            <p:nvPr/>
          </p:nvSpPr>
          <p:spPr>
            <a:xfrm>
              <a:off x="3536289" y="3531643"/>
              <a:ext cx="15393" cy="15753"/>
            </a:xfrm>
            <a:custGeom>
              <a:avLst/>
              <a:gdLst/>
              <a:ahLst/>
              <a:cxnLst/>
              <a:rect l="l" t="t" r="r" b="b"/>
              <a:pathLst>
                <a:path w="513" h="525" extrusionOk="0">
                  <a:moveTo>
                    <a:pt x="251" y="0"/>
                  </a:moveTo>
                  <a:cubicBezTo>
                    <a:pt x="108" y="0"/>
                    <a:pt x="1" y="119"/>
                    <a:pt x="1" y="262"/>
                  </a:cubicBezTo>
                  <a:cubicBezTo>
                    <a:pt x="1" y="405"/>
                    <a:pt x="108" y="524"/>
                    <a:pt x="251" y="524"/>
                  </a:cubicBezTo>
                  <a:cubicBezTo>
                    <a:pt x="406" y="524"/>
                    <a:pt x="513" y="405"/>
                    <a:pt x="513" y="262"/>
                  </a:cubicBezTo>
                  <a:cubicBezTo>
                    <a:pt x="513" y="119"/>
                    <a:pt x="40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6"/>
            <p:cNvSpPr/>
            <p:nvPr/>
          </p:nvSpPr>
          <p:spPr>
            <a:xfrm>
              <a:off x="3639180" y="3552707"/>
              <a:ext cx="15753" cy="15753"/>
            </a:xfrm>
            <a:custGeom>
              <a:avLst/>
              <a:gdLst/>
              <a:ahLst/>
              <a:cxnLst/>
              <a:rect l="l" t="t" r="r" b="b"/>
              <a:pathLst>
                <a:path w="525" h="525" extrusionOk="0">
                  <a:moveTo>
                    <a:pt x="263" y="1"/>
                  </a:moveTo>
                  <a:cubicBezTo>
                    <a:pt x="120" y="1"/>
                    <a:pt x="1" y="120"/>
                    <a:pt x="1" y="263"/>
                  </a:cubicBezTo>
                  <a:cubicBezTo>
                    <a:pt x="1" y="406"/>
                    <a:pt x="120" y="525"/>
                    <a:pt x="263" y="525"/>
                  </a:cubicBezTo>
                  <a:cubicBezTo>
                    <a:pt x="406" y="525"/>
                    <a:pt x="525" y="406"/>
                    <a:pt x="525" y="263"/>
                  </a:cubicBezTo>
                  <a:cubicBezTo>
                    <a:pt x="525" y="120"/>
                    <a:pt x="406"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6"/>
            <p:cNvSpPr/>
            <p:nvPr/>
          </p:nvSpPr>
          <p:spPr>
            <a:xfrm>
              <a:off x="3575597" y="3546766"/>
              <a:ext cx="22354" cy="47408"/>
            </a:xfrm>
            <a:custGeom>
              <a:avLst/>
              <a:gdLst/>
              <a:ahLst/>
              <a:cxnLst/>
              <a:rect l="l" t="t" r="r" b="b"/>
              <a:pathLst>
                <a:path w="745" h="1580" extrusionOk="0">
                  <a:moveTo>
                    <a:pt x="585" y="1"/>
                  </a:moveTo>
                  <a:cubicBezTo>
                    <a:pt x="536" y="1"/>
                    <a:pt x="487" y="28"/>
                    <a:pt x="465" y="92"/>
                  </a:cubicBezTo>
                  <a:lnTo>
                    <a:pt x="12" y="1413"/>
                  </a:lnTo>
                  <a:cubicBezTo>
                    <a:pt x="0" y="1449"/>
                    <a:pt x="12" y="1497"/>
                    <a:pt x="36" y="1532"/>
                  </a:cubicBezTo>
                  <a:cubicBezTo>
                    <a:pt x="60" y="1568"/>
                    <a:pt x="96" y="1580"/>
                    <a:pt x="143" y="1580"/>
                  </a:cubicBezTo>
                  <a:lnTo>
                    <a:pt x="536" y="1580"/>
                  </a:lnTo>
                  <a:cubicBezTo>
                    <a:pt x="608" y="1580"/>
                    <a:pt x="667" y="1520"/>
                    <a:pt x="655" y="1449"/>
                  </a:cubicBezTo>
                  <a:cubicBezTo>
                    <a:pt x="655" y="1378"/>
                    <a:pt x="596" y="1318"/>
                    <a:pt x="524" y="1318"/>
                  </a:cubicBezTo>
                  <a:lnTo>
                    <a:pt x="322" y="1318"/>
                  </a:lnTo>
                  <a:lnTo>
                    <a:pt x="715" y="175"/>
                  </a:lnTo>
                  <a:cubicBezTo>
                    <a:pt x="744" y="72"/>
                    <a:pt x="665" y="1"/>
                    <a:pt x="5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6"/>
            <p:cNvSpPr/>
            <p:nvPr/>
          </p:nvSpPr>
          <p:spPr>
            <a:xfrm>
              <a:off x="3583819" y="3594146"/>
              <a:ext cx="34686" cy="22204"/>
            </a:xfrm>
            <a:custGeom>
              <a:avLst/>
              <a:gdLst/>
              <a:ahLst/>
              <a:cxnLst/>
              <a:rect l="l" t="t" r="r" b="b"/>
              <a:pathLst>
                <a:path w="1156" h="740" extrusionOk="0">
                  <a:moveTo>
                    <a:pt x="1012" y="1"/>
                  </a:moveTo>
                  <a:cubicBezTo>
                    <a:pt x="941" y="13"/>
                    <a:pt x="881" y="72"/>
                    <a:pt x="893" y="144"/>
                  </a:cubicBezTo>
                  <a:cubicBezTo>
                    <a:pt x="908" y="352"/>
                    <a:pt x="740" y="482"/>
                    <a:pt x="571" y="482"/>
                  </a:cubicBezTo>
                  <a:cubicBezTo>
                    <a:pt x="459" y="482"/>
                    <a:pt x="347" y="426"/>
                    <a:pt x="286" y="299"/>
                  </a:cubicBezTo>
                  <a:cubicBezTo>
                    <a:pt x="262" y="248"/>
                    <a:pt x="221" y="226"/>
                    <a:pt x="178" y="226"/>
                  </a:cubicBezTo>
                  <a:cubicBezTo>
                    <a:pt x="91" y="226"/>
                    <a:pt x="0" y="314"/>
                    <a:pt x="48" y="418"/>
                  </a:cubicBezTo>
                  <a:cubicBezTo>
                    <a:pt x="155" y="620"/>
                    <a:pt x="357" y="739"/>
                    <a:pt x="584" y="739"/>
                  </a:cubicBezTo>
                  <a:cubicBezTo>
                    <a:pt x="631" y="739"/>
                    <a:pt x="679" y="727"/>
                    <a:pt x="727" y="715"/>
                  </a:cubicBezTo>
                  <a:cubicBezTo>
                    <a:pt x="988" y="644"/>
                    <a:pt x="1155" y="394"/>
                    <a:pt x="1155" y="120"/>
                  </a:cubicBezTo>
                  <a:cubicBezTo>
                    <a:pt x="1143" y="49"/>
                    <a:pt x="1084" y="1"/>
                    <a:pt x="10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6"/>
            <p:cNvSpPr/>
            <p:nvPr/>
          </p:nvSpPr>
          <p:spPr>
            <a:xfrm>
              <a:off x="3533439" y="3478892"/>
              <a:ext cx="54339" cy="24544"/>
            </a:xfrm>
            <a:custGeom>
              <a:avLst/>
              <a:gdLst/>
              <a:ahLst/>
              <a:cxnLst/>
              <a:rect l="l" t="t" r="r" b="b"/>
              <a:pathLst>
                <a:path w="1811" h="818" extrusionOk="0">
                  <a:moveTo>
                    <a:pt x="760" y="0"/>
                  </a:moveTo>
                  <a:cubicBezTo>
                    <a:pt x="521" y="0"/>
                    <a:pt x="279" y="76"/>
                    <a:pt x="72" y="234"/>
                  </a:cubicBezTo>
                  <a:cubicBezTo>
                    <a:pt x="12" y="282"/>
                    <a:pt x="0" y="365"/>
                    <a:pt x="48" y="425"/>
                  </a:cubicBezTo>
                  <a:cubicBezTo>
                    <a:pt x="77" y="454"/>
                    <a:pt x="115" y="469"/>
                    <a:pt x="153" y="469"/>
                  </a:cubicBezTo>
                  <a:cubicBezTo>
                    <a:pt x="178" y="469"/>
                    <a:pt x="203" y="463"/>
                    <a:pt x="227" y="449"/>
                  </a:cubicBezTo>
                  <a:cubicBezTo>
                    <a:pt x="389" y="326"/>
                    <a:pt x="576" y="268"/>
                    <a:pt x="759" y="268"/>
                  </a:cubicBezTo>
                  <a:cubicBezTo>
                    <a:pt x="1074" y="268"/>
                    <a:pt x="1379" y="438"/>
                    <a:pt x="1536" y="746"/>
                  </a:cubicBezTo>
                  <a:cubicBezTo>
                    <a:pt x="1560" y="782"/>
                    <a:pt x="1608" y="806"/>
                    <a:pt x="1655" y="818"/>
                  </a:cubicBezTo>
                  <a:cubicBezTo>
                    <a:pt x="1679" y="806"/>
                    <a:pt x="1703" y="806"/>
                    <a:pt x="1715" y="794"/>
                  </a:cubicBezTo>
                  <a:cubicBezTo>
                    <a:pt x="1775" y="758"/>
                    <a:pt x="1810" y="675"/>
                    <a:pt x="1775" y="615"/>
                  </a:cubicBezTo>
                  <a:cubicBezTo>
                    <a:pt x="1565" y="218"/>
                    <a:pt x="1166" y="0"/>
                    <a:pt x="7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6"/>
            <p:cNvSpPr/>
            <p:nvPr/>
          </p:nvSpPr>
          <p:spPr>
            <a:xfrm>
              <a:off x="3637050" y="3511569"/>
              <a:ext cx="38616" cy="12602"/>
            </a:xfrm>
            <a:custGeom>
              <a:avLst/>
              <a:gdLst/>
              <a:ahLst/>
              <a:cxnLst/>
              <a:rect l="l" t="t" r="r" b="b"/>
              <a:pathLst>
                <a:path w="1287" h="420" extrusionOk="0">
                  <a:moveTo>
                    <a:pt x="133" y="1"/>
                  </a:moveTo>
                  <a:cubicBezTo>
                    <a:pt x="72" y="1"/>
                    <a:pt x="23" y="46"/>
                    <a:pt x="12" y="110"/>
                  </a:cubicBezTo>
                  <a:cubicBezTo>
                    <a:pt x="0" y="181"/>
                    <a:pt x="48" y="241"/>
                    <a:pt x="119" y="253"/>
                  </a:cubicBezTo>
                  <a:lnTo>
                    <a:pt x="1096" y="419"/>
                  </a:lnTo>
                  <a:lnTo>
                    <a:pt x="1119" y="419"/>
                  </a:lnTo>
                  <a:cubicBezTo>
                    <a:pt x="1274" y="407"/>
                    <a:pt x="1286" y="193"/>
                    <a:pt x="1131" y="157"/>
                  </a:cubicBezTo>
                  <a:lnTo>
                    <a:pt x="155" y="3"/>
                  </a:lnTo>
                  <a:cubicBezTo>
                    <a:pt x="148" y="1"/>
                    <a:pt x="140"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6"/>
            <p:cNvSpPr/>
            <p:nvPr/>
          </p:nvSpPr>
          <p:spPr>
            <a:xfrm>
              <a:off x="3610975" y="3534673"/>
              <a:ext cx="78613" cy="67361"/>
            </a:xfrm>
            <a:custGeom>
              <a:avLst/>
              <a:gdLst/>
              <a:ahLst/>
              <a:cxnLst/>
              <a:rect l="l" t="t" r="r" b="b"/>
              <a:pathLst>
                <a:path w="2620" h="2245" extrusionOk="0">
                  <a:moveTo>
                    <a:pt x="1500" y="257"/>
                  </a:moveTo>
                  <a:cubicBezTo>
                    <a:pt x="1977" y="257"/>
                    <a:pt x="2358" y="649"/>
                    <a:pt x="2358" y="1126"/>
                  </a:cubicBezTo>
                  <a:cubicBezTo>
                    <a:pt x="2358" y="1642"/>
                    <a:pt x="1932" y="1989"/>
                    <a:pt x="1487" y="1989"/>
                  </a:cubicBezTo>
                  <a:cubicBezTo>
                    <a:pt x="1274" y="1989"/>
                    <a:pt x="1058" y="1910"/>
                    <a:pt x="881" y="1733"/>
                  </a:cubicBezTo>
                  <a:cubicBezTo>
                    <a:pt x="345" y="1185"/>
                    <a:pt x="726" y="257"/>
                    <a:pt x="1500" y="257"/>
                  </a:cubicBezTo>
                  <a:close/>
                  <a:moveTo>
                    <a:pt x="1484" y="0"/>
                  </a:moveTo>
                  <a:cubicBezTo>
                    <a:pt x="1209" y="0"/>
                    <a:pt x="929" y="101"/>
                    <a:pt x="703" y="328"/>
                  </a:cubicBezTo>
                  <a:cubicBezTo>
                    <a:pt x="0" y="1030"/>
                    <a:pt x="500" y="2245"/>
                    <a:pt x="1500" y="2245"/>
                  </a:cubicBezTo>
                  <a:cubicBezTo>
                    <a:pt x="2119" y="2245"/>
                    <a:pt x="2620" y="1745"/>
                    <a:pt x="2620" y="1126"/>
                  </a:cubicBezTo>
                  <a:cubicBezTo>
                    <a:pt x="2620" y="448"/>
                    <a:pt x="2062" y="0"/>
                    <a:pt x="14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6"/>
            <p:cNvSpPr/>
            <p:nvPr/>
          </p:nvSpPr>
          <p:spPr>
            <a:xfrm>
              <a:off x="3504513" y="3511809"/>
              <a:ext cx="78613" cy="67361"/>
            </a:xfrm>
            <a:custGeom>
              <a:avLst/>
              <a:gdLst/>
              <a:ahLst/>
              <a:cxnLst/>
              <a:rect l="l" t="t" r="r" b="b"/>
              <a:pathLst>
                <a:path w="2620" h="2245" extrusionOk="0">
                  <a:moveTo>
                    <a:pt x="1500" y="257"/>
                  </a:moveTo>
                  <a:cubicBezTo>
                    <a:pt x="1977" y="257"/>
                    <a:pt x="2358" y="649"/>
                    <a:pt x="2358" y="1126"/>
                  </a:cubicBezTo>
                  <a:cubicBezTo>
                    <a:pt x="2358" y="1642"/>
                    <a:pt x="1932" y="1989"/>
                    <a:pt x="1490" y="1989"/>
                  </a:cubicBezTo>
                  <a:cubicBezTo>
                    <a:pt x="1280" y="1989"/>
                    <a:pt x="1066" y="1910"/>
                    <a:pt x="893" y="1733"/>
                  </a:cubicBezTo>
                  <a:cubicBezTo>
                    <a:pt x="345" y="1197"/>
                    <a:pt x="726" y="257"/>
                    <a:pt x="1500" y="257"/>
                  </a:cubicBezTo>
                  <a:close/>
                  <a:moveTo>
                    <a:pt x="1489" y="0"/>
                  </a:moveTo>
                  <a:cubicBezTo>
                    <a:pt x="1214" y="0"/>
                    <a:pt x="933" y="101"/>
                    <a:pt x="703" y="328"/>
                  </a:cubicBezTo>
                  <a:cubicBezTo>
                    <a:pt x="0" y="1030"/>
                    <a:pt x="500" y="2245"/>
                    <a:pt x="1500" y="2245"/>
                  </a:cubicBezTo>
                  <a:cubicBezTo>
                    <a:pt x="2119" y="2245"/>
                    <a:pt x="2619" y="1745"/>
                    <a:pt x="2619" y="1126"/>
                  </a:cubicBezTo>
                  <a:cubicBezTo>
                    <a:pt x="2619" y="448"/>
                    <a:pt x="2067" y="0"/>
                    <a:pt x="14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6"/>
            <p:cNvSpPr/>
            <p:nvPr/>
          </p:nvSpPr>
          <p:spPr>
            <a:xfrm>
              <a:off x="3575237" y="3525222"/>
              <a:ext cx="60400" cy="28235"/>
            </a:xfrm>
            <a:custGeom>
              <a:avLst/>
              <a:gdLst/>
              <a:ahLst/>
              <a:cxnLst/>
              <a:rect l="l" t="t" r="r" b="b"/>
              <a:pathLst>
                <a:path w="2013" h="941" extrusionOk="0">
                  <a:moveTo>
                    <a:pt x="902" y="1"/>
                  </a:moveTo>
                  <a:cubicBezTo>
                    <a:pt x="594" y="1"/>
                    <a:pt x="283" y="123"/>
                    <a:pt x="48" y="381"/>
                  </a:cubicBezTo>
                  <a:cubicBezTo>
                    <a:pt x="1" y="429"/>
                    <a:pt x="12" y="512"/>
                    <a:pt x="60" y="560"/>
                  </a:cubicBezTo>
                  <a:cubicBezTo>
                    <a:pt x="90" y="583"/>
                    <a:pt x="123" y="595"/>
                    <a:pt x="155" y="595"/>
                  </a:cubicBezTo>
                  <a:cubicBezTo>
                    <a:pt x="188" y="595"/>
                    <a:pt x="221" y="583"/>
                    <a:pt x="251" y="560"/>
                  </a:cubicBezTo>
                  <a:cubicBezTo>
                    <a:pt x="431" y="360"/>
                    <a:pt x="669" y="267"/>
                    <a:pt x="903" y="267"/>
                  </a:cubicBezTo>
                  <a:cubicBezTo>
                    <a:pt x="1256" y="267"/>
                    <a:pt x="1603" y="478"/>
                    <a:pt x="1739" y="857"/>
                  </a:cubicBezTo>
                  <a:cubicBezTo>
                    <a:pt x="1763" y="905"/>
                    <a:pt x="1810" y="941"/>
                    <a:pt x="1870" y="941"/>
                  </a:cubicBezTo>
                  <a:cubicBezTo>
                    <a:pt x="1882" y="941"/>
                    <a:pt x="1894" y="929"/>
                    <a:pt x="1906" y="929"/>
                  </a:cubicBezTo>
                  <a:cubicBezTo>
                    <a:pt x="1977" y="905"/>
                    <a:pt x="2013" y="822"/>
                    <a:pt x="1989" y="762"/>
                  </a:cubicBezTo>
                  <a:cubicBezTo>
                    <a:pt x="1811" y="271"/>
                    <a:pt x="1360" y="1"/>
                    <a:pt x="9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6"/>
            <p:cNvSpPr/>
            <p:nvPr/>
          </p:nvSpPr>
          <p:spPr>
            <a:xfrm>
              <a:off x="3621687" y="3443815"/>
              <a:ext cx="26644" cy="54969"/>
            </a:xfrm>
            <a:custGeom>
              <a:avLst/>
              <a:gdLst/>
              <a:ahLst/>
              <a:cxnLst/>
              <a:rect l="l" t="t" r="r" b="b"/>
              <a:pathLst>
                <a:path w="888" h="1832" extrusionOk="0">
                  <a:moveTo>
                    <a:pt x="713" y="0"/>
                  </a:moveTo>
                  <a:cubicBezTo>
                    <a:pt x="682" y="0"/>
                    <a:pt x="649" y="14"/>
                    <a:pt x="619" y="46"/>
                  </a:cubicBezTo>
                  <a:cubicBezTo>
                    <a:pt x="203" y="499"/>
                    <a:pt x="0" y="1106"/>
                    <a:pt x="72" y="1713"/>
                  </a:cubicBezTo>
                  <a:cubicBezTo>
                    <a:pt x="84" y="1772"/>
                    <a:pt x="131" y="1820"/>
                    <a:pt x="203" y="1820"/>
                  </a:cubicBezTo>
                  <a:lnTo>
                    <a:pt x="215" y="1832"/>
                  </a:lnTo>
                  <a:cubicBezTo>
                    <a:pt x="286" y="1820"/>
                    <a:pt x="346" y="1761"/>
                    <a:pt x="334" y="1689"/>
                  </a:cubicBezTo>
                  <a:cubicBezTo>
                    <a:pt x="262" y="1153"/>
                    <a:pt x="441" y="618"/>
                    <a:pt x="798" y="225"/>
                  </a:cubicBezTo>
                  <a:cubicBezTo>
                    <a:pt x="888" y="126"/>
                    <a:pt x="808" y="0"/>
                    <a:pt x="7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6"/>
            <p:cNvSpPr/>
            <p:nvPr/>
          </p:nvSpPr>
          <p:spPr>
            <a:xfrm>
              <a:off x="3017543" y="2900735"/>
              <a:ext cx="87225" cy="267585"/>
            </a:xfrm>
            <a:custGeom>
              <a:avLst/>
              <a:gdLst/>
              <a:ahLst/>
              <a:cxnLst/>
              <a:rect l="l" t="t" r="r" b="b"/>
              <a:pathLst>
                <a:path w="2907" h="8918" extrusionOk="0">
                  <a:moveTo>
                    <a:pt x="2753" y="0"/>
                  </a:moveTo>
                  <a:cubicBezTo>
                    <a:pt x="2702" y="0"/>
                    <a:pt x="2651" y="29"/>
                    <a:pt x="2632" y="95"/>
                  </a:cubicBezTo>
                  <a:lnTo>
                    <a:pt x="25" y="8751"/>
                  </a:lnTo>
                  <a:cubicBezTo>
                    <a:pt x="1" y="8822"/>
                    <a:pt x="48" y="8894"/>
                    <a:pt x="108" y="8918"/>
                  </a:cubicBezTo>
                  <a:lnTo>
                    <a:pt x="156" y="8918"/>
                  </a:lnTo>
                  <a:cubicBezTo>
                    <a:pt x="203" y="8918"/>
                    <a:pt x="251" y="8882"/>
                    <a:pt x="275" y="8834"/>
                  </a:cubicBezTo>
                  <a:lnTo>
                    <a:pt x="2870" y="167"/>
                  </a:lnTo>
                  <a:cubicBezTo>
                    <a:pt x="2906" y="66"/>
                    <a:pt x="2830" y="0"/>
                    <a:pt x="27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6"/>
            <p:cNvSpPr/>
            <p:nvPr/>
          </p:nvSpPr>
          <p:spPr>
            <a:xfrm>
              <a:off x="2896078" y="3013378"/>
              <a:ext cx="167368" cy="47408"/>
            </a:xfrm>
            <a:custGeom>
              <a:avLst/>
              <a:gdLst/>
              <a:ahLst/>
              <a:cxnLst/>
              <a:rect l="l" t="t" r="r" b="b"/>
              <a:pathLst>
                <a:path w="5578" h="1580" extrusionOk="0">
                  <a:moveTo>
                    <a:pt x="142" y="0"/>
                  </a:moveTo>
                  <a:cubicBezTo>
                    <a:pt x="100" y="0"/>
                    <a:pt x="59" y="19"/>
                    <a:pt x="36" y="56"/>
                  </a:cubicBezTo>
                  <a:cubicBezTo>
                    <a:pt x="1" y="116"/>
                    <a:pt x="13" y="199"/>
                    <a:pt x="72" y="235"/>
                  </a:cubicBezTo>
                  <a:cubicBezTo>
                    <a:pt x="1418" y="1104"/>
                    <a:pt x="2977" y="1568"/>
                    <a:pt x="4573" y="1580"/>
                  </a:cubicBezTo>
                  <a:cubicBezTo>
                    <a:pt x="4847" y="1568"/>
                    <a:pt x="5132" y="1556"/>
                    <a:pt x="5418" y="1532"/>
                  </a:cubicBezTo>
                  <a:cubicBezTo>
                    <a:pt x="5578" y="1510"/>
                    <a:pt x="5563" y="1269"/>
                    <a:pt x="5405" y="1269"/>
                  </a:cubicBezTo>
                  <a:cubicBezTo>
                    <a:pt x="5398" y="1269"/>
                    <a:pt x="5390" y="1269"/>
                    <a:pt x="5382" y="1270"/>
                  </a:cubicBezTo>
                  <a:cubicBezTo>
                    <a:pt x="5111" y="1299"/>
                    <a:pt x="4839" y="1313"/>
                    <a:pt x="4568" y="1313"/>
                  </a:cubicBezTo>
                  <a:cubicBezTo>
                    <a:pt x="3032" y="1313"/>
                    <a:pt x="1521" y="860"/>
                    <a:pt x="215" y="20"/>
                  </a:cubicBezTo>
                  <a:cubicBezTo>
                    <a:pt x="193" y="7"/>
                    <a:pt x="167" y="0"/>
                    <a:pt x="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6"/>
            <p:cNvSpPr/>
            <p:nvPr/>
          </p:nvSpPr>
          <p:spPr>
            <a:xfrm>
              <a:off x="3021113" y="2963537"/>
              <a:ext cx="22894" cy="96916"/>
            </a:xfrm>
            <a:custGeom>
              <a:avLst/>
              <a:gdLst/>
              <a:ahLst/>
              <a:cxnLst/>
              <a:rect l="l" t="t" r="r" b="b"/>
              <a:pathLst>
                <a:path w="763" h="3230" extrusionOk="0">
                  <a:moveTo>
                    <a:pt x="622" y="1"/>
                  </a:moveTo>
                  <a:cubicBezTo>
                    <a:pt x="561" y="1"/>
                    <a:pt x="512" y="46"/>
                    <a:pt x="501" y="110"/>
                  </a:cubicBezTo>
                  <a:lnTo>
                    <a:pt x="13" y="3074"/>
                  </a:lnTo>
                  <a:cubicBezTo>
                    <a:pt x="1" y="3146"/>
                    <a:pt x="49" y="3217"/>
                    <a:pt x="120" y="3229"/>
                  </a:cubicBezTo>
                  <a:lnTo>
                    <a:pt x="144" y="3229"/>
                  </a:lnTo>
                  <a:cubicBezTo>
                    <a:pt x="203" y="3217"/>
                    <a:pt x="263" y="3181"/>
                    <a:pt x="275" y="3122"/>
                  </a:cubicBezTo>
                  <a:lnTo>
                    <a:pt x="751" y="145"/>
                  </a:lnTo>
                  <a:cubicBezTo>
                    <a:pt x="763" y="74"/>
                    <a:pt x="715" y="14"/>
                    <a:pt x="644" y="2"/>
                  </a:cubicBezTo>
                  <a:cubicBezTo>
                    <a:pt x="636" y="1"/>
                    <a:pt x="629" y="1"/>
                    <a:pt x="6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6"/>
            <p:cNvSpPr/>
            <p:nvPr/>
          </p:nvSpPr>
          <p:spPr>
            <a:xfrm>
              <a:off x="2975054" y="2970919"/>
              <a:ext cx="21694" cy="82724"/>
            </a:xfrm>
            <a:custGeom>
              <a:avLst/>
              <a:gdLst/>
              <a:ahLst/>
              <a:cxnLst/>
              <a:rect l="l" t="t" r="r" b="b"/>
              <a:pathLst>
                <a:path w="723" h="2757" extrusionOk="0">
                  <a:moveTo>
                    <a:pt x="577" y="0"/>
                  </a:moveTo>
                  <a:cubicBezTo>
                    <a:pt x="520" y="0"/>
                    <a:pt x="463" y="35"/>
                    <a:pt x="452" y="114"/>
                  </a:cubicBezTo>
                  <a:lnTo>
                    <a:pt x="12" y="2602"/>
                  </a:lnTo>
                  <a:cubicBezTo>
                    <a:pt x="0" y="2673"/>
                    <a:pt x="48" y="2745"/>
                    <a:pt x="119" y="2757"/>
                  </a:cubicBezTo>
                  <a:lnTo>
                    <a:pt x="143" y="2757"/>
                  </a:lnTo>
                  <a:cubicBezTo>
                    <a:pt x="202" y="2757"/>
                    <a:pt x="262" y="2709"/>
                    <a:pt x="274" y="2650"/>
                  </a:cubicBezTo>
                  <a:lnTo>
                    <a:pt x="702" y="149"/>
                  </a:lnTo>
                  <a:cubicBezTo>
                    <a:pt x="722" y="56"/>
                    <a:pt x="649" y="0"/>
                    <a:pt x="5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6"/>
            <p:cNvSpPr/>
            <p:nvPr/>
          </p:nvSpPr>
          <p:spPr>
            <a:xfrm>
              <a:off x="2917172" y="2967048"/>
              <a:ext cx="32225" cy="64811"/>
            </a:xfrm>
            <a:custGeom>
              <a:avLst/>
              <a:gdLst/>
              <a:ahLst/>
              <a:cxnLst/>
              <a:rect l="l" t="t" r="r" b="b"/>
              <a:pathLst>
                <a:path w="1074" h="2160" extrusionOk="0">
                  <a:moveTo>
                    <a:pt x="912" y="1"/>
                  </a:moveTo>
                  <a:cubicBezTo>
                    <a:pt x="866" y="1"/>
                    <a:pt x="820" y="27"/>
                    <a:pt x="798" y="88"/>
                  </a:cubicBezTo>
                  <a:lnTo>
                    <a:pt x="24" y="1981"/>
                  </a:lnTo>
                  <a:cubicBezTo>
                    <a:pt x="0" y="2041"/>
                    <a:pt x="36" y="2124"/>
                    <a:pt x="95" y="2148"/>
                  </a:cubicBezTo>
                  <a:cubicBezTo>
                    <a:pt x="119" y="2160"/>
                    <a:pt x="131" y="2160"/>
                    <a:pt x="143" y="2160"/>
                  </a:cubicBezTo>
                  <a:cubicBezTo>
                    <a:pt x="203" y="2160"/>
                    <a:pt x="250" y="2124"/>
                    <a:pt x="274" y="2076"/>
                  </a:cubicBezTo>
                  <a:lnTo>
                    <a:pt x="1036" y="183"/>
                  </a:lnTo>
                  <a:cubicBezTo>
                    <a:pt x="1074" y="78"/>
                    <a:pt x="992" y="1"/>
                    <a:pt x="9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6"/>
            <p:cNvSpPr/>
            <p:nvPr/>
          </p:nvSpPr>
          <p:spPr>
            <a:xfrm>
              <a:off x="2875373" y="2938332"/>
              <a:ext cx="33966" cy="48158"/>
            </a:xfrm>
            <a:custGeom>
              <a:avLst/>
              <a:gdLst/>
              <a:ahLst/>
              <a:cxnLst/>
              <a:rect l="l" t="t" r="r" b="b"/>
              <a:pathLst>
                <a:path w="1132" h="1605" extrusionOk="0">
                  <a:moveTo>
                    <a:pt x="978" y="1"/>
                  </a:moveTo>
                  <a:cubicBezTo>
                    <a:pt x="938" y="1"/>
                    <a:pt x="899" y="19"/>
                    <a:pt x="869" y="57"/>
                  </a:cubicBezTo>
                  <a:lnTo>
                    <a:pt x="48" y="1402"/>
                  </a:lnTo>
                  <a:cubicBezTo>
                    <a:pt x="0" y="1462"/>
                    <a:pt x="24" y="1545"/>
                    <a:pt x="84" y="1581"/>
                  </a:cubicBezTo>
                  <a:cubicBezTo>
                    <a:pt x="107" y="1593"/>
                    <a:pt x="131" y="1604"/>
                    <a:pt x="155" y="1604"/>
                  </a:cubicBezTo>
                  <a:cubicBezTo>
                    <a:pt x="203" y="1604"/>
                    <a:pt x="238" y="1581"/>
                    <a:pt x="262" y="1533"/>
                  </a:cubicBezTo>
                  <a:lnTo>
                    <a:pt x="1096" y="200"/>
                  </a:lnTo>
                  <a:cubicBezTo>
                    <a:pt x="1131" y="140"/>
                    <a:pt x="1107" y="57"/>
                    <a:pt x="1048" y="21"/>
                  </a:cubicBezTo>
                  <a:cubicBezTo>
                    <a:pt x="1026" y="8"/>
                    <a:pt x="1002" y="1"/>
                    <a:pt x="9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6"/>
            <p:cNvSpPr/>
            <p:nvPr/>
          </p:nvSpPr>
          <p:spPr>
            <a:xfrm>
              <a:off x="3281567" y="2796763"/>
              <a:ext cx="28955" cy="441944"/>
            </a:xfrm>
            <a:custGeom>
              <a:avLst/>
              <a:gdLst/>
              <a:ahLst/>
              <a:cxnLst/>
              <a:rect l="l" t="t" r="r" b="b"/>
              <a:pathLst>
                <a:path w="965" h="14729" extrusionOk="0">
                  <a:moveTo>
                    <a:pt x="846" y="0"/>
                  </a:moveTo>
                  <a:cubicBezTo>
                    <a:pt x="763" y="0"/>
                    <a:pt x="703" y="48"/>
                    <a:pt x="703" y="119"/>
                  </a:cubicBezTo>
                  <a:lnTo>
                    <a:pt x="12" y="14585"/>
                  </a:lnTo>
                  <a:cubicBezTo>
                    <a:pt x="1" y="14657"/>
                    <a:pt x="60" y="14716"/>
                    <a:pt x="132" y="14728"/>
                  </a:cubicBezTo>
                  <a:cubicBezTo>
                    <a:pt x="203" y="14728"/>
                    <a:pt x="251" y="14669"/>
                    <a:pt x="263" y="14597"/>
                  </a:cubicBezTo>
                  <a:lnTo>
                    <a:pt x="965" y="131"/>
                  </a:lnTo>
                  <a:cubicBezTo>
                    <a:pt x="965" y="60"/>
                    <a:pt x="917" y="0"/>
                    <a:pt x="8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6"/>
            <p:cNvSpPr/>
            <p:nvPr/>
          </p:nvSpPr>
          <p:spPr>
            <a:xfrm>
              <a:off x="3531998" y="2826019"/>
              <a:ext cx="67811" cy="295849"/>
            </a:xfrm>
            <a:custGeom>
              <a:avLst/>
              <a:gdLst/>
              <a:ahLst/>
              <a:cxnLst/>
              <a:rect l="l" t="t" r="r" b="b"/>
              <a:pathLst>
                <a:path w="2260" h="9860" extrusionOk="0">
                  <a:moveTo>
                    <a:pt x="2090" y="1"/>
                  </a:moveTo>
                  <a:cubicBezTo>
                    <a:pt x="2048" y="1"/>
                    <a:pt x="2005" y="22"/>
                    <a:pt x="1977" y="73"/>
                  </a:cubicBezTo>
                  <a:cubicBezTo>
                    <a:pt x="382" y="3038"/>
                    <a:pt x="1" y="6514"/>
                    <a:pt x="906" y="9765"/>
                  </a:cubicBezTo>
                  <a:cubicBezTo>
                    <a:pt x="918" y="9812"/>
                    <a:pt x="965" y="9860"/>
                    <a:pt x="1025" y="9860"/>
                  </a:cubicBezTo>
                  <a:cubicBezTo>
                    <a:pt x="1037" y="9860"/>
                    <a:pt x="1049" y="9848"/>
                    <a:pt x="1061" y="9848"/>
                  </a:cubicBezTo>
                  <a:cubicBezTo>
                    <a:pt x="1132" y="9824"/>
                    <a:pt x="1168" y="9765"/>
                    <a:pt x="1156" y="9693"/>
                  </a:cubicBezTo>
                  <a:cubicBezTo>
                    <a:pt x="275" y="6502"/>
                    <a:pt x="644" y="3109"/>
                    <a:pt x="2204" y="192"/>
                  </a:cubicBezTo>
                  <a:cubicBezTo>
                    <a:pt x="2259" y="88"/>
                    <a:pt x="2176" y="1"/>
                    <a:pt x="20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6"/>
            <p:cNvSpPr/>
            <p:nvPr/>
          </p:nvSpPr>
          <p:spPr>
            <a:xfrm>
              <a:off x="2774613" y="2540241"/>
              <a:ext cx="330835" cy="426071"/>
            </a:xfrm>
            <a:custGeom>
              <a:avLst/>
              <a:gdLst/>
              <a:ahLst/>
              <a:cxnLst/>
              <a:rect l="l" t="t" r="r" b="b"/>
              <a:pathLst>
                <a:path w="11026" h="14200" extrusionOk="0">
                  <a:moveTo>
                    <a:pt x="4013" y="0"/>
                  </a:moveTo>
                  <a:cubicBezTo>
                    <a:pt x="3802" y="0"/>
                    <a:pt x="3572" y="302"/>
                    <a:pt x="3549" y="513"/>
                  </a:cubicBezTo>
                  <a:cubicBezTo>
                    <a:pt x="3549" y="727"/>
                    <a:pt x="3596" y="941"/>
                    <a:pt x="3703" y="1132"/>
                  </a:cubicBezTo>
                  <a:lnTo>
                    <a:pt x="5561" y="5620"/>
                  </a:lnTo>
                  <a:lnTo>
                    <a:pt x="5561" y="5620"/>
                  </a:lnTo>
                  <a:lnTo>
                    <a:pt x="1989" y="763"/>
                  </a:lnTo>
                  <a:cubicBezTo>
                    <a:pt x="1691" y="941"/>
                    <a:pt x="1525" y="1275"/>
                    <a:pt x="1548" y="1620"/>
                  </a:cubicBezTo>
                  <a:cubicBezTo>
                    <a:pt x="1620" y="1965"/>
                    <a:pt x="1739" y="2287"/>
                    <a:pt x="1929" y="2572"/>
                  </a:cubicBezTo>
                  <a:lnTo>
                    <a:pt x="3989" y="6335"/>
                  </a:lnTo>
                  <a:lnTo>
                    <a:pt x="679" y="2322"/>
                  </a:lnTo>
                  <a:cubicBezTo>
                    <a:pt x="429" y="2525"/>
                    <a:pt x="322" y="2846"/>
                    <a:pt x="382" y="3168"/>
                  </a:cubicBezTo>
                  <a:cubicBezTo>
                    <a:pt x="453" y="3501"/>
                    <a:pt x="596" y="3811"/>
                    <a:pt x="786" y="4108"/>
                  </a:cubicBezTo>
                  <a:cubicBezTo>
                    <a:pt x="1382" y="5180"/>
                    <a:pt x="1953" y="6347"/>
                    <a:pt x="2560" y="7418"/>
                  </a:cubicBezTo>
                  <a:cubicBezTo>
                    <a:pt x="1858" y="6632"/>
                    <a:pt x="977" y="5811"/>
                    <a:pt x="274" y="5025"/>
                  </a:cubicBezTo>
                  <a:cubicBezTo>
                    <a:pt x="132" y="5168"/>
                    <a:pt x="1" y="5358"/>
                    <a:pt x="48" y="5561"/>
                  </a:cubicBezTo>
                  <a:cubicBezTo>
                    <a:pt x="108" y="5763"/>
                    <a:pt x="191" y="5954"/>
                    <a:pt x="310" y="6120"/>
                  </a:cubicBezTo>
                  <a:cubicBezTo>
                    <a:pt x="1108" y="7478"/>
                    <a:pt x="1918" y="8823"/>
                    <a:pt x="2715" y="10180"/>
                  </a:cubicBezTo>
                  <a:cubicBezTo>
                    <a:pt x="3382" y="11300"/>
                    <a:pt x="3894" y="12693"/>
                    <a:pt x="4930" y="13467"/>
                  </a:cubicBezTo>
                  <a:cubicBezTo>
                    <a:pt x="5604" y="13955"/>
                    <a:pt x="6401" y="14200"/>
                    <a:pt x="7198" y="14200"/>
                  </a:cubicBezTo>
                  <a:cubicBezTo>
                    <a:pt x="7934" y="14200"/>
                    <a:pt x="8671" y="13991"/>
                    <a:pt x="9311" y="13574"/>
                  </a:cubicBezTo>
                  <a:cubicBezTo>
                    <a:pt x="10609" y="12693"/>
                    <a:pt x="11026" y="10811"/>
                    <a:pt x="11014" y="9240"/>
                  </a:cubicBezTo>
                  <a:cubicBezTo>
                    <a:pt x="11002" y="7192"/>
                    <a:pt x="10954" y="5108"/>
                    <a:pt x="10942" y="3072"/>
                  </a:cubicBezTo>
                  <a:cubicBezTo>
                    <a:pt x="10877" y="3060"/>
                    <a:pt x="10811" y="3054"/>
                    <a:pt x="10746" y="3054"/>
                  </a:cubicBezTo>
                  <a:cubicBezTo>
                    <a:pt x="10505" y="3054"/>
                    <a:pt x="10275" y="3139"/>
                    <a:pt x="10097" y="3299"/>
                  </a:cubicBezTo>
                  <a:cubicBezTo>
                    <a:pt x="9871" y="3489"/>
                    <a:pt x="9859" y="3834"/>
                    <a:pt x="9728" y="4108"/>
                  </a:cubicBezTo>
                  <a:cubicBezTo>
                    <a:pt x="9252" y="5108"/>
                    <a:pt x="8906" y="5799"/>
                    <a:pt x="8442" y="6799"/>
                  </a:cubicBezTo>
                  <a:cubicBezTo>
                    <a:pt x="6978" y="4501"/>
                    <a:pt x="5489" y="2299"/>
                    <a:pt x="4025" y="1"/>
                  </a:cubicBezTo>
                  <a:cubicBezTo>
                    <a:pt x="4021" y="0"/>
                    <a:pt x="4017" y="0"/>
                    <a:pt x="4013"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6"/>
            <p:cNvSpPr/>
            <p:nvPr/>
          </p:nvSpPr>
          <p:spPr>
            <a:xfrm>
              <a:off x="2976104" y="2755835"/>
              <a:ext cx="55269" cy="117770"/>
            </a:xfrm>
            <a:custGeom>
              <a:avLst/>
              <a:gdLst/>
              <a:ahLst/>
              <a:cxnLst/>
              <a:rect l="l" t="t" r="r" b="b"/>
              <a:pathLst>
                <a:path w="1842" h="3925" extrusionOk="0">
                  <a:moveTo>
                    <a:pt x="1652" y="0"/>
                  </a:moveTo>
                  <a:cubicBezTo>
                    <a:pt x="1626" y="0"/>
                    <a:pt x="1598" y="9"/>
                    <a:pt x="1572" y="31"/>
                  </a:cubicBezTo>
                  <a:cubicBezTo>
                    <a:pt x="465" y="959"/>
                    <a:pt x="1" y="2436"/>
                    <a:pt x="394" y="3829"/>
                  </a:cubicBezTo>
                  <a:cubicBezTo>
                    <a:pt x="406" y="3888"/>
                    <a:pt x="453" y="3924"/>
                    <a:pt x="513" y="3924"/>
                  </a:cubicBezTo>
                  <a:lnTo>
                    <a:pt x="548" y="3924"/>
                  </a:lnTo>
                  <a:cubicBezTo>
                    <a:pt x="620" y="3900"/>
                    <a:pt x="656" y="3829"/>
                    <a:pt x="644" y="3757"/>
                  </a:cubicBezTo>
                  <a:cubicBezTo>
                    <a:pt x="286" y="2472"/>
                    <a:pt x="703" y="1090"/>
                    <a:pt x="1727" y="233"/>
                  </a:cubicBezTo>
                  <a:cubicBezTo>
                    <a:pt x="1842" y="147"/>
                    <a:pt x="1757" y="0"/>
                    <a:pt x="16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6"/>
            <p:cNvSpPr/>
            <p:nvPr/>
          </p:nvSpPr>
          <p:spPr>
            <a:xfrm>
              <a:off x="2890736" y="2757576"/>
              <a:ext cx="98626" cy="72792"/>
            </a:xfrm>
            <a:custGeom>
              <a:avLst/>
              <a:gdLst/>
              <a:ahLst/>
              <a:cxnLst/>
              <a:rect l="l" t="t" r="r" b="b"/>
              <a:pathLst>
                <a:path w="3287" h="2426" extrusionOk="0">
                  <a:moveTo>
                    <a:pt x="3142" y="0"/>
                  </a:moveTo>
                  <a:cubicBezTo>
                    <a:pt x="3118" y="0"/>
                    <a:pt x="3094" y="7"/>
                    <a:pt x="3072" y="20"/>
                  </a:cubicBezTo>
                  <a:lnTo>
                    <a:pt x="72" y="2199"/>
                  </a:lnTo>
                  <a:cubicBezTo>
                    <a:pt x="24" y="2235"/>
                    <a:pt x="0" y="2318"/>
                    <a:pt x="48" y="2378"/>
                  </a:cubicBezTo>
                  <a:cubicBezTo>
                    <a:pt x="72" y="2414"/>
                    <a:pt x="107" y="2425"/>
                    <a:pt x="155" y="2425"/>
                  </a:cubicBezTo>
                  <a:cubicBezTo>
                    <a:pt x="179" y="2425"/>
                    <a:pt x="203" y="2425"/>
                    <a:pt x="226" y="2402"/>
                  </a:cubicBezTo>
                  <a:lnTo>
                    <a:pt x="3227" y="235"/>
                  </a:lnTo>
                  <a:cubicBezTo>
                    <a:pt x="3274" y="187"/>
                    <a:pt x="3286" y="116"/>
                    <a:pt x="3251" y="56"/>
                  </a:cubicBezTo>
                  <a:cubicBezTo>
                    <a:pt x="3221" y="19"/>
                    <a:pt x="3182" y="0"/>
                    <a:pt x="3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6"/>
            <p:cNvSpPr/>
            <p:nvPr/>
          </p:nvSpPr>
          <p:spPr>
            <a:xfrm>
              <a:off x="2837806" y="2747373"/>
              <a:ext cx="30455" cy="36906"/>
            </a:xfrm>
            <a:custGeom>
              <a:avLst/>
              <a:gdLst/>
              <a:ahLst/>
              <a:cxnLst/>
              <a:rect l="l" t="t" r="r" b="b"/>
              <a:pathLst>
                <a:path w="1015" h="1230" extrusionOk="0">
                  <a:moveTo>
                    <a:pt x="186" y="1"/>
                  </a:moveTo>
                  <a:cubicBezTo>
                    <a:pt x="92" y="1"/>
                    <a:pt x="0" y="115"/>
                    <a:pt x="85" y="218"/>
                  </a:cubicBezTo>
                  <a:lnTo>
                    <a:pt x="764" y="1170"/>
                  </a:lnTo>
                  <a:cubicBezTo>
                    <a:pt x="788" y="1206"/>
                    <a:pt x="824" y="1230"/>
                    <a:pt x="871" y="1230"/>
                  </a:cubicBezTo>
                  <a:cubicBezTo>
                    <a:pt x="895" y="1230"/>
                    <a:pt x="919" y="1218"/>
                    <a:pt x="943" y="1206"/>
                  </a:cubicBezTo>
                  <a:cubicBezTo>
                    <a:pt x="1002" y="1170"/>
                    <a:pt x="1014" y="1087"/>
                    <a:pt x="978" y="1027"/>
                  </a:cubicBezTo>
                  <a:lnTo>
                    <a:pt x="288" y="63"/>
                  </a:lnTo>
                  <a:cubicBezTo>
                    <a:pt x="261" y="19"/>
                    <a:pt x="223" y="1"/>
                    <a:pt x="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6"/>
            <p:cNvSpPr/>
            <p:nvPr/>
          </p:nvSpPr>
          <p:spPr>
            <a:xfrm>
              <a:off x="2879664" y="2711126"/>
              <a:ext cx="33966" cy="44587"/>
            </a:xfrm>
            <a:custGeom>
              <a:avLst/>
              <a:gdLst/>
              <a:ahLst/>
              <a:cxnLst/>
              <a:rect l="l" t="t" r="r" b="b"/>
              <a:pathLst>
                <a:path w="1132" h="1486" extrusionOk="0">
                  <a:moveTo>
                    <a:pt x="145" y="0"/>
                  </a:moveTo>
                  <a:cubicBezTo>
                    <a:pt x="119" y="0"/>
                    <a:pt x="94" y="7"/>
                    <a:pt x="71" y="21"/>
                  </a:cubicBezTo>
                  <a:cubicBezTo>
                    <a:pt x="12" y="68"/>
                    <a:pt x="0" y="152"/>
                    <a:pt x="36" y="211"/>
                  </a:cubicBezTo>
                  <a:lnTo>
                    <a:pt x="869" y="1426"/>
                  </a:lnTo>
                  <a:cubicBezTo>
                    <a:pt x="893" y="1461"/>
                    <a:pt x="929" y="1485"/>
                    <a:pt x="976" y="1485"/>
                  </a:cubicBezTo>
                  <a:cubicBezTo>
                    <a:pt x="1072" y="1473"/>
                    <a:pt x="1131" y="1366"/>
                    <a:pt x="1084" y="1283"/>
                  </a:cubicBezTo>
                  <a:lnTo>
                    <a:pt x="262" y="56"/>
                  </a:lnTo>
                  <a:cubicBezTo>
                    <a:pt x="232" y="19"/>
                    <a:pt x="188" y="0"/>
                    <a:pt x="1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6"/>
            <p:cNvSpPr/>
            <p:nvPr/>
          </p:nvSpPr>
          <p:spPr>
            <a:xfrm>
              <a:off x="2928394" y="2688291"/>
              <a:ext cx="27395" cy="35976"/>
            </a:xfrm>
            <a:custGeom>
              <a:avLst/>
              <a:gdLst/>
              <a:ahLst/>
              <a:cxnLst/>
              <a:rect l="l" t="t" r="r" b="b"/>
              <a:pathLst>
                <a:path w="913" h="1199" extrusionOk="0">
                  <a:moveTo>
                    <a:pt x="172" y="0"/>
                  </a:moveTo>
                  <a:cubicBezTo>
                    <a:pt x="83" y="0"/>
                    <a:pt x="1" y="99"/>
                    <a:pt x="67" y="198"/>
                  </a:cubicBezTo>
                  <a:lnTo>
                    <a:pt x="662" y="1139"/>
                  </a:lnTo>
                  <a:cubicBezTo>
                    <a:pt x="686" y="1174"/>
                    <a:pt x="722" y="1198"/>
                    <a:pt x="769" y="1198"/>
                  </a:cubicBezTo>
                  <a:cubicBezTo>
                    <a:pt x="793" y="1198"/>
                    <a:pt x="817" y="1186"/>
                    <a:pt x="841" y="1174"/>
                  </a:cubicBezTo>
                  <a:cubicBezTo>
                    <a:pt x="900" y="1139"/>
                    <a:pt x="912" y="1055"/>
                    <a:pt x="876" y="996"/>
                  </a:cubicBezTo>
                  <a:lnTo>
                    <a:pt x="281" y="67"/>
                  </a:lnTo>
                  <a:cubicBezTo>
                    <a:pt x="252" y="20"/>
                    <a:pt x="211"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6"/>
            <p:cNvSpPr/>
            <p:nvPr/>
          </p:nvSpPr>
          <p:spPr>
            <a:xfrm>
              <a:off x="3229416" y="2457334"/>
              <a:ext cx="44557" cy="49718"/>
            </a:xfrm>
            <a:custGeom>
              <a:avLst/>
              <a:gdLst/>
              <a:ahLst/>
              <a:cxnLst/>
              <a:rect l="l" t="t" r="r" b="b"/>
              <a:pathLst>
                <a:path w="1485" h="1657" extrusionOk="0">
                  <a:moveTo>
                    <a:pt x="1321" y="1"/>
                  </a:moveTo>
                  <a:cubicBezTo>
                    <a:pt x="1317" y="1"/>
                    <a:pt x="1314" y="1"/>
                    <a:pt x="1310" y="1"/>
                  </a:cubicBezTo>
                  <a:cubicBezTo>
                    <a:pt x="548" y="85"/>
                    <a:pt x="0" y="775"/>
                    <a:pt x="96" y="1537"/>
                  </a:cubicBezTo>
                  <a:cubicBezTo>
                    <a:pt x="96" y="1609"/>
                    <a:pt x="155" y="1656"/>
                    <a:pt x="215" y="1656"/>
                  </a:cubicBezTo>
                  <a:lnTo>
                    <a:pt x="238" y="1656"/>
                  </a:lnTo>
                  <a:cubicBezTo>
                    <a:pt x="310" y="1656"/>
                    <a:pt x="357" y="1585"/>
                    <a:pt x="346" y="1513"/>
                  </a:cubicBezTo>
                  <a:cubicBezTo>
                    <a:pt x="274" y="894"/>
                    <a:pt x="715" y="335"/>
                    <a:pt x="1334" y="251"/>
                  </a:cubicBezTo>
                  <a:cubicBezTo>
                    <a:pt x="1485" y="228"/>
                    <a:pt x="1466" y="1"/>
                    <a:pt x="1321"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6"/>
            <p:cNvSpPr/>
            <p:nvPr/>
          </p:nvSpPr>
          <p:spPr>
            <a:xfrm>
              <a:off x="3122234" y="2472638"/>
              <a:ext cx="334046" cy="332065"/>
            </a:xfrm>
            <a:custGeom>
              <a:avLst/>
              <a:gdLst/>
              <a:ahLst/>
              <a:cxnLst/>
              <a:rect l="l" t="t" r="r" b="b"/>
              <a:pathLst>
                <a:path w="11133" h="11067" extrusionOk="0">
                  <a:moveTo>
                    <a:pt x="5166" y="1"/>
                  </a:moveTo>
                  <a:cubicBezTo>
                    <a:pt x="5072" y="1"/>
                    <a:pt x="4977" y="10"/>
                    <a:pt x="4882" y="27"/>
                  </a:cubicBezTo>
                  <a:cubicBezTo>
                    <a:pt x="4382" y="122"/>
                    <a:pt x="3989" y="480"/>
                    <a:pt x="3822" y="956"/>
                  </a:cubicBezTo>
                  <a:cubicBezTo>
                    <a:pt x="3794" y="955"/>
                    <a:pt x="3766" y="955"/>
                    <a:pt x="3738" y="955"/>
                  </a:cubicBezTo>
                  <a:cubicBezTo>
                    <a:pt x="1498" y="955"/>
                    <a:pt x="1" y="3291"/>
                    <a:pt x="977" y="5337"/>
                  </a:cubicBezTo>
                  <a:cubicBezTo>
                    <a:pt x="1632" y="6707"/>
                    <a:pt x="2191" y="8076"/>
                    <a:pt x="3036" y="9338"/>
                  </a:cubicBezTo>
                  <a:cubicBezTo>
                    <a:pt x="3679" y="10290"/>
                    <a:pt x="4799" y="10862"/>
                    <a:pt x="5930" y="11028"/>
                  </a:cubicBezTo>
                  <a:cubicBezTo>
                    <a:pt x="6120" y="11054"/>
                    <a:pt x="6310" y="11067"/>
                    <a:pt x="6499" y="11067"/>
                  </a:cubicBezTo>
                  <a:cubicBezTo>
                    <a:pt x="7461" y="11067"/>
                    <a:pt x="8400" y="10742"/>
                    <a:pt x="9156" y="10136"/>
                  </a:cubicBezTo>
                  <a:cubicBezTo>
                    <a:pt x="9318" y="10214"/>
                    <a:pt x="9494" y="10253"/>
                    <a:pt x="9667" y="10253"/>
                  </a:cubicBezTo>
                  <a:cubicBezTo>
                    <a:pt x="9965" y="10253"/>
                    <a:pt x="10260" y="10139"/>
                    <a:pt x="10478" y="9921"/>
                  </a:cubicBezTo>
                  <a:cubicBezTo>
                    <a:pt x="10799" y="9576"/>
                    <a:pt x="10847" y="9052"/>
                    <a:pt x="10597" y="8647"/>
                  </a:cubicBezTo>
                  <a:cubicBezTo>
                    <a:pt x="10966" y="8469"/>
                    <a:pt x="11133" y="7945"/>
                    <a:pt x="11073" y="7528"/>
                  </a:cubicBezTo>
                  <a:cubicBezTo>
                    <a:pt x="11002" y="7099"/>
                    <a:pt x="10668" y="6754"/>
                    <a:pt x="10240" y="6683"/>
                  </a:cubicBezTo>
                  <a:cubicBezTo>
                    <a:pt x="10478" y="6123"/>
                    <a:pt x="10371" y="5480"/>
                    <a:pt x="9966" y="5028"/>
                  </a:cubicBezTo>
                  <a:cubicBezTo>
                    <a:pt x="9654" y="4670"/>
                    <a:pt x="9208" y="4475"/>
                    <a:pt x="8753" y="4475"/>
                  </a:cubicBezTo>
                  <a:cubicBezTo>
                    <a:pt x="8617" y="4475"/>
                    <a:pt x="8481" y="4492"/>
                    <a:pt x="8347" y="4528"/>
                  </a:cubicBezTo>
                  <a:lnTo>
                    <a:pt x="8275" y="2563"/>
                  </a:lnTo>
                  <a:cubicBezTo>
                    <a:pt x="8442" y="2087"/>
                    <a:pt x="8597" y="1563"/>
                    <a:pt x="8466" y="1063"/>
                  </a:cubicBezTo>
                  <a:cubicBezTo>
                    <a:pt x="8335" y="611"/>
                    <a:pt x="7966" y="265"/>
                    <a:pt x="7501" y="146"/>
                  </a:cubicBezTo>
                  <a:cubicBezTo>
                    <a:pt x="7393" y="116"/>
                    <a:pt x="7281" y="101"/>
                    <a:pt x="7170" y="101"/>
                  </a:cubicBezTo>
                  <a:cubicBezTo>
                    <a:pt x="6842" y="101"/>
                    <a:pt x="6518" y="231"/>
                    <a:pt x="6287" y="480"/>
                  </a:cubicBezTo>
                  <a:cubicBezTo>
                    <a:pt x="5986" y="169"/>
                    <a:pt x="5582" y="1"/>
                    <a:pt x="51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6"/>
            <p:cNvSpPr/>
            <p:nvPr/>
          </p:nvSpPr>
          <p:spPr>
            <a:xfrm>
              <a:off x="3117703" y="2605265"/>
              <a:ext cx="95656" cy="109278"/>
            </a:xfrm>
            <a:custGeom>
              <a:avLst/>
              <a:gdLst/>
              <a:ahLst/>
              <a:cxnLst/>
              <a:rect l="l" t="t" r="r" b="b"/>
              <a:pathLst>
                <a:path w="3188" h="3642" extrusionOk="0">
                  <a:moveTo>
                    <a:pt x="2115" y="0"/>
                  </a:moveTo>
                  <a:cubicBezTo>
                    <a:pt x="884" y="0"/>
                    <a:pt x="0" y="1191"/>
                    <a:pt x="378" y="2370"/>
                  </a:cubicBezTo>
                  <a:cubicBezTo>
                    <a:pt x="634" y="3170"/>
                    <a:pt x="1362" y="3642"/>
                    <a:pt x="2116" y="3642"/>
                  </a:cubicBezTo>
                  <a:cubicBezTo>
                    <a:pt x="2485" y="3642"/>
                    <a:pt x="2859" y="3529"/>
                    <a:pt x="3187" y="3287"/>
                  </a:cubicBezTo>
                  <a:lnTo>
                    <a:pt x="2152" y="1"/>
                  </a:lnTo>
                  <a:cubicBezTo>
                    <a:pt x="2139" y="0"/>
                    <a:pt x="2127" y="0"/>
                    <a:pt x="2115"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6"/>
            <p:cNvSpPr/>
            <p:nvPr/>
          </p:nvSpPr>
          <p:spPr>
            <a:xfrm>
              <a:off x="3139608" y="2638451"/>
              <a:ext cx="49448" cy="15063"/>
            </a:xfrm>
            <a:custGeom>
              <a:avLst/>
              <a:gdLst/>
              <a:ahLst/>
              <a:cxnLst/>
              <a:rect l="l" t="t" r="r" b="b"/>
              <a:pathLst>
                <a:path w="1648" h="502" extrusionOk="0">
                  <a:moveTo>
                    <a:pt x="185" y="0"/>
                  </a:moveTo>
                  <a:cubicBezTo>
                    <a:pt x="37" y="0"/>
                    <a:pt x="1" y="230"/>
                    <a:pt x="171" y="264"/>
                  </a:cubicBezTo>
                  <a:lnTo>
                    <a:pt x="1481" y="502"/>
                  </a:lnTo>
                  <a:lnTo>
                    <a:pt x="1505" y="502"/>
                  </a:lnTo>
                  <a:cubicBezTo>
                    <a:pt x="1565" y="502"/>
                    <a:pt x="1624" y="454"/>
                    <a:pt x="1636" y="395"/>
                  </a:cubicBezTo>
                  <a:cubicBezTo>
                    <a:pt x="1648" y="323"/>
                    <a:pt x="1600" y="264"/>
                    <a:pt x="1529" y="252"/>
                  </a:cubicBezTo>
                  <a:lnTo>
                    <a:pt x="207" y="2"/>
                  </a:lnTo>
                  <a:cubicBezTo>
                    <a:pt x="200" y="1"/>
                    <a:pt x="192" y="0"/>
                    <a:pt x="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6"/>
            <p:cNvSpPr/>
            <p:nvPr/>
          </p:nvSpPr>
          <p:spPr>
            <a:xfrm>
              <a:off x="3209042" y="2507415"/>
              <a:ext cx="206884" cy="170038"/>
            </a:xfrm>
            <a:custGeom>
              <a:avLst/>
              <a:gdLst/>
              <a:ahLst/>
              <a:cxnLst/>
              <a:rect l="l" t="t" r="r" b="b"/>
              <a:pathLst>
                <a:path w="6895" h="5667" extrusionOk="0">
                  <a:moveTo>
                    <a:pt x="3167" y="0"/>
                  </a:moveTo>
                  <a:cubicBezTo>
                    <a:pt x="2753" y="0"/>
                    <a:pt x="2336" y="65"/>
                    <a:pt x="1941" y="190"/>
                  </a:cubicBezTo>
                  <a:cubicBezTo>
                    <a:pt x="2191" y="666"/>
                    <a:pt x="2132" y="1237"/>
                    <a:pt x="1798" y="1642"/>
                  </a:cubicBezTo>
                  <a:cubicBezTo>
                    <a:pt x="1509" y="1969"/>
                    <a:pt x="1104" y="2149"/>
                    <a:pt x="690" y="2149"/>
                  </a:cubicBezTo>
                  <a:cubicBezTo>
                    <a:pt x="575" y="2149"/>
                    <a:pt x="460" y="2135"/>
                    <a:pt x="346" y="2107"/>
                  </a:cubicBezTo>
                  <a:lnTo>
                    <a:pt x="346" y="2107"/>
                  </a:lnTo>
                  <a:cubicBezTo>
                    <a:pt x="382" y="2642"/>
                    <a:pt x="263" y="3178"/>
                    <a:pt x="1" y="3643"/>
                  </a:cubicBezTo>
                  <a:cubicBezTo>
                    <a:pt x="191" y="4333"/>
                    <a:pt x="394" y="4976"/>
                    <a:pt x="596" y="5667"/>
                  </a:cubicBezTo>
                  <a:cubicBezTo>
                    <a:pt x="917" y="5667"/>
                    <a:pt x="1298" y="5631"/>
                    <a:pt x="1620" y="5631"/>
                  </a:cubicBezTo>
                  <a:cubicBezTo>
                    <a:pt x="2084" y="5047"/>
                    <a:pt x="2763" y="4690"/>
                    <a:pt x="3489" y="4619"/>
                  </a:cubicBezTo>
                  <a:cubicBezTo>
                    <a:pt x="3550" y="4615"/>
                    <a:pt x="3612" y="4613"/>
                    <a:pt x="3673" y="4613"/>
                  </a:cubicBezTo>
                  <a:cubicBezTo>
                    <a:pt x="4369" y="4613"/>
                    <a:pt x="5034" y="4862"/>
                    <a:pt x="5549" y="5321"/>
                  </a:cubicBezTo>
                  <a:cubicBezTo>
                    <a:pt x="5835" y="5286"/>
                    <a:pt x="6132" y="5226"/>
                    <a:pt x="6418" y="5190"/>
                  </a:cubicBezTo>
                  <a:cubicBezTo>
                    <a:pt x="6894" y="4619"/>
                    <a:pt x="6811" y="3631"/>
                    <a:pt x="6585" y="2940"/>
                  </a:cubicBezTo>
                  <a:cubicBezTo>
                    <a:pt x="6335" y="2190"/>
                    <a:pt x="6025" y="1416"/>
                    <a:pt x="5454" y="856"/>
                  </a:cubicBezTo>
                  <a:cubicBezTo>
                    <a:pt x="4853" y="272"/>
                    <a:pt x="4017" y="0"/>
                    <a:pt x="3167"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6"/>
            <p:cNvSpPr/>
            <p:nvPr/>
          </p:nvSpPr>
          <p:spPr>
            <a:xfrm>
              <a:off x="3273345" y="2609765"/>
              <a:ext cx="18513" cy="15573"/>
            </a:xfrm>
            <a:custGeom>
              <a:avLst/>
              <a:gdLst/>
              <a:ahLst/>
              <a:cxnLst/>
              <a:rect l="l" t="t" r="r" b="b"/>
              <a:pathLst>
                <a:path w="617" h="519" extrusionOk="0">
                  <a:moveTo>
                    <a:pt x="342" y="0"/>
                  </a:moveTo>
                  <a:cubicBezTo>
                    <a:pt x="285" y="0"/>
                    <a:pt x="228" y="20"/>
                    <a:pt x="179" y="65"/>
                  </a:cubicBezTo>
                  <a:cubicBezTo>
                    <a:pt x="1" y="220"/>
                    <a:pt x="96" y="505"/>
                    <a:pt x="334" y="517"/>
                  </a:cubicBezTo>
                  <a:cubicBezTo>
                    <a:pt x="341" y="518"/>
                    <a:pt x="349" y="518"/>
                    <a:pt x="356" y="518"/>
                  </a:cubicBezTo>
                  <a:cubicBezTo>
                    <a:pt x="489" y="518"/>
                    <a:pt x="597" y="415"/>
                    <a:pt x="608" y="279"/>
                  </a:cubicBezTo>
                  <a:cubicBezTo>
                    <a:pt x="616" y="119"/>
                    <a:pt x="481" y="0"/>
                    <a:pt x="3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6"/>
            <p:cNvSpPr/>
            <p:nvPr/>
          </p:nvSpPr>
          <p:spPr>
            <a:xfrm>
              <a:off x="3371255" y="2580750"/>
              <a:ext cx="18123" cy="15603"/>
            </a:xfrm>
            <a:custGeom>
              <a:avLst/>
              <a:gdLst/>
              <a:ahLst/>
              <a:cxnLst/>
              <a:rect l="l" t="t" r="r" b="b"/>
              <a:pathLst>
                <a:path w="604" h="520" extrusionOk="0">
                  <a:moveTo>
                    <a:pt x="341" y="0"/>
                  </a:moveTo>
                  <a:cubicBezTo>
                    <a:pt x="282" y="0"/>
                    <a:pt x="220" y="21"/>
                    <a:pt x="167" y="67"/>
                  </a:cubicBezTo>
                  <a:cubicBezTo>
                    <a:pt x="0" y="210"/>
                    <a:pt x="95" y="496"/>
                    <a:pt x="322" y="520"/>
                  </a:cubicBezTo>
                  <a:cubicBezTo>
                    <a:pt x="464" y="520"/>
                    <a:pt x="595" y="413"/>
                    <a:pt x="595" y="270"/>
                  </a:cubicBezTo>
                  <a:cubicBezTo>
                    <a:pt x="604" y="112"/>
                    <a:pt x="478" y="0"/>
                    <a:pt x="3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6"/>
            <p:cNvSpPr/>
            <p:nvPr/>
          </p:nvSpPr>
          <p:spPr>
            <a:xfrm>
              <a:off x="3251561" y="2556895"/>
              <a:ext cx="55689" cy="33816"/>
            </a:xfrm>
            <a:custGeom>
              <a:avLst/>
              <a:gdLst/>
              <a:ahLst/>
              <a:cxnLst/>
              <a:rect l="l" t="t" r="r" b="b"/>
              <a:pathLst>
                <a:path w="1856" h="1127" extrusionOk="0">
                  <a:moveTo>
                    <a:pt x="1330" y="1"/>
                  </a:moveTo>
                  <a:cubicBezTo>
                    <a:pt x="744" y="1"/>
                    <a:pt x="201" y="380"/>
                    <a:pt x="24" y="970"/>
                  </a:cubicBezTo>
                  <a:cubicBezTo>
                    <a:pt x="0" y="1029"/>
                    <a:pt x="36" y="1112"/>
                    <a:pt x="108" y="1124"/>
                  </a:cubicBezTo>
                  <a:lnTo>
                    <a:pt x="143" y="1124"/>
                  </a:lnTo>
                  <a:cubicBezTo>
                    <a:pt x="150" y="1126"/>
                    <a:pt x="156" y="1126"/>
                    <a:pt x="162" y="1126"/>
                  </a:cubicBezTo>
                  <a:cubicBezTo>
                    <a:pt x="215" y="1126"/>
                    <a:pt x="264" y="1084"/>
                    <a:pt x="274" y="1041"/>
                  </a:cubicBezTo>
                  <a:cubicBezTo>
                    <a:pt x="422" y="569"/>
                    <a:pt x="861" y="260"/>
                    <a:pt x="1331" y="260"/>
                  </a:cubicBezTo>
                  <a:cubicBezTo>
                    <a:pt x="1431" y="260"/>
                    <a:pt x="1532" y="274"/>
                    <a:pt x="1632" y="303"/>
                  </a:cubicBezTo>
                  <a:cubicBezTo>
                    <a:pt x="1646" y="307"/>
                    <a:pt x="1660" y="309"/>
                    <a:pt x="1673" y="309"/>
                  </a:cubicBezTo>
                  <a:cubicBezTo>
                    <a:pt x="1809" y="309"/>
                    <a:pt x="1855" y="96"/>
                    <a:pt x="1703" y="53"/>
                  </a:cubicBezTo>
                  <a:cubicBezTo>
                    <a:pt x="1579" y="18"/>
                    <a:pt x="1453" y="1"/>
                    <a:pt x="13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6"/>
            <p:cNvSpPr/>
            <p:nvPr/>
          </p:nvSpPr>
          <p:spPr>
            <a:xfrm>
              <a:off x="3330777" y="2592722"/>
              <a:ext cx="32645" cy="46868"/>
            </a:xfrm>
            <a:custGeom>
              <a:avLst/>
              <a:gdLst/>
              <a:ahLst/>
              <a:cxnLst/>
              <a:rect l="l" t="t" r="r" b="b"/>
              <a:pathLst>
                <a:path w="1088" h="1562" extrusionOk="0">
                  <a:moveTo>
                    <a:pt x="173" y="1"/>
                  </a:moveTo>
                  <a:cubicBezTo>
                    <a:pt x="83" y="1"/>
                    <a:pt x="0" y="90"/>
                    <a:pt x="51" y="192"/>
                  </a:cubicBezTo>
                  <a:lnTo>
                    <a:pt x="730" y="1228"/>
                  </a:lnTo>
                  <a:lnTo>
                    <a:pt x="563" y="1252"/>
                  </a:lnTo>
                  <a:lnTo>
                    <a:pt x="218" y="1311"/>
                  </a:lnTo>
                  <a:cubicBezTo>
                    <a:pt x="63" y="1335"/>
                    <a:pt x="75" y="1562"/>
                    <a:pt x="242" y="1562"/>
                  </a:cubicBezTo>
                  <a:lnTo>
                    <a:pt x="266" y="1562"/>
                  </a:lnTo>
                  <a:lnTo>
                    <a:pt x="611" y="1514"/>
                  </a:lnTo>
                  <a:cubicBezTo>
                    <a:pt x="742" y="1490"/>
                    <a:pt x="873" y="1478"/>
                    <a:pt x="968" y="1454"/>
                  </a:cubicBezTo>
                  <a:cubicBezTo>
                    <a:pt x="1004" y="1454"/>
                    <a:pt x="1051" y="1431"/>
                    <a:pt x="1063" y="1383"/>
                  </a:cubicBezTo>
                  <a:cubicBezTo>
                    <a:pt x="1087" y="1347"/>
                    <a:pt x="1075" y="1300"/>
                    <a:pt x="1051" y="1264"/>
                  </a:cubicBezTo>
                  <a:lnTo>
                    <a:pt x="277" y="49"/>
                  </a:lnTo>
                  <a:cubicBezTo>
                    <a:pt x="247" y="15"/>
                    <a:pt x="209" y="1"/>
                    <a:pt x="1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6"/>
            <p:cNvSpPr/>
            <p:nvPr/>
          </p:nvSpPr>
          <p:spPr>
            <a:xfrm>
              <a:off x="3329457" y="2529379"/>
              <a:ext cx="48968" cy="31985"/>
            </a:xfrm>
            <a:custGeom>
              <a:avLst/>
              <a:gdLst/>
              <a:ahLst/>
              <a:cxnLst/>
              <a:rect l="l" t="t" r="r" b="b"/>
              <a:pathLst>
                <a:path w="1632" h="1066" extrusionOk="0">
                  <a:moveTo>
                    <a:pt x="1479" y="1"/>
                  </a:moveTo>
                  <a:cubicBezTo>
                    <a:pt x="1457" y="1"/>
                    <a:pt x="1436" y="6"/>
                    <a:pt x="1417" y="17"/>
                  </a:cubicBezTo>
                  <a:lnTo>
                    <a:pt x="107" y="827"/>
                  </a:lnTo>
                  <a:cubicBezTo>
                    <a:pt x="0" y="898"/>
                    <a:pt x="48" y="1065"/>
                    <a:pt x="179" y="1065"/>
                  </a:cubicBezTo>
                  <a:cubicBezTo>
                    <a:pt x="202" y="1065"/>
                    <a:pt x="226" y="1065"/>
                    <a:pt x="250" y="1053"/>
                  </a:cubicBezTo>
                  <a:lnTo>
                    <a:pt x="1548" y="244"/>
                  </a:lnTo>
                  <a:cubicBezTo>
                    <a:pt x="1607" y="208"/>
                    <a:pt x="1631" y="124"/>
                    <a:pt x="1595" y="65"/>
                  </a:cubicBezTo>
                  <a:cubicBezTo>
                    <a:pt x="1571" y="24"/>
                    <a:pt x="1525" y="1"/>
                    <a:pt x="14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6"/>
            <p:cNvSpPr/>
            <p:nvPr/>
          </p:nvSpPr>
          <p:spPr>
            <a:xfrm>
              <a:off x="3294800" y="2660206"/>
              <a:ext cx="33456" cy="16173"/>
            </a:xfrm>
            <a:custGeom>
              <a:avLst/>
              <a:gdLst/>
              <a:ahLst/>
              <a:cxnLst/>
              <a:rect l="l" t="t" r="r" b="b"/>
              <a:pathLst>
                <a:path w="1115" h="539" extrusionOk="0">
                  <a:moveTo>
                    <a:pt x="125" y="0"/>
                  </a:moveTo>
                  <a:cubicBezTo>
                    <a:pt x="115" y="0"/>
                    <a:pt x="105" y="1"/>
                    <a:pt x="95" y="3"/>
                  </a:cubicBezTo>
                  <a:cubicBezTo>
                    <a:pt x="36" y="27"/>
                    <a:pt x="0" y="98"/>
                    <a:pt x="24" y="158"/>
                  </a:cubicBezTo>
                  <a:cubicBezTo>
                    <a:pt x="107" y="384"/>
                    <a:pt x="310" y="527"/>
                    <a:pt x="548" y="539"/>
                  </a:cubicBezTo>
                  <a:lnTo>
                    <a:pt x="560" y="539"/>
                  </a:lnTo>
                  <a:cubicBezTo>
                    <a:pt x="786" y="539"/>
                    <a:pt x="1000" y="396"/>
                    <a:pt x="1084" y="182"/>
                  </a:cubicBezTo>
                  <a:cubicBezTo>
                    <a:pt x="1114" y="97"/>
                    <a:pt x="1046" y="38"/>
                    <a:pt x="978" y="38"/>
                  </a:cubicBezTo>
                  <a:cubicBezTo>
                    <a:pt x="940" y="38"/>
                    <a:pt x="902" y="56"/>
                    <a:pt x="881" y="98"/>
                  </a:cubicBezTo>
                  <a:cubicBezTo>
                    <a:pt x="822" y="229"/>
                    <a:pt x="691" y="313"/>
                    <a:pt x="548" y="313"/>
                  </a:cubicBezTo>
                  <a:cubicBezTo>
                    <a:pt x="405" y="301"/>
                    <a:pt x="286" y="217"/>
                    <a:pt x="238" y="75"/>
                  </a:cubicBezTo>
                  <a:cubicBezTo>
                    <a:pt x="218" y="25"/>
                    <a:pt x="174" y="0"/>
                    <a:pt x="125"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6"/>
            <p:cNvSpPr/>
            <p:nvPr/>
          </p:nvSpPr>
          <p:spPr>
            <a:xfrm>
              <a:off x="4255747" y="2467146"/>
              <a:ext cx="86114" cy="74202"/>
            </a:xfrm>
            <a:custGeom>
              <a:avLst/>
              <a:gdLst/>
              <a:ahLst/>
              <a:cxnLst/>
              <a:rect l="l" t="t" r="r" b="b"/>
              <a:pathLst>
                <a:path w="2870" h="2473" extrusionOk="0">
                  <a:moveTo>
                    <a:pt x="2142" y="0"/>
                  </a:moveTo>
                  <a:cubicBezTo>
                    <a:pt x="962" y="0"/>
                    <a:pt x="1" y="1144"/>
                    <a:pt x="360" y="2377"/>
                  </a:cubicBezTo>
                  <a:cubicBezTo>
                    <a:pt x="384" y="2437"/>
                    <a:pt x="432" y="2472"/>
                    <a:pt x="491" y="2472"/>
                  </a:cubicBezTo>
                  <a:lnTo>
                    <a:pt x="527" y="2472"/>
                  </a:lnTo>
                  <a:cubicBezTo>
                    <a:pt x="598" y="2449"/>
                    <a:pt x="634" y="2377"/>
                    <a:pt x="610" y="2306"/>
                  </a:cubicBezTo>
                  <a:cubicBezTo>
                    <a:pt x="302" y="1248"/>
                    <a:pt x="1127" y="262"/>
                    <a:pt x="2139" y="262"/>
                  </a:cubicBezTo>
                  <a:cubicBezTo>
                    <a:pt x="2300" y="262"/>
                    <a:pt x="2467" y="287"/>
                    <a:pt x="2634" y="341"/>
                  </a:cubicBezTo>
                  <a:cubicBezTo>
                    <a:pt x="2649" y="345"/>
                    <a:pt x="2663" y="347"/>
                    <a:pt x="2677" y="347"/>
                  </a:cubicBezTo>
                  <a:cubicBezTo>
                    <a:pt x="2814" y="347"/>
                    <a:pt x="2869" y="145"/>
                    <a:pt x="2718" y="91"/>
                  </a:cubicBezTo>
                  <a:cubicBezTo>
                    <a:pt x="2523" y="29"/>
                    <a:pt x="2330" y="0"/>
                    <a:pt x="2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6"/>
            <p:cNvSpPr/>
            <p:nvPr/>
          </p:nvSpPr>
          <p:spPr>
            <a:xfrm>
              <a:off x="4711001" y="2500543"/>
              <a:ext cx="90375" cy="35436"/>
            </a:xfrm>
            <a:custGeom>
              <a:avLst/>
              <a:gdLst/>
              <a:ahLst/>
              <a:cxnLst/>
              <a:rect l="l" t="t" r="r" b="b"/>
              <a:pathLst>
                <a:path w="3012" h="1181" extrusionOk="0">
                  <a:moveTo>
                    <a:pt x="1199" y="1"/>
                  </a:moveTo>
                  <a:cubicBezTo>
                    <a:pt x="826" y="1"/>
                    <a:pt x="459" y="99"/>
                    <a:pt x="130" y="288"/>
                  </a:cubicBezTo>
                  <a:cubicBezTo>
                    <a:pt x="1" y="358"/>
                    <a:pt x="72" y="536"/>
                    <a:pt x="189" y="536"/>
                  </a:cubicBezTo>
                  <a:cubicBezTo>
                    <a:pt x="212" y="536"/>
                    <a:pt x="236" y="529"/>
                    <a:pt x="261" y="514"/>
                  </a:cubicBezTo>
                  <a:cubicBezTo>
                    <a:pt x="547" y="343"/>
                    <a:pt x="865" y="255"/>
                    <a:pt x="1191" y="255"/>
                  </a:cubicBezTo>
                  <a:cubicBezTo>
                    <a:pt x="1341" y="255"/>
                    <a:pt x="1492" y="274"/>
                    <a:pt x="1643" y="312"/>
                  </a:cubicBezTo>
                  <a:cubicBezTo>
                    <a:pt x="2107" y="419"/>
                    <a:pt x="2500" y="716"/>
                    <a:pt x="2750" y="1121"/>
                  </a:cubicBezTo>
                  <a:cubicBezTo>
                    <a:pt x="2774" y="1157"/>
                    <a:pt x="2821" y="1181"/>
                    <a:pt x="2869" y="1181"/>
                  </a:cubicBezTo>
                  <a:cubicBezTo>
                    <a:pt x="2893" y="1181"/>
                    <a:pt x="2917" y="1169"/>
                    <a:pt x="2928" y="1157"/>
                  </a:cubicBezTo>
                  <a:cubicBezTo>
                    <a:pt x="2988" y="1121"/>
                    <a:pt x="3012" y="1050"/>
                    <a:pt x="2976" y="978"/>
                  </a:cubicBezTo>
                  <a:cubicBezTo>
                    <a:pt x="2690" y="514"/>
                    <a:pt x="2226" y="193"/>
                    <a:pt x="1702" y="62"/>
                  </a:cubicBezTo>
                  <a:cubicBezTo>
                    <a:pt x="1535" y="21"/>
                    <a:pt x="1367" y="1"/>
                    <a:pt x="11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6"/>
            <p:cNvSpPr/>
            <p:nvPr/>
          </p:nvSpPr>
          <p:spPr>
            <a:xfrm>
              <a:off x="4267600" y="2385920"/>
              <a:ext cx="552092" cy="249372"/>
            </a:xfrm>
            <a:custGeom>
              <a:avLst/>
              <a:gdLst/>
              <a:ahLst/>
              <a:cxnLst/>
              <a:rect l="l" t="t" r="r" b="b"/>
              <a:pathLst>
                <a:path w="18400" h="8311" extrusionOk="0">
                  <a:moveTo>
                    <a:pt x="12967" y="0"/>
                  </a:moveTo>
                  <a:lnTo>
                    <a:pt x="3251" y="631"/>
                  </a:lnTo>
                  <a:cubicBezTo>
                    <a:pt x="2858" y="1429"/>
                    <a:pt x="2525" y="2119"/>
                    <a:pt x="2132" y="2905"/>
                  </a:cubicBezTo>
                  <a:cubicBezTo>
                    <a:pt x="2113" y="2905"/>
                    <a:pt x="2095" y="2904"/>
                    <a:pt x="2076" y="2904"/>
                  </a:cubicBezTo>
                  <a:cubicBezTo>
                    <a:pt x="1467" y="2904"/>
                    <a:pt x="923" y="3280"/>
                    <a:pt x="703" y="3846"/>
                  </a:cubicBezTo>
                  <a:cubicBezTo>
                    <a:pt x="501" y="4429"/>
                    <a:pt x="775" y="5132"/>
                    <a:pt x="1263" y="5489"/>
                  </a:cubicBezTo>
                  <a:cubicBezTo>
                    <a:pt x="1" y="6132"/>
                    <a:pt x="239" y="8013"/>
                    <a:pt x="1632" y="8311"/>
                  </a:cubicBezTo>
                  <a:lnTo>
                    <a:pt x="17003" y="7858"/>
                  </a:lnTo>
                  <a:cubicBezTo>
                    <a:pt x="18399" y="6416"/>
                    <a:pt x="17353" y="4060"/>
                    <a:pt x="15429" y="4060"/>
                  </a:cubicBezTo>
                  <a:cubicBezTo>
                    <a:pt x="15352" y="4060"/>
                    <a:pt x="15273" y="4064"/>
                    <a:pt x="15193" y="4072"/>
                  </a:cubicBezTo>
                  <a:cubicBezTo>
                    <a:pt x="15717" y="3584"/>
                    <a:pt x="15824" y="2810"/>
                    <a:pt x="15467" y="2191"/>
                  </a:cubicBezTo>
                  <a:cubicBezTo>
                    <a:pt x="15194" y="1745"/>
                    <a:pt x="14685" y="1445"/>
                    <a:pt x="14179" y="1445"/>
                  </a:cubicBezTo>
                  <a:cubicBezTo>
                    <a:pt x="14022" y="1445"/>
                    <a:pt x="13866" y="1474"/>
                    <a:pt x="13717" y="1536"/>
                  </a:cubicBezTo>
                  <a:cubicBezTo>
                    <a:pt x="13395" y="1024"/>
                    <a:pt x="13276" y="512"/>
                    <a:pt x="129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6"/>
            <p:cNvSpPr/>
            <p:nvPr/>
          </p:nvSpPr>
          <p:spPr>
            <a:xfrm>
              <a:off x="4063258" y="2534540"/>
              <a:ext cx="959950" cy="775239"/>
            </a:xfrm>
            <a:custGeom>
              <a:avLst/>
              <a:gdLst/>
              <a:ahLst/>
              <a:cxnLst/>
              <a:rect l="l" t="t" r="r" b="b"/>
              <a:pathLst>
                <a:path w="31993" h="25837" extrusionOk="0">
                  <a:moveTo>
                    <a:pt x="17550" y="0"/>
                  </a:moveTo>
                  <a:cubicBezTo>
                    <a:pt x="17014" y="857"/>
                    <a:pt x="16086" y="1369"/>
                    <a:pt x="15086" y="1381"/>
                  </a:cubicBezTo>
                  <a:cubicBezTo>
                    <a:pt x="15063" y="1382"/>
                    <a:pt x="15041" y="1382"/>
                    <a:pt x="15018" y="1382"/>
                  </a:cubicBezTo>
                  <a:cubicBezTo>
                    <a:pt x="14056" y="1382"/>
                    <a:pt x="13169" y="886"/>
                    <a:pt x="12657" y="72"/>
                  </a:cubicBezTo>
                  <a:lnTo>
                    <a:pt x="7228" y="3024"/>
                  </a:lnTo>
                  <a:cubicBezTo>
                    <a:pt x="5596" y="3905"/>
                    <a:pt x="4227" y="5263"/>
                    <a:pt x="3120" y="6751"/>
                  </a:cubicBezTo>
                  <a:cubicBezTo>
                    <a:pt x="0" y="10978"/>
                    <a:pt x="381" y="17014"/>
                    <a:pt x="1941" y="22027"/>
                  </a:cubicBezTo>
                  <a:cubicBezTo>
                    <a:pt x="2736" y="24576"/>
                    <a:pt x="5781" y="25836"/>
                    <a:pt x="8497" y="25836"/>
                  </a:cubicBezTo>
                  <a:cubicBezTo>
                    <a:pt x="8711" y="25836"/>
                    <a:pt x="8924" y="25828"/>
                    <a:pt x="9133" y="25813"/>
                  </a:cubicBezTo>
                  <a:cubicBezTo>
                    <a:pt x="12002" y="25587"/>
                    <a:pt x="14609" y="23967"/>
                    <a:pt x="16598" y="21896"/>
                  </a:cubicBezTo>
                  <a:cubicBezTo>
                    <a:pt x="18396" y="22515"/>
                    <a:pt x="20158" y="23229"/>
                    <a:pt x="21944" y="23836"/>
                  </a:cubicBezTo>
                  <a:cubicBezTo>
                    <a:pt x="23107" y="24240"/>
                    <a:pt x="24339" y="24505"/>
                    <a:pt x="25538" y="24505"/>
                  </a:cubicBezTo>
                  <a:cubicBezTo>
                    <a:pt x="26744" y="24505"/>
                    <a:pt x="27918" y="24237"/>
                    <a:pt x="28956" y="23574"/>
                  </a:cubicBezTo>
                  <a:cubicBezTo>
                    <a:pt x="31028" y="22253"/>
                    <a:pt x="31993" y="19705"/>
                    <a:pt x="31933" y="17240"/>
                  </a:cubicBezTo>
                  <a:cubicBezTo>
                    <a:pt x="31850" y="13490"/>
                    <a:pt x="31433" y="10763"/>
                    <a:pt x="30611" y="8061"/>
                  </a:cubicBezTo>
                  <a:cubicBezTo>
                    <a:pt x="29528" y="4489"/>
                    <a:pt x="26170" y="1691"/>
                    <a:pt x="22503" y="965"/>
                  </a:cubicBezTo>
                  <a:cubicBezTo>
                    <a:pt x="20824" y="631"/>
                    <a:pt x="19229" y="333"/>
                    <a:pt x="175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6"/>
            <p:cNvSpPr/>
            <p:nvPr/>
          </p:nvSpPr>
          <p:spPr>
            <a:xfrm>
              <a:off x="4772424" y="2583630"/>
              <a:ext cx="40237" cy="336086"/>
            </a:xfrm>
            <a:custGeom>
              <a:avLst/>
              <a:gdLst/>
              <a:ahLst/>
              <a:cxnLst/>
              <a:rect l="l" t="t" r="r" b="b"/>
              <a:pathLst>
                <a:path w="1341" h="11201" extrusionOk="0">
                  <a:moveTo>
                    <a:pt x="1198" y="1"/>
                  </a:moveTo>
                  <a:cubicBezTo>
                    <a:pt x="1137" y="1"/>
                    <a:pt x="1077" y="37"/>
                    <a:pt x="1072" y="114"/>
                  </a:cubicBezTo>
                  <a:lnTo>
                    <a:pt x="12" y="11056"/>
                  </a:lnTo>
                  <a:cubicBezTo>
                    <a:pt x="0" y="11128"/>
                    <a:pt x="60" y="11199"/>
                    <a:pt x="131" y="11199"/>
                  </a:cubicBezTo>
                  <a:lnTo>
                    <a:pt x="143" y="11199"/>
                  </a:lnTo>
                  <a:cubicBezTo>
                    <a:pt x="149" y="11200"/>
                    <a:pt x="155" y="11201"/>
                    <a:pt x="161" y="11201"/>
                  </a:cubicBezTo>
                  <a:cubicBezTo>
                    <a:pt x="225" y="11201"/>
                    <a:pt x="274" y="11145"/>
                    <a:pt x="274" y="11080"/>
                  </a:cubicBezTo>
                  <a:lnTo>
                    <a:pt x="1334" y="138"/>
                  </a:lnTo>
                  <a:cubicBezTo>
                    <a:pt x="1340" y="49"/>
                    <a:pt x="1268" y="1"/>
                    <a:pt x="11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6"/>
            <p:cNvSpPr/>
            <p:nvPr/>
          </p:nvSpPr>
          <p:spPr>
            <a:xfrm>
              <a:off x="4239334" y="2645473"/>
              <a:ext cx="83324" cy="258133"/>
            </a:xfrm>
            <a:custGeom>
              <a:avLst/>
              <a:gdLst/>
              <a:ahLst/>
              <a:cxnLst/>
              <a:rect l="l" t="t" r="r" b="b"/>
              <a:pathLst>
                <a:path w="2777" h="8603" extrusionOk="0">
                  <a:moveTo>
                    <a:pt x="188" y="0"/>
                  </a:moveTo>
                  <a:cubicBezTo>
                    <a:pt x="69" y="0"/>
                    <a:pt x="1" y="183"/>
                    <a:pt x="133" y="244"/>
                  </a:cubicBezTo>
                  <a:cubicBezTo>
                    <a:pt x="752" y="566"/>
                    <a:pt x="979" y="1339"/>
                    <a:pt x="1121" y="2054"/>
                  </a:cubicBezTo>
                  <a:lnTo>
                    <a:pt x="2514" y="8507"/>
                  </a:lnTo>
                  <a:cubicBezTo>
                    <a:pt x="2526" y="8567"/>
                    <a:pt x="2574" y="8602"/>
                    <a:pt x="2634" y="8602"/>
                  </a:cubicBezTo>
                  <a:lnTo>
                    <a:pt x="2669" y="8590"/>
                  </a:lnTo>
                  <a:cubicBezTo>
                    <a:pt x="2729" y="8578"/>
                    <a:pt x="2776" y="8519"/>
                    <a:pt x="2764" y="8447"/>
                  </a:cubicBezTo>
                  <a:lnTo>
                    <a:pt x="1371" y="1994"/>
                  </a:lnTo>
                  <a:cubicBezTo>
                    <a:pt x="1205" y="1232"/>
                    <a:pt x="967" y="375"/>
                    <a:pt x="252" y="18"/>
                  </a:cubicBezTo>
                  <a:cubicBezTo>
                    <a:pt x="230" y="6"/>
                    <a:pt x="208" y="0"/>
                    <a:pt x="1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6"/>
            <p:cNvSpPr/>
            <p:nvPr/>
          </p:nvSpPr>
          <p:spPr>
            <a:xfrm>
              <a:off x="4770623" y="2938932"/>
              <a:ext cx="51849" cy="49688"/>
            </a:xfrm>
            <a:custGeom>
              <a:avLst/>
              <a:gdLst/>
              <a:ahLst/>
              <a:cxnLst/>
              <a:rect l="l" t="t" r="r" b="b"/>
              <a:pathLst>
                <a:path w="1728" h="1656" extrusionOk="0">
                  <a:moveTo>
                    <a:pt x="1590" y="1"/>
                  </a:moveTo>
                  <a:cubicBezTo>
                    <a:pt x="1558" y="1"/>
                    <a:pt x="1525" y="13"/>
                    <a:pt x="1501" y="37"/>
                  </a:cubicBezTo>
                  <a:lnTo>
                    <a:pt x="60" y="1442"/>
                  </a:lnTo>
                  <a:cubicBezTo>
                    <a:pt x="1" y="1489"/>
                    <a:pt x="1" y="1573"/>
                    <a:pt x="60" y="1620"/>
                  </a:cubicBezTo>
                  <a:cubicBezTo>
                    <a:pt x="84" y="1644"/>
                    <a:pt x="108" y="1656"/>
                    <a:pt x="144" y="1656"/>
                  </a:cubicBezTo>
                  <a:cubicBezTo>
                    <a:pt x="179" y="1656"/>
                    <a:pt x="215" y="1644"/>
                    <a:pt x="239" y="1620"/>
                  </a:cubicBezTo>
                  <a:lnTo>
                    <a:pt x="1680" y="215"/>
                  </a:lnTo>
                  <a:cubicBezTo>
                    <a:pt x="1727" y="168"/>
                    <a:pt x="1727" y="84"/>
                    <a:pt x="1680" y="37"/>
                  </a:cubicBezTo>
                  <a:cubicBezTo>
                    <a:pt x="1656" y="13"/>
                    <a:pt x="1623" y="1"/>
                    <a:pt x="1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6"/>
            <p:cNvSpPr/>
            <p:nvPr/>
          </p:nvSpPr>
          <p:spPr>
            <a:xfrm>
              <a:off x="4338925" y="2565536"/>
              <a:ext cx="366091" cy="129412"/>
            </a:xfrm>
            <a:custGeom>
              <a:avLst/>
              <a:gdLst/>
              <a:ahLst/>
              <a:cxnLst/>
              <a:rect l="l" t="t" r="r" b="b"/>
              <a:pathLst>
                <a:path w="12201" h="4313" extrusionOk="0">
                  <a:moveTo>
                    <a:pt x="12017" y="1"/>
                  </a:moveTo>
                  <a:cubicBezTo>
                    <a:pt x="11970" y="1"/>
                    <a:pt x="11924" y="26"/>
                    <a:pt x="11899" y="86"/>
                  </a:cubicBezTo>
                  <a:cubicBezTo>
                    <a:pt x="10840" y="2301"/>
                    <a:pt x="8649" y="3849"/>
                    <a:pt x="6327" y="4027"/>
                  </a:cubicBezTo>
                  <a:cubicBezTo>
                    <a:pt x="6166" y="4040"/>
                    <a:pt x="6005" y="4047"/>
                    <a:pt x="5844" y="4047"/>
                  </a:cubicBezTo>
                  <a:cubicBezTo>
                    <a:pt x="3682" y="4047"/>
                    <a:pt x="1543" y="2875"/>
                    <a:pt x="291" y="991"/>
                  </a:cubicBezTo>
                  <a:cubicBezTo>
                    <a:pt x="263" y="949"/>
                    <a:pt x="224" y="932"/>
                    <a:pt x="185" y="932"/>
                  </a:cubicBezTo>
                  <a:cubicBezTo>
                    <a:pt x="92" y="932"/>
                    <a:pt x="1" y="1033"/>
                    <a:pt x="77" y="1134"/>
                  </a:cubicBezTo>
                  <a:cubicBezTo>
                    <a:pt x="1386" y="3099"/>
                    <a:pt x="3613" y="4313"/>
                    <a:pt x="5875" y="4313"/>
                  </a:cubicBezTo>
                  <a:cubicBezTo>
                    <a:pt x="6030" y="4313"/>
                    <a:pt x="6196" y="4313"/>
                    <a:pt x="6351" y="4289"/>
                  </a:cubicBezTo>
                  <a:cubicBezTo>
                    <a:pt x="8756" y="4111"/>
                    <a:pt x="11030" y="2503"/>
                    <a:pt x="12138" y="205"/>
                  </a:cubicBezTo>
                  <a:cubicBezTo>
                    <a:pt x="12200" y="95"/>
                    <a:pt x="12108" y="1"/>
                    <a:pt x="120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6"/>
            <p:cNvSpPr/>
            <p:nvPr/>
          </p:nvSpPr>
          <p:spPr>
            <a:xfrm>
              <a:off x="4361579" y="2592032"/>
              <a:ext cx="43597" cy="34326"/>
            </a:xfrm>
            <a:custGeom>
              <a:avLst/>
              <a:gdLst/>
              <a:ahLst/>
              <a:cxnLst/>
              <a:rect l="l" t="t" r="r" b="b"/>
              <a:pathLst>
                <a:path w="1453" h="1144" extrusionOk="0">
                  <a:moveTo>
                    <a:pt x="1313" y="0"/>
                  </a:moveTo>
                  <a:cubicBezTo>
                    <a:pt x="1283" y="0"/>
                    <a:pt x="1252" y="9"/>
                    <a:pt x="1227" y="25"/>
                  </a:cubicBezTo>
                  <a:lnTo>
                    <a:pt x="95" y="918"/>
                  </a:lnTo>
                  <a:cubicBezTo>
                    <a:pt x="0" y="989"/>
                    <a:pt x="60" y="1144"/>
                    <a:pt x="179" y="1144"/>
                  </a:cubicBezTo>
                  <a:cubicBezTo>
                    <a:pt x="203" y="1144"/>
                    <a:pt x="238" y="1132"/>
                    <a:pt x="262" y="1120"/>
                  </a:cubicBezTo>
                  <a:lnTo>
                    <a:pt x="1393" y="227"/>
                  </a:lnTo>
                  <a:cubicBezTo>
                    <a:pt x="1453" y="192"/>
                    <a:pt x="1453" y="108"/>
                    <a:pt x="1417" y="49"/>
                  </a:cubicBezTo>
                  <a:cubicBezTo>
                    <a:pt x="1390" y="15"/>
                    <a:pt x="1352" y="0"/>
                    <a:pt x="13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6"/>
            <p:cNvSpPr/>
            <p:nvPr/>
          </p:nvSpPr>
          <p:spPr>
            <a:xfrm>
              <a:off x="4392996" y="2617477"/>
              <a:ext cx="38916" cy="39277"/>
            </a:xfrm>
            <a:custGeom>
              <a:avLst/>
              <a:gdLst/>
              <a:ahLst/>
              <a:cxnLst/>
              <a:rect l="l" t="t" r="r" b="b"/>
              <a:pathLst>
                <a:path w="1297" h="1309" extrusionOk="0">
                  <a:moveTo>
                    <a:pt x="1109" y="0"/>
                  </a:moveTo>
                  <a:cubicBezTo>
                    <a:pt x="1076" y="0"/>
                    <a:pt x="1042" y="14"/>
                    <a:pt x="1013" y="46"/>
                  </a:cubicBezTo>
                  <a:lnTo>
                    <a:pt x="72" y="1094"/>
                  </a:lnTo>
                  <a:cubicBezTo>
                    <a:pt x="1" y="1177"/>
                    <a:pt x="60" y="1308"/>
                    <a:pt x="168" y="1308"/>
                  </a:cubicBezTo>
                  <a:cubicBezTo>
                    <a:pt x="203" y="1308"/>
                    <a:pt x="239" y="1296"/>
                    <a:pt x="263" y="1260"/>
                  </a:cubicBezTo>
                  <a:lnTo>
                    <a:pt x="1215" y="225"/>
                  </a:lnTo>
                  <a:cubicBezTo>
                    <a:pt x="1296" y="126"/>
                    <a:pt x="1208" y="0"/>
                    <a:pt x="11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6"/>
            <p:cNvSpPr/>
            <p:nvPr/>
          </p:nvSpPr>
          <p:spPr>
            <a:xfrm>
              <a:off x="4423362" y="2631550"/>
              <a:ext cx="33636" cy="41257"/>
            </a:xfrm>
            <a:custGeom>
              <a:avLst/>
              <a:gdLst/>
              <a:ahLst/>
              <a:cxnLst/>
              <a:rect l="l" t="t" r="r" b="b"/>
              <a:pathLst>
                <a:path w="1121" h="1375" extrusionOk="0">
                  <a:moveTo>
                    <a:pt x="966" y="0"/>
                  </a:moveTo>
                  <a:cubicBezTo>
                    <a:pt x="926" y="0"/>
                    <a:pt x="886" y="19"/>
                    <a:pt x="858" y="53"/>
                  </a:cubicBezTo>
                  <a:lnTo>
                    <a:pt x="37" y="1160"/>
                  </a:lnTo>
                  <a:cubicBezTo>
                    <a:pt x="1" y="1220"/>
                    <a:pt x="13" y="1303"/>
                    <a:pt x="72" y="1339"/>
                  </a:cubicBezTo>
                  <a:cubicBezTo>
                    <a:pt x="96" y="1363"/>
                    <a:pt x="120" y="1363"/>
                    <a:pt x="144" y="1375"/>
                  </a:cubicBezTo>
                  <a:cubicBezTo>
                    <a:pt x="191" y="1375"/>
                    <a:pt x="227" y="1351"/>
                    <a:pt x="263" y="1315"/>
                  </a:cubicBezTo>
                  <a:lnTo>
                    <a:pt x="1073" y="208"/>
                  </a:lnTo>
                  <a:cubicBezTo>
                    <a:pt x="1120" y="148"/>
                    <a:pt x="1108" y="77"/>
                    <a:pt x="1049" y="29"/>
                  </a:cubicBezTo>
                  <a:cubicBezTo>
                    <a:pt x="1024" y="10"/>
                    <a:pt x="995" y="0"/>
                    <a:pt x="9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6"/>
            <p:cNvSpPr/>
            <p:nvPr/>
          </p:nvSpPr>
          <p:spPr>
            <a:xfrm>
              <a:off x="4488025" y="2640732"/>
              <a:ext cx="16023" cy="52809"/>
            </a:xfrm>
            <a:custGeom>
              <a:avLst/>
              <a:gdLst/>
              <a:ahLst/>
              <a:cxnLst/>
              <a:rect l="l" t="t" r="r" b="b"/>
              <a:pathLst>
                <a:path w="534" h="1760" extrusionOk="0">
                  <a:moveTo>
                    <a:pt x="383" y="1"/>
                  </a:moveTo>
                  <a:cubicBezTo>
                    <a:pt x="327" y="1"/>
                    <a:pt x="273" y="33"/>
                    <a:pt x="263" y="104"/>
                  </a:cubicBezTo>
                  <a:lnTo>
                    <a:pt x="13" y="1605"/>
                  </a:lnTo>
                  <a:cubicBezTo>
                    <a:pt x="1" y="1676"/>
                    <a:pt x="49" y="1747"/>
                    <a:pt x="120" y="1759"/>
                  </a:cubicBezTo>
                  <a:lnTo>
                    <a:pt x="144" y="1759"/>
                  </a:lnTo>
                  <a:cubicBezTo>
                    <a:pt x="203" y="1759"/>
                    <a:pt x="263" y="1712"/>
                    <a:pt x="275" y="1652"/>
                  </a:cubicBezTo>
                  <a:lnTo>
                    <a:pt x="513" y="152"/>
                  </a:lnTo>
                  <a:cubicBezTo>
                    <a:pt x="533" y="57"/>
                    <a:pt x="457" y="1"/>
                    <a:pt x="3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6"/>
            <p:cNvSpPr/>
            <p:nvPr/>
          </p:nvSpPr>
          <p:spPr>
            <a:xfrm>
              <a:off x="4530364" y="2638871"/>
              <a:ext cx="11282" cy="53589"/>
            </a:xfrm>
            <a:custGeom>
              <a:avLst/>
              <a:gdLst/>
              <a:ahLst/>
              <a:cxnLst/>
              <a:rect l="l" t="t" r="r" b="b"/>
              <a:pathLst>
                <a:path w="376" h="1786" extrusionOk="0">
                  <a:moveTo>
                    <a:pt x="139" y="1"/>
                  </a:moveTo>
                  <a:cubicBezTo>
                    <a:pt x="70" y="1"/>
                    <a:pt x="1" y="49"/>
                    <a:pt x="7" y="143"/>
                  </a:cubicBezTo>
                  <a:lnTo>
                    <a:pt x="114" y="1667"/>
                  </a:lnTo>
                  <a:cubicBezTo>
                    <a:pt x="114" y="1738"/>
                    <a:pt x="174" y="1786"/>
                    <a:pt x="245" y="1786"/>
                  </a:cubicBezTo>
                  <a:cubicBezTo>
                    <a:pt x="316" y="1786"/>
                    <a:pt x="376" y="1726"/>
                    <a:pt x="376" y="1655"/>
                  </a:cubicBezTo>
                  <a:lnTo>
                    <a:pt x="269" y="119"/>
                  </a:lnTo>
                  <a:cubicBezTo>
                    <a:pt x="263" y="40"/>
                    <a:pt x="201" y="1"/>
                    <a:pt x="1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6"/>
            <p:cNvSpPr/>
            <p:nvPr/>
          </p:nvSpPr>
          <p:spPr>
            <a:xfrm>
              <a:off x="4582605" y="2621948"/>
              <a:ext cx="27635" cy="48008"/>
            </a:xfrm>
            <a:custGeom>
              <a:avLst/>
              <a:gdLst/>
              <a:ahLst/>
              <a:cxnLst/>
              <a:rect l="l" t="t" r="r" b="b"/>
              <a:pathLst>
                <a:path w="921" h="1600" extrusionOk="0">
                  <a:moveTo>
                    <a:pt x="167" y="0"/>
                  </a:moveTo>
                  <a:cubicBezTo>
                    <a:pt x="85" y="0"/>
                    <a:pt x="1" y="81"/>
                    <a:pt x="40" y="183"/>
                  </a:cubicBezTo>
                  <a:lnTo>
                    <a:pt x="659" y="1516"/>
                  </a:lnTo>
                  <a:cubicBezTo>
                    <a:pt x="683" y="1564"/>
                    <a:pt x="730" y="1600"/>
                    <a:pt x="778" y="1600"/>
                  </a:cubicBezTo>
                  <a:cubicBezTo>
                    <a:pt x="790" y="1600"/>
                    <a:pt x="814" y="1588"/>
                    <a:pt x="826" y="1588"/>
                  </a:cubicBezTo>
                  <a:cubicBezTo>
                    <a:pt x="897" y="1552"/>
                    <a:pt x="921" y="1480"/>
                    <a:pt x="897" y="1409"/>
                  </a:cubicBezTo>
                  <a:lnTo>
                    <a:pt x="278" y="76"/>
                  </a:lnTo>
                  <a:cubicBezTo>
                    <a:pt x="253" y="22"/>
                    <a:pt x="211"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6"/>
            <p:cNvSpPr/>
            <p:nvPr/>
          </p:nvSpPr>
          <p:spPr>
            <a:xfrm>
              <a:off x="4604989" y="2605475"/>
              <a:ext cx="35976" cy="48038"/>
            </a:xfrm>
            <a:custGeom>
              <a:avLst/>
              <a:gdLst/>
              <a:ahLst/>
              <a:cxnLst/>
              <a:rect l="l" t="t" r="r" b="b"/>
              <a:pathLst>
                <a:path w="1199" h="1601" extrusionOk="0">
                  <a:moveTo>
                    <a:pt x="178" y="1"/>
                  </a:moveTo>
                  <a:cubicBezTo>
                    <a:pt x="87" y="1"/>
                    <a:pt x="1" y="107"/>
                    <a:pt x="68" y="208"/>
                  </a:cubicBezTo>
                  <a:lnTo>
                    <a:pt x="949" y="1541"/>
                  </a:lnTo>
                  <a:cubicBezTo>
                    <a:pt x="973" y="1577"/>
                    <a:pt x="1008" y="1601"/>
                    <a:pt x="1056" y="1601"/>
                  </a:cubicBezTo>
                  <a:cubicBezTo>
                    <a:pt x="1080" y="1601"/>
                    <a:pt x="1104" y="1589"/>
                    <a:pt x="1127" y="1577"/>
                  </a:cubicBezTo>
                  <a:cubicBezTo>
                    <a:pt x="1187" y="1529"/>
                    <a:pt x="1199" y="1446"/>
                    <a:pt x="1163" y="1398"/>
                  </a:cubicBezTo>
                  <a:lnTo>
                    <a:pt x="282" y="65"/>
                  </a:lnTo>
                  <a:cubicBezTo>
                    <a:pt x="254" y="19"/>
                    <a:pt x="215" y="1"/>
                    <a:pt x="1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6"/>
            <p:cNvSpPr/>
            <p:nvPr/>
          </p:nvSpPr>
          <p:spPr>
            <a:xfrm>
              <a:off x="4637726" y="2574988"/>
              <a:ext cx="41107" cy="39607"/>
            </a:xfrm>
            <a:custGeom>
              <a:avLst/>
              <a:gdLst/>
              <a:ahLst/>
              <a:cxnLst/>
              <a:rect l="l" t="t" r="r" b="b"/>
              <a:pathLst>
                <a:path w="1370" h="1320" extrusionOk="0">
                  <a:moveTo>
                    <a:pt x="148" y="0"/>
                  </a:moveTo>
                  <a:cubicBezTo>
                    <a:pt x="114" y="0"/>
                    <a:pt x="78" y="15"/>
                    <a:pt x="48" y="45"/>
                  </a:cubicBezTo>
                  <a:cubicBezTo>
                    <a:pt x="1" y="93"/>
                    <a:pt x="1" y="176"/>
                    <a:pt x="48" y="224"/>
                  </a:cubicBezTo>
                  <a:lnTo>
                    <a:pt x="1108" y="1283"/>
                  </a:lnTo>
                  <a:cubicBezTo>
                    <a:pt x="1132" y="1307"/>
                    <a:pt x="1168" y="1319"/>
                    <a:pt x="1203" y="1319"/>
                  </a:cubicBezTo>
                  <a:cubicBezTo>
                    <a:pt x="1310" y="1319"/>
                    <a:pt x="1370" y="1176"/>
                    <a:pt x="1287" y="1093"/>
                  </a:cubicBezTo>
                  <a:lnTo>
                    <a:pt x="239" y="45"/>
                  </a:lnTo>
                  <a:cubicBezTo>
                    <a:pt x="215" y="15"/>
                    <a:pt x="182" y="0"/>
                    <a:pt x="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6"/>
            <p:cNvSpPr/>
            <p:nvPr/>
          </p:nvSpPr>
          <p:spPr>
            <a:xfrm>
              <a:off x="4650149" y="2554494"/>
              <a:ext cx="49418" cy="27215"/>
            </a:xfrm>
            <a:custGeom>
              <a:avLst/>
              <a:gdLst/>
              <a:ahLst/>
              <a:cxnLst/>
              <a:rect l="l" t="t" r="r" b="b"/>
              <a:pathLst>
                <a:path w="1647" h="907" extrusionOk="0">
                  <a:moveTo>
                    <a:pt x="194" y="0"/>
                  </a:moveTo>
                  <a:cubicBezTo>
                    <a:pt x="72" y="0"/>
                    <a:pt x="0" y="180"/>
                    <a:pt x="134" y="252"/>
                  </a:cubicBezTo>
                  <a:lnTo>
                    <a:pt x="1420" y="895"/>
                  </a:lnTo>
                  <a:cubicBezTo>
                    <a:pt x="1432" y="895"/>
                    <a:pt x="1456" y="907"/>
                    <a:pt x="1468" y="907"/>
                  </a:cubicBezTo>
                  <a:cubicBezTo>
                    <a:pt x="1611" y="907"/>
                    <a:pt x="1646" y="728"/>
                    <a:pt x="1527" y="669"/>
                  </a:cubicBezTo>
                  <a:lnTo>
                    <a:pt x="253" y="14"/>
                  </a:lnTo>
                  <a:cubicBezTo>
                    <a:pt x="233" y="4"/>
                    <a:pt x="213" y="0"/>
                    <a:pt x="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6"/>
            <p:cNvSpPr/>
            <p:nvPr/>
          </p:nvSpPr>
          <p:spPr>
            <a:xfrm>
              <a:off x="4527333" y="2895304"/>
              <a:ext cx="128271" cy="37596"/>
            </a:xfrm>
            <a:custGeom>
              <a:avLst/>
              <a:gdLst/>
              <a:ahLst/>
              <a:cxnLst/>
              <a:rect l="l" t="t" r="r" b="b"/>
              <a:pathLst>
                <a:path w="4275" h="1253" extrusionOk="0">
                  <a:moveTo>
                    <a:pt x="4124" y="0"/>
                  </a:moveTo>
                  <a:cubicBezTo>
                    <a:pt x="4115" y="0"/>
                    <a:pt x="4105" y="1"/>
                    <a:pt x="4096" y="2"/>
                  </a:cubicBezTo>
                  <a:lnTo>
                    <a:pt x="155" y="991"/>
                  </a:lnTo>
                  <a:cubicBezTo>
                    <a:pt x="1" y="1026"/>
                    <a:pt x="24" y="1253"/>
                    <a:pt x="179" y="1253"/>
                  </a:cubicBezTo>
                  <a:cubicBezTo>
                    <a:pt x="191" y="1253"/>
                    <a:pt x="203" y="1253"/>
                    <a:pt x="215" y="1241"/>
                  </a:cubicBezTo>
                  <a:lnTo>
                    <a:pt x="4156" y="252"/>
                  </a:lnTo>
                  <a:cubicBezTo>
                    <a:pt x="4227" y="241"/>
                    <a:pt x="4275" y="169"/>
                    <a:pt x="4251" y="98"/>
                  </a:cubicBezTo>
                  <a:cubicBezTo>
                    <a:pt x="4241" y="35"/>
                    <a:pt x="4185" y="0"/>
                    <a:pt x="41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6"/>
            <p:cNvSpPr/>
            <p:nvPr/>
          </p:nvSpPr>
          <p:spPr>
            <a:xfrm>
              <a:off x="4554489" y="3041523"/>
              <a:ext cx="167938" cy="158246"/>
            </a:xfrm>
            <a:custGeom>
              <a:avLst/>
              <a:gdLst/>
              <a:ahLst/>
              <a:cxnLst/>
              <a:rect l="l" t="t" r="r" b="b"/>
              <a:pathLst>
                <a:path w="5597" h="5274" extrusionOk="0">
                  <a:moveTo>
                    <a:pt x="5423" y="0"/>
                  </a:moveTo>
                  <a:cubicBezTo>
                    <a:pt x="5394" y="0"/>
                    <a:pt x="5364" y="11"/>
                    <a:pt x="5335" y="35"/>
                  </a:cubicBezTo>
                  <a:lnTo>
                    <a:pt x="84" y="5047"/>
                  </a:lnTo>
                  <a:cubicBezTo>
                    <a:pt x="1" y="5131"/>
                    <a:pt x="60" y="5273"/>
                    <a:pt x="167" y="5273"/>
                  </a:cubicBezTo>
                  <a:cubicBezTo>
                    <a:pt x="203" y="5273"/>
                    <a:pt x="239" y="5250"/>
                    <a:pt x="262" y="5238"/>
                  </a:cubicBezTo>
                  <a:lnTo>
                    <a:pt x="5513" y="225"/>
                  </a:lnTo>
                  <a:cubicBezTo>
                    <a:pt x="5596" y="124"/>
                    <a:pt x="5522" y="0"/>
                    <a:pt x="54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6"/>
            <p:cNvSpPr/>
            <p:nvPr/>
          </p:nvSpPr>
          <p:spPr>
            <a:xfrm>
              <a:off x="4560040" y="2919578"/>
              <a:ext cx="70212" cy="215526"/>
            </a:xfrm>
            <a:custGeom>
              <a:avLst/>
              <a:gdLst/>
              <a:ahLst/>
              <a:cxnLst/>
              <a:rect l="l" t="t" r="r" b="b"/>
              <a:pathLst>
                <a:path w="2340" h="7183" extrusionOk="0">
                  <a:moveTo>
                    <a:pt x="163" y="1"/>
                  </a:moveTo>
                  <a:cubicBezTo>
                    <a:pt x="84" y="1"/>
                    <a:pt x="1" y="67"/>
                    <a:pt x="30" y="170"/>
                  </a:cubicBezTo>
                  <a:lnTo>
                    <a:pt x="2066" y="7087"/>
                  </a:lnTo>
                  <a:cubicBezTo>
                    <a:pt x="2090" y="7135"/>
                    <a:pt x="2137" y="7182"/>
                    <a:pt x="2197" y="7182"/>
                  </a:cubicBezTo>
                  <a:cubicBezTo>
                    <a:pt x="2209" y="7182"/>
                    <a:pt x="2221" y="7171"/>
                    <a:pt x="2233" y="7171"/>
                  </a:cubicBezTo>
                  <a:cubicBezTo>
                    <a:pt x="2304" y="7147"/>
                    <a:pt x="2340" y="7075"/>
                    <a:pt x="2316" y="7016"/>
                  </a:cubicBezTo>
                  <a:lnTo>
                    <a:pt x="280" y="86"/>
                  </a:lnTo>
                  <a:cubicBezTo>
                    <a:pt x="262" y="27"/>
                    <a:pt x="213" y="1"/>
                    <a:pt x="1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6"/>
            <p:cNvSpPr/>
            <p:nvPr/>
          </p:nvSpPr>
          <p:spPr>
            <a:xfrm>
              <a:off x="4567722" y="2919368"/>
              <a:ext cx="84884" cy="33546"/>
            </a:xfrm>
            <a:custGeom>
              <a:avLst/>
              <a:gdLst/>
              <a:ahLst/>
              <a:cxnLst/>
              <a:rect l="l" t="t" r="r" b="b"/>
              <a:pathLst>
                <a:path w="2829" h="1118" extrusionOk="0">
                  <a:moveTo>
                    <a:pt x="2634" y="1"/>
                  </a:moveTo>
                  <a:cubicBezTo>
                    <a:pt x="2618" y="1"/>
                    <a:pt x="2601" y="4"/>
                    <a:pt x="2584" y="10"/>
                  </a:cubicBezTo>
                  <a:lnTo>
                    <a:pt x="143" y="867"/>
                  </a:lnTo>
                  <a:cubicBezTo>
                    <a:pt x="0" y="903"/>
                    <a:pt x="36" y="1117"/>
                    <a:pt x="191" y="1117"/>
                  </a:cubicBezTo>
                  <a:cubicBezTo>
                    <a:pt x="202" y="1117"/>
                    <a:pt x="214" y="1117"/>
                    <a:pt x="226" y="1105"/>
                  </a:cubicBezTo>
                  <a:lnTo>
                    <a:pt x="2679" y="248"/>
                  </a:lnTo>
                  <a:cubicBezTo>
                    <a:pt x="2828" y="206"/>
                    <a:pt x="2768" y="1"/>
                    <a:pt x="26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6"/>
            <p:cNvSpPr/>
            <p:nvPr/>
          </p:nvSpPr>
          <p:spPr>
            <a:xfrm>
              <a:off x="4580924" y="2962607"/>
              <a:ext cx="80623" cy="34596"/>
            </a:xfrm>
            <a:custGeom>
              <a:avLst/>
              <a:gdLst/>
              <a:ahLst/>
              <a:cxnLst/>
              <a:rect l="l" t="t" r="r" b="b"/>
              <a:pathLst>
                <a:path w="2687" h="1153" extrusionOk="0">
                  <a:moveTo>
                    <a:pt x="2505" y="0"/>
                  </a:moveTo>
                  <a:cubicBezTo>
                    <a:pt x="2489" y="0"/>
                    <a:pt x="2472" y="3"/>
                    <a:pt x="2453" y="10"/>
                  </a:cubicBezTo>
                  <a:lnTo>
                    <a:pt x="132" y="903"/>
                  </a:lnTo>
                  <a:cubicBezTo>
                    <a:pt x="1" y="950"/>
                    <a:pt x="36" y="1153"/>
                    <a:pt x="179" y="1153"/>
                  </a:cubicBezTo>
                  <a:lnTo>
                    <a:pt x="227" y="1153"/>
                  </a:lnTo>
                  <a:lnTo>
                    <a:pt x="2549" y="260"/>
                  </a:lnTo>
                  <a:cubicBezTo>
                    <a:pt x="2686" y="196"/>
                    <a:pt x="2635" y="0"/>
                    <a:pt x="25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6"/>
            <p:cNvSpPr/>
            <p:nvPr/>
          </p:nvSpPr>
          <p:spPr>
            <a:xfrm>
              <a:off x="4590916" y="2987992"/>
              <a:ext cx="91155" cy="43867"/>
            </a:xfrm>
            <a:custGeom>
              <a:avLst/>
              <a:gdLst/>
              <a:ahLst/>
              <a:cxnLst/>
              <a:rect l="l" t="t" r="r" b="b"/>
              <a:pathLst>
                <a:path w="3038" h="1462" extrusionOk="0">
                  <a:moveTo>
                    <a:pt x="2894" y="0"/>
                  </a:moveTo>
                  <a:cubicBezTo>
                    <a:pt x="2878" y="0"/>
                    <a:pt x="2861" y="3"/>
                    <a:pt x="2847" y="9"/>
                  </a:cubicBezTo>
                  <a:lnTo>
                    <a:pt x="132" y="1212"/>
                  </a:lnTo>
                  <a:cubicBezTo>
                    <a:pt x="1" y="1271"/>
                    <a:pt x="37" y="1462"/>
                    <a:pt x="180" y="1462"/>
                  </a:cubicBezTo>
                  <a:cubicBezTo>
                    <a:pt x="191" y="1462"/>
                    <a:pt x="215" y="1450"/>
                    <a:pt x="227" y="1450"/>
                  </a:cubicBezTo>
                  <a:lnTo>
                    <a:pt x="2954" y="247"/>
                  </a:lnTo>
                  <a:cubicBezTo>
                    <a:pt x="3013" y="223"/>
                    <a:pt x="3037" y="140"/>
                    <a:pt x="3013" y="80"/>
                  </a:cubicBezTo>
                  <a:cubicBezTo>
                    <a:pt x="2995" y="27"/>
                    <a:pt x="2944" y="0"/>
                    <a:pt x="28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6"/>
            <p:cNvSpPr/>
            <p:nvPr/>
          </p:nvSpPr>
          <p:spPr>
            <a:xfrm>
              <a:off x="4606640" y="3032851"/>
              <a:ext cx="89145" cy="47948"/>
            </a:xfrm>
            <a:custGeom>
              <a:avLst/>
              <a:gdLst/>
              <a:ahLst/>
              <a:cxnLst/>
              <a:rect l="l" t="t" r="r" b="b"/>
              <a:pathLst>
                <a:path w="2971" h="1598" extrusionOk="0">
                  <a:moveTo>
                    <a:pt x="2775" y="0"/>
                  </a:moveTo>
                  <a:cubicBezTo>
                    <a:pt x="2756" y="0"/>
                    <a:pt x="2736" y="5"/>
                    <a:pt x="2715" y="14"/>
                  </a:cubicBezTo>
                  <a:lnTo>
                    <a:pt x="120" y="1360"/>
                  </a:lnTo>
                  <a:cubicBezTo>
                    <a:pt x="1" y="1419"/>
                    <a:pt x="48" y="1598"/>
                    <a:pt x="179" y="1598"/>
                  </a:cubicBezTo>
                  <a:cubicBezTo>
                    <a:pt x="203" y="1598"/>
                    <a:pt x="227" y="1598"/>
                    <a:pt x="239" y="1586"/>
                  </a:cubicBezTo>
                  <a:lnTo>
                    <a:pt x="2846" y="252"/>
                  </a:lnTo>
                  <a:cubicBezTo>
                    <a:pt x="2970" y="180"/>
                    <a:pt x="2897" y="0"/>
                    <a:pt x="27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6"/>
            <p:cNvSpPr/>
            <p:nvPr/>
          </p:nvSpPr>
          <p:spPr>
            <a:xfrm>
              <a:off x="4651679" y="2899924"/>
              <a:ext cx="128271" cy="143364"/>
            </a:xfrm>
            <a:custGeom>
              <a:avLst/>
              <a:gdLst/>
              <a:ahLst/>
              <a:cxnLst/>
              <a:rect l="l" t="t" r="r" b="b"/>
              <a:pathLst>
                <a:path w="4275" h="4778" extrusionOk="0">
                  <a:moveTo>
                    <a:pt x="1753" y="0"/>
                  </a:moveTo>
                  <a:cubicBezTo>
                    <a:pt x="1166" y="0"/>
                    <a:pt x="579" y="60"/>
                    <a:pt x="0" y="182"/>
                  </a:cubicBezTo>
                  <a:cubicBezTo>
                    <a:pt x="691" y="1718"/>
                    <a:pt x="1381" y="3242"/>
                    <a:pt x="2084" y="4778"/>
                  </a:cubicBezTo>
                  <a:lnTo>
                    <a:pt x="4132" y="2849"/>
                  </a:lnTo>
                  <a:cubicBezTo>
                    <a:pt x="4179" y="2003"/>
                    <a:pt x="4215" y="1206"/>
                    <a:pt x="4274" y="372"/>
                  </a:cubicBezTo>
                  <a:cubicBezTo>
                    <a:pt x="3451" y="126"/>
                    <a:pt x="2602" y="0"/>
                    <a:pt x="1753" y="0"/>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6"/>
            <p:cNvSpPr/>
            <p:nvPr/>
          </p:nvSpPr>
          <p:spPr>
            <a:xfrm>
              <a:off x="4240444" y="2884531"/>
              <a:ext cx="301190" cy="169738"/>
            </a:xfrm>
            <a:custGeom>
              <a:avLst/>
              <a:gdLst/>
              <a:ahLst/>
              <a:cxnLst/>
              <a:rect l="l" t="t" r="r" b="b"/>
              <a:pathLst>
                <a:path w="10038" h="5657" extrusionOk="0">
                  <a:moveTo>
                    <a:pt x="5681" y="1"/>
                  </a:moveTo>
                  <a:cubicBezTo>
                    <a:pt x="5328" y="1"/>
                    <a:pt x="4974" y="32"/>
                    <a:pt x="4621" y="99"/>
                  </a:cubicBezTo>
                  <a:cubicBezTo>
                    <a:pt x="3132" y="373"/>
                    <a:pt x="1632" y="564"/>
                    <a:pt x="132" y="838"/>
                  </a:cubicBezTo>
                  <a:cubicBezTo>
                    <a:pt x="73" y="1190"/>
                    <a:pt x="431" y="1576"/>
                    <a:pt x="794" y="1576"/>
                  </a:cubicBezTo>
                  <a:cubicBezTo>
                    <a:pt x="800" y="1576"/>
                    <a:pt x="805" y="1576"/>
                    <a:pt x="811" y="1576"/>
                  </a:cubicBezTo>
                  <a:cubicBezTo>
                    <a:pt x="1299" y="1647"/>
                    <a:pt x="1823" y="1743"/>
                    <a:pt x="2311" y="1826"/>
                  </a:cubicBezTo>
                  <a:cubicBezTo>
                    <a:pt x="1513" y="2457"/>
                    <a:pt x="799" y="3088"/>
                    <a:pt x="1" y="3719"/>
                  </a:cubicBezTo>
                  <a:cubicBezTo>
                    <a:pt x="72" y="3874"/>
                    <a:pt x="215" y="3969"/>
                    <a:pt x="370" y="3993"/>
                  </a:cubicBezTo>
                  <a:cubicBezTo>
                    <a:pt x="407" y="3996"/>
                    <a:pt x="444" y="3997"/>
                    <a:pt x="481" y="3997"/>
                  </a:cubicBezTo>
                  <a:cubicBezTo>
                    <a:pt x="603" y="3997"/>
                    <a:pt x="728" y="3982"/>
                    <a:pt x="846" y="3945"/>
                  </a:cubicBezTo>
                  <a:cubicBezTo>
                    <a:pt x="1584" y="3778"/>
                    <a:pt x="2287" y="3517"/>
                    <a:pt x="2966" y="3171"/>
                  </a:cubicBezTo>
                  <a:lnTo>
                    <a:pt x="2966" y="3171"/>
                  </a:lnTo>
                  <a:lnTo>
                    <a:pt x="1156" y="5350"/>
                  </a:lnTo>
                  <a:cubicBezTo>
                    <a:pt x="1281" y="5517"/>
                    <a:pt x="1415" y="5656"/>
                    <a:pt x="1599" y="5656"/>
                  </a:cubicBezTo>
                  <a:cubicBezTo>
                    <a:pt x="1625" y="5656"/>
                    <a:pt x="1652" y="5654"/>
                    <a:pt x="1680" y="5648"/>
                  </a:cubicBezTo>
                  <a:cubicBezTo>
                    <a:pt x="1906" y="5600"/>
                    <a:pt x="2120" y="5505"/>
                    <a:pt x="2311" y="5374"/>
                  </a:cubicBezTo>
                  <a:lnTo>
                    <a:pt x="5680" y="3397"/>
                  </a:lnTo>
                  <a:lnTo>
                    <a:pt x="10038" y="1362"/>
                  </a:lnTo>
                  <a:cubicBezTo>
                    <a:pt x="8705" y="579"/>
                    <a:pt x="7200" y="1"/>
                    <a:pt x="5681"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6"/>
            <p:cNvSpPr/>
            <p:nvPr/>
          </p:nvSpPr>
          <p:spPr>
            <a:xfrm>
              <a:off x="4292985" y="2894463"/>
              <a:ext cx="81404" cy="55929"/>
            </a:xfrm>
            <a:custGeom>
              <a:avLst/>
              <a:gdLst/>
              <a:ahLst/>
              <a:cxnLst/>
              <a:rect l="l" t="t" r="r" b="b"/>
              <a:pathLst>
                <a:path w="2713" h="1864" extrusionOk="0">
                  <a:moveTo>
                    <a:pt x="2525" y="0"/>
                  </a:moveTo>
                  <a:cubicBezTo>
                    <a:pt x="2498" y="0"/>
                    <a:pt x="2469" y="9"/>
                    <a:pt x="2441" y="30"/>
                  </a:cubicBezTo>
                  <a:cubicBezTo>
                    <a:pt x="1715" y="638"/>
                    <a:pt x="917" y="1173"/>
                    <a:pt x="95" y="1626"/>
                  </a:cubicBezTo>
                  <a:cubicBezTo>
                    <a:pt x="24" y="1662"/>
                    <a:pt x="0" y="1733"/>
                    <a:pt x="36" y="1804"/>
                  </a:cubicBezTo>
                  <a:cubicBezTo>
                    <a:pt x="60" y="1840"/>
                    <a:pt x="107" y="1864"/>
                    <a:pt x="155" y="1864"/>
                  </a:cubicBezTo>
                  <a:cubicBezTo>
                    <a:pt x="179" y="1864"/>
                    <a:pt x="191" y="1864"/>
                    <a:pt x="214" y="1852"/>
                  </a:cubicBezTo>
                  <a:cubicBezTo>
                    <a:pt x="1060" y="1388"/>
                    <a:pt x="1869" y="852"/>
                    <a:pt x="2608" y="233"/>
                  </a:cubicBezTo>
                  <a:cubicBezTo>
                    <a:pt x="2713" y="147"/>
                    <a:pt x="2634" y="0"/>
                    <a:pt x="25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6"/>
            <p:cNvSpPr/>
            <p:nvPr/>
          </p:nvSpPr>
          <p:spPr>
            <a:xfrm>
              <a:off x="4315850" y="2936322"/>
              <a:ext cx="72732" cy="54099"/>
            </a:xfrm>
            <a:custGeom>
              <a:avLst/>
              <a:gdLst/>
              <a:ahLst/>
              <a:cxnLst/>
              <a:rect l="l" t="t" r="r" b="b"/>
              <a:pathLst>
                <a:path w="2424" h="1803" extrusionOk="0">
                  <a:moveTo>
                    <a:pt x="2241" y="0"/>
                  </a:moveTo>
                  <a:cubicBezTo>
                    <a:pt x="2221" y="0"/>
                    <a:pt x="2200" y="5"/>
                    <a:pt x="2179" y="17"/>
                  </a:cubicBezTo>
                  <a:lnTo>
                    <a:pt x="95" y="1576"/>
                  </a:lnTo>
                  <a:cubicBezTo>
                    <a:pt x="0" y="1648"/>
                    <a:pt x="48" y="1802"/>
                    <a:pt x="179" y="1802"/>
                  </a:cubicBezTo>
                  <a:cubicBezTo>
                    <a:pt x="203" y="1802"/>
                    <a:pt x="226" y="1791"/>
                    <a:pt x="250" y="1779"/>
                  </a:cubicBezTo>
                  <a:lnTo>
                    <a:pt x="2334" y="231"/>
                  </a:lnTo>
                  <a:cubicBezTo>
                    <a:pt x="2424" y="141"/>
                    <a:pt x="2346" y="0"/>
                    <a:pt x="22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6"/>
            <p:cNvSpPr/>
            <p:nvPr/>
          </p:nvSpPr>
          <p:spPr>
            <a:xfrm>
              <a:off x="4397076" y="2251883"/>
              <a:ext cx="23104" cy="26164"/>
            </a:xfrm>
            <a:custGeom>
              <a:avLst/>
              <a:gdLst/>
              <a:ahLst/>
              <a:cxnLst/>
              <a:rect l="l" t="t" r="r" b="b"/>
              <a:pathLst>
                <a:path w="770" h="872" extrusionOk="0">
                  <a:moveTo>
                    <a:pt x="586" y="1"/>
                  </a:moveTo>
                  <a:cubicBezTo>
                    <a:pt x="580" y="1"/>
                    <a:pt x="574" y="1"/>
                    <a:pt x="567" y="2"/>
                  </a:cubicBezTo>
                  <a:cubicBezTo>
                    <a:pt x="484" y="14"/>
                    <a:pt x="436" y="74"/>
                    <a:pt x="448" y="145"/>
                  </a:cubicBezTo>
                  <a:lnTo>
                    <a:pt x="472" y="419"/>
                  </a:lnTo>
                  <a:lnTo>
                    <a:pt x="282" y="252"/>
                  </a:lnTo>
                  <a:cubicBezTo>
                    <a:pt x="253" y="227"/>
                    <a:pt x="223" y="216"/>
                    <a:pt x="194" y="216"/>
                  </a:cubicBezTo>
                  <a:cubicBezTo>
                    <a:pt x="88" y="216"/>
                    <a:pt x="0" y="359"/>
                    <a:pt x="103" y="443"/>
                  </a:cubicBezTo>
                  <a:lnTo>
                    <a:pt x="544" y="836"/>
                  </a:lnTo>
                  <a:cubicBezTo>
                    <a:pt x="567" y="860"/>
                    <a:pt x="591" y="871"/>
                    <a:pt x="627" y="871"/>
                  </a:cubicBezTo>
                  <a:cubicBezTo>
                    <a:pt x="651" y="860"/>
                    <a:pt x="675" y="860"/>
                    <a:pt x="698" y="848"/>
                  </a:cubicBezTo>
                  <a:cubicBezTo>
                    <a:pt x="746" y="824"/>
                    <a:pt x="770" y="776"/>
                    <a:pt x="770" y="717"/>
                  </a:cubicBezTo>
                  <a:lnTo>
                    <a:pt x="710" y="121"/>
                  </a:lnTo>
                  <a:cubicBezTo>
                    <a:pt x="710" y="56"/>
                    <a:pt x="651" y="1"/>
                    <a:pt x="5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6"/>
            <p:cNvSpPr/>
            <p:nvPr/>
          </p:nvSpPr>
          <p:spPr>
            <a:xfrm>
              <a:off x="4357288" y="2234569"/>
              <a:ext cx="301190" cy="170308"/>
            </a:xfrm>
            <a:custGeom>
              <a:avLst/>
              <a:gdLst/>
              <a:ahLst/>
              <a:cxnLst/>
              <a:rect l="l" t="t" r="r" b="b"/>
              <a:pathLst>
                <a:path w="10038" h="5676" extrusionOk="0">
                  <a:moveTo>
                    <a:pt x="5152" y="0"/>
                  </a:moveTo>
                  <a:cubicBezTo>
                    <a:pt x="4187" y="0"/>
                    <a:pt x="3225" y="283"/>
                    <a:pt x="2393" y="841"/>
                  </a:cubicBezTo>
                  <a:cubicBezTo>
                    <a:pt x="917" y="1865"/>
                    <a:pt x="0" y="3901"/>
                    <a:pt x="262" y="5675"/>
                  </a:cubicBezTo>
                  <a:lnTo>
                    <a:pt x="9978" y="5056"/>
                  </a:lnTo>
                  <a:cubicBezTo>
                    <a:pt x="10037" y="3222"/>
                    <a:pt x="9085" y="1508"/>
                    <a:pt x="7489" y="591"/>
                  </a:cubicBezTo>
                  <a:cubicBezTo>
                    <a:pt x="6759" y="196"/>
                    <a:pt x="5955" y="0"/>
                    <a:pt x="51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6"/>
            <p:cNvSpPr/>
            <p:nvPr/>
          </p:nvSpPr>
          <p:spPr>
            <a:xfrm>
              <a:off x="4343816" y="2295152"/>
              <a:ext cx="325734" cy="341397"/>
            </a:xfrm>
            <a:custGeom>
              <a:avLst/>
              <a:gdLst/>
              <a:ahLst/>
              <a:cxnLst/>
              <a:rect l="l" t="t" r="r" b="b"/>
              <a:pathLst>
                <a:path w="10856" h="11378" extrusionOk="0">
                  <a:moveTo>
                    <a:pt x="8331" y="1"/>
                  </a:moveTo>
                  <a:cubicBezTo>
                    <a:pt x="8129" y="382"/>
                    <a:pt x="7748" y="632"/>
                    <a:pt x="7319" y="668"/>
                  </a:cubicBezTo>
                  <a:cubicBezTo>
                    <a:pt x="7291" y="669"/>
                    <a:pt x="7262" y="670"/>
                    <a:pt x="7233" y="670"/>
                  </a:cubicBezTo>
                  <a:cubicBezTo>
                    <a:pt x="6825" y="670"/>
                    <a:pt x="6375" y="514"/>
                    <a:pt x="6152" y="191"/>
                  </a:cubicBezTo>
                  <a:cubicBezTo>
                    <a:pt x="6010" y="632"/>
                    <a:pt x="5676" y="989"/>
                    <a:pt x="5236" y="1144"/>
                  </a:cubicBezTo>
                  <a:cubicBezTo>
                    <a:pt x="5055" y="1202"/>
                    <a:pt x="4858" y="1235"/>
                    <a:pt x="4664" y="1235"/>
                  </a:cubicBezTo>
                  <a:cubicBezTo>
                    <a:pt x="4384" y="1235"/>
                    <a:pt x="4108" y="1168"/>
                    <a:pt x="3890" y="1013"/>
                  </a:cubicBezTo>
                  <a:cubicBezTo>
                    <a:pt x="3652" y="1632"/>
                    <a:pt x="3164" y="2120"/>
                    <a:pt x="2545" y="2382"/>
                  </a:cubicBezTo>
                  <a:lnTo>
                    <a:pt x="2271" y="1787"/>
                  </a:lnTo>
                  <a:cubicBezTo>
                    <a:pt x="2168" y="1771"/>
                    <a:pt x="2067" y="1763"/>
                    <a:pt x="1967" y="1763"/>
                  </a:cubicBezTo>
                  <a:cubicBezTo>
                    <a:pt x="894" y="1763"/>
                    <a:pt x="1" y="2665"/>
                    <a:pt x="44" y="3787"/>
                  </a:cubicBezTo>
                  <a:cubicBezTo>
                    <a:pt x="96" y="4839"/>
                    <a:pt x="969" y="5632"/>
                    <a:pt x="1976" y="5632"/>
                  </a:cubicBezTo>
                  <a:cubicBezTo>
                    <a:pt x="2131" y="5632"/>
                    <a:pt x="2290" y="5613"/>
                    <a:pt x="2450" y="5573"/>
                  </a:cubicBezTo>
                  <a:cubicBezTo>
                    <a:pt x="2569" y="5752"/>
                    <a:pt x="2700" y="5930"/>
                    <a:pt x="2854" y="6085"/>
                  </a:cubicBezTo>
                  <a:lnTo>
                    <a:pt x="3116" y="8609"/>
                  </a:lnTo>
                  <a:cubicBezTo>
                    <a:pt x="2664" y="8835"/>
                    <a:pt x="2259" y="9109"/>
                    <a:pt x="1807" y="9335"/>
                  </a:cubicBezTo>
                  <a:cubicBezTo>
                    <a:pt x="2644" y="10625"/>
                    <a:pt x="4277" y="11378"/>
                    <a:pt x="5827" y="11378"/>
                  </a:cubicBezTo>
                  <a:cubicBezTo>
                    <a:pt x="5908" y="11378"/>
                    <a:pt x="5989" y="11376"/>
                    <a:pt x="6069" y="11371"/>
                  </a:cubicBezTo>
                  <a:cubicBezTo>
                    <a:pt x="7688" y="11288"/>
                    <a:pt x="9296" y="10133"/>
                    <a:pt x="10022" y="8681"/>
                  </a:cubicBezTo>
                  <a:cubicBezTo>
                    <a:pt x="9593" y="8609"/>
                    <a:pt x="9212" y="8550"/>
                    <a:pt x="8784" y="8466"/>
                  </a:cubicBezTo>
                  <a:cubicBezTo>
                    <a:pt x="8748" y="7788"/>
                    <a:pt x="8724" y="7073"/>
                    <a:pt x="8688" y="6359"/>
                  </a:cubicBezTo>
                  <a:cubicBezTo>
                    <a:pt x="9093" y="5954"/>
                    <a:pt x="9403" y="5478"/>
                    <a:pt x="9605" y="4954"/>
                  </a:cubicBezTo>
                  <a:cubicBezTo>
                    <a:pt x="10355" y="4680"/>
                    <a:pt x="10855" y="3966"/>
                    <a:pt x="10843" y="3168"/>
                  </a:cubicBezTo>
                  <a:cubicBezTo>
                    <a:pt x="10832" y="2382"/>
                    <a:pt x="10320" y="1692"/>
                    <a:pt x="9569" y="1453"/>
                  </a:cubicBezTo>
                  <a:cubicBezTo>
                    <a:pt x="9343" y="846"/>
                    <a:pt x="8903" y="334"/>
                    <a:pt x="8331"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6"/>
            <p:cNvSpPr/>
            <p:nvPr/>
          </p:nvSpPr>
          <p:spPr>
            <a:xfrm>
              <a:off x="4463390" y="2385260"/>
              <a:ext cx="18483" cy="15693"/>
            </a:xfrm>
            <a:custGeom>
              <a:avLst/>
              <a:gdLst/>
              <a:ahLst/>
              <a:cxnLst/>
              <a:rect l="l" t="t" r="r" b="b"/>
              <a:pathLst>
                <a:path w="616" h="523" extrusionOk="0">
                  <a:moveTo>
                    <a:pt x="344" y="0"/>
                  </a:moveTo>
                  <a:cubicBezTo>
                    <a:pt x="282" y="0"/>
                    <a:pt x="219" y="22"/>
                    <a:pt x="167" y="70"/>
                  </a:cubicBezTo>
                  <a:cubicBezTo>
                    <a:pt x="0" y="225"/>
                    <a:pt x="108" y="510"/>
                    <a:pt x="346" y="522"/>
                  </a:cubicBezTo>
                  <a:cubicBezTo>
                    <a:pt x="489" y="522"/>
                    <a:pt x="608" y="415"/>
                    <a:pt x="608" y="272"/>
                  </a:cubicBezTo>
                  <a:cubicBezTo>
                    <a:pt x="616" y="108"/>
                    <a:pt x="482" y="0"/>
                    <a:pt x="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6"/>
            <p:cNvSpPr/>
            <p:nvPr/>
          </p:nvSpPr>
          <p:spPr>
            <a:xfrm>
              <a:off x="4575223" y="2379889"/>
              <a:ext cx="18483" cy="15693"/>
            </a:xfrm>
            <a:custGeom>
              <a:avLst/>
              <a:gdLst/>
              <a:ahLst/>
              <a:cxnLst/>
              <a:rect l="l" t="t" r="r" b="b"/>
              <a:pathLst>
                <a:path w="616" h="523" extrusionOk="0">
                  <a:moveTo>
                    <a:pt x="344" y="1"/>
                  </a:moveTo>
                  <a:cubicBezTo>
                    <a:pt x="281" y="1"/>
                    <a:pt x="218" y="22"/>
                    <a:pt x="167" y="70"/>
                  </a:cubicBezTo>
                  <a:cubicBezTo>
                    <a:pt x="0" y="237"/>
                    <a:pt x="107" y="523"/>
                    <a:pt x="345" y="523"/>
                  </a:cubicBezTo>
                  <a:cubicBezTo>
                    <a:pt x="488" y="523"/>
                    <a:pt x="607" y="415"/>
                    <a:pt x="607" y="273"/>
                  </a:cubicBezTo>
                  <a:cubicBezTo>
                    <a:pt x="616" y="108"/>
                    <a:pt x="482"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6"/>
            <p:cNvSpPr/>
            <p:nvPr/>
          </p:nvSpPr>
          <p:spPr>
            <a:xfrm>
              <a:off x="4524483" y="2378989"/>
              <a:ext cx="26464" cy="53049"/>
            </a:xfrm>
            <a:custGeom>
              <a:avLst/>
              <a:gdLst/>
              <a:ahLst/>
              <a:cxnLst/>
              <a:rect l="l" t="t" r="r" b="b"/>
              <a:pathLst>
                <a:path w="882" h="1768" extrusionOk="0">
                  <a:moveTo>
                    <a:pt x="405" y="1"/>
                  </a:moveTo>
                  <a:cubicBezTo>
                    <a:pt x="331" y="1"/>
                    <a:pt x="253" y="62"/>
                    <a:pt x="274" y="160"/>
                  </a:cubicBezTo>
                  <a:lnTo>
                    <a:pt x="584" y="1446"/>
                  </a:lnTo>
                  <a:lnTo>
                    <a:pt x="441" y="1457"/>
                  </a:lnTo>
                  <a:cubicBezTo>
                    <a:pt x="346" y="1469"/>
                    <a:pt x="239" y="1493"/>
                    <a:pt x="167" y="1505"/>
                  </a:cubicBezTo>
                  <a:cubicBezTo>
                    <a:pt x="0" y="1529"/>
                    <a:pt x="24" y="1767"/>
                    <a:pt x="191" y="1767"/>
                  </a:cubicBezTo>
                  <a:cubicBezTo>
                    <a:pt x="191" y="1767"/>
                    <a:pt x="203" y="1755"/>
                    <a:pt x="215" y="1755"/>
                  </a:cubicBezTo>
                  <a:cubicBezTo>
                    <a:pt x="286" y="1743"/>
                    <a:pt x="381" y="1731"/>
                    <a:pt x="477" y="1719"/>
                  </a:cubicBezTo>
                  <a:cubicBezTo>
                    <a:pt x="584" y="1707"/>
                    <a:pt x="691" y="1696"/>
                    <a:pt x="774" y="1672"/>
                  </a:cubicBezTo>
                  <a:cubicBezTo>
                    <a:pt x="798" y="1672"/>
                    <a:pt x="834" y="1648"/>
                    <a:pt x="858" y="1612"/>
                  </a:cubicBezTo>
                  <a:cubicBezTo>
                    <a:pt x="870" y="1588"/>
                    <a:pt x="881" y="1553"/>
                    <a:pt x="870" y="1517"/>
                  </a:cubicBezTo>
                  <a:lnTo>
                    <a:pt x="524" y="100"/>
                  </a:lnTo>
                  <a:cubicBezTo>
                    <a:pt x="510" y="31"/>
                    <a:pt x="458"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6"/>
            <p:cNvSpPr/>
            <p:nvPr/>
          </p:nvSpPr>
          <p:spPr>
            <a:xfrm>
              <a:off x="4500538" y="2432669"/>
              <a:ext cx="30725" cy="18633"/>
            </a:xfrm>
            <a:custGeom>
              <a:avLst/>
              <a:gdLst/>
              <a:ahLst/>
              <a:cxnLst/>
              <a:rect l="l" t="t" r="r" b="b"/>
              <a:pathLst>
                <a:path w="1024" h="621" extrusionOk="0">
                  <a:moveTo>
                    <a:pt x="141" y="0"/>
                  </a:moveTo>
                  <a:cubicBezTo>
                    <a:pt x="134" y="0"/>
                    <a:pt x="127" y="1"/>
                    <a:pt x="120" y="2"/>
                  </a:cubicBezTo>
                  <a:cubicBezTo>
                    <a:pt x="48" y="14"/>
                    <a:pt x="1" y="73"/>
                    <a:pt x="1" y="157"/>
                  </a:cubicBezTo>
                  <a:cubicBezTo>
                    <a:pt x="36" y="347"/>
                    <a:pt x="167" y="514"/>
                    <a:pt x="358" y="585"/>
                  </a:cubicBezTo>
                  <a:cubicBezTo>
                    <a:pt x="417" y="609"/>
                    <a:pt x="477" y="621"/>
                    <a:pt x="536" y="621"/>
                  </a:cubicBezTo>
                  <a:cubicBezTo>
                    <a:pt x="679" y="621"/>
                    <a:pt x="810" y="561"/>
                    <a:pt x="906" y="466"/>
                  </a:cubicBezTo>
                  <a:cubicBezTo>
                    <a:pt x="1024" y="384"/>
                    <a:pt x="934" y="240"/>
                    <a:pt x="831" y="240"/>
                  </a:cubicBezTo>
                  <a:cubicBezTo>
                    <a:pt x="800" y="240"/>
                    <a:pt x="767" y="254"/>
                    <a:pt x="739" y="288"/>
                  </a:cubicBezTo>
                  <a:cubicBezTo>
                    <a:pt x="681" y="334"/>
                    <a:pt x="615" y="355"/>
                    <a:pt x="550" y="355"/>
                  </a:cubicBezTo>
                  <a:cubicBezTo>
                    <a:pt x="414" y="355"/>
                    <a:pt x="287" y="262"/>
                    <a:pt x="263" y="109"/>
                  </a:cubicBezTo>
                  <a:cubicBezTo>
                    <a:pt x="252" y="45"/>
                    <a:pt x="203"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6"/>
            <p:cNvSpPr/>
            <p:nvPr/>
          </p:nvSpPr>
          <p:spPr>
            <a:xfrm>
              <a:off x="4436625" y="2369837"/>
              <a:ext cx="83594" cy="52179"/>
            </a:xfrm>
            <a:custGeom>
              <a:avLst/>
              <a:gdLst/>
              <a:ahLst/>
              <a:cxnLst/>
              <a:rect l="l" t="t" r="r" b="b"/>
              <a:pathLst>
                <a:path w="2786" h="1739" extrusionOk="0">
                  <a:moveTo>
                    <a:pt x="2452" y="274"/>
                  </a:moveTo>
                  <a:lnTo>
                    <a:pt x="2452" y="274"/>
                  </a:lnTo>
                  <a:cubicBezTo>
                    <a:pt x="2476" y="667"/>
                    <a:pt x="2309" y="1048"/>
                    <a:pt x="2000" y="1286"/>
                  </a:cubicBezTo>
                  <a:cubicBezTo>
                    <a:pt x="1813" y="1415"/>
                    <a:pt x="1600" y="1481"/>
                    <a:pt x="1384" y="1481"/>
                  </a:cubicBezTo>
                  <a:cubicBezTo>
                    <a:pt x="1200" y="1481"/>
                    <a:pt x="1015" y="1433"/>
                    <a:pt x="845" y="1334"/>
                  </a:cubicBezTo>
                  <a:cubicBezTo>
                    <a:pt x="535" y="1131"/>
                    <a:pt x="357" y="774"/>
                    <a:pt x="369" y="405"/>
                  </a:cubicBezTo>
                  <a:lnTo>
                    <a:pt x="2452" y="274"/>
                  </a:lnTo>
                  <a:close/>
                  <a:moveTo>
                    <a:pt x="2547" y="0"/>
                  </a:moveTo>
                  <a:lnTo>
                    <a:pt x="250" y="155"/>
                  </a:lnTo>
                  <a:cubicBezTo>
                    <a:pt x="190" y="155"/>
                    <a:pt x="142" y="203"/>
                    <a:pt x="130" y="262"/>
                  </a:cubicBezTo>
                  <a:cubicBezTo>
                    <a:pt x="1" y="1030"/>
                    <a:pt x="597" y="1739"/>
                    <a:pt x="1373" y="1739"/>
                  </a:cubicBezTo>
                  <a:cubicBezTo>
                    <a:pt x="1380" y="1739"/>
                    <a:pt x="1386" y="1739"/>
                    <a:pt x="1393" y="1739"/>
                  </a:cubicBezTo>
                  <a:cubicBezTo>
                    <a:pt x="1666" y="1739"/>
                    <a:pt x="1928" y="1655"/>
                    <a:pt x="2155" y="1489"/>
                  </a:cubicBezTo>
                  <a:cubicBezTo>
                    <a:pt x="2583" y="1167"/>
                    <a:pt x="2786" y="631"/>
                    <a:pt x="2678" y="107"/>
                  </a:cubicBezTo>
                  <a:cubicBezTo>
                    <a:pt x="2666" y="48"/>
                    <a:pt x="2607" y="0"/>
                    <a:pt x="25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6"/>
            <p:cNvSpPr/>
            <p:nvPr/>
          </p:nvSpPr>
          <p:spPr>
            <a:xfrm>
              <a:off x="4555569" y="2366266"/>
              <a:ext cx="76123" cy="47528"/>
            </a:xfrm>
            <a:custGeom>
              <a:avLst/>
              <a:gdLst/>
              <a:ahLst/>
              <a:cxnLst/>
              <a:rect l="l" t="t" r="r" b="b"/>
              <a:pathLst>
                <a:path w="2537" h="1584" extrusionOk="0">
                  <a:moveTo>
                    <a:pt x="2179" y="250"/>
                  </a:moveTo>
                  <a:lnTo>
                    <a:pt x="2179" y="250"/>
                  </a:lnTo>
                  <a:cubicBezTo>
                    <a:pt x="2227" y="596"/>
                    <a:pt x="2096" y="941"/>
                    <a:pt x="1810" y="1155"/>
                  </a:cubicBezTo>
                  <a:cubicBezTo>
                    <a:pt x="1649" y="1262"/>
                    <a:pt x="1465" y="1316"/>
                    <a:pt x="1279" y="1316"/>
                  </a:cubicBezTo>
                  <a:cubicBezTo>
                    <a:pt x="1093" y="1316"/>
                    <a:pt x="905" y="1262"/>
                    <a:pt x="738" y="1155"/>
                  </a:cubicBezTo>
                  <a:cubicBezTo>
                    <a:pt x="465" y="953"/>
                    <a:pt x="298" y="619"/>
                    <a:pt x="334" y="262"/>
                  </a:cubicBezTo>
                  <a:lnTo>
                    <a:pt x="2179" y="250"/>
                  </a:lnTo>
                  <a:close/>
                  <a:moveTo>
                    <a:pt x="2298" y="0"/>
                  </a:moveTo>
                  <a:lnTo>
                    <a:pt x="215" y="12"/>
                  </a:lnTo>
                  <a:cubicBezTo>
                    <a:pt x="155" y="12"/>
                    <a:pt x="96" y="48"/>
                    <a:pt x="96" y="107"/>
                  </a:cubicBezTo>
                  <a:cubicBezTo>
                    <a:pt x="0" y="596"/>
                    <a:pt x="203" y="1096"/>
                    <a:pt x="607" y="1381"/>
                  </a:cubicBezTo>
                  <a:cubicBezTo>
                    <a:pt x="798" y="1512"/>
                    <a:pt x="1036" y="1584"/>
                    <a:pt x="1274" y="1584"/>
                  </a:cubicBezTo>
                  <a:cubicBezTo>
                    <a:pt x="1524" y="1584"/>
                    <a:pt x="1762" y="1512"/>
                    <a:pt x="1965" y="1381"/>
                  </a:cubicBezTo>
                  <a:cubicBezTo>
                    <a:pt x="2358" y="1084"/>
                    <a:pt x="2536" y="584"/>
                    <a:pt x="2429" y="107"/>
                  </a:cubicBezTo>
                  <a:cubicBezTo>
                    <a:pt x="2405" y="48"/>
                    <a:pt x="2358" y="0"/>
                    <a:pt x="22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6"/>
            <p:cNvSpPr/>
            <p:nvPr/>
          </p:nvSpPr>
          <p:spPr>
            <a:xfrm>
              <a:off x="4509480" y="2349163"/>
              <a:ext cx="56289" cy="27845"/>
            </a:xfrm>
            <a:custGeom>
              <a:avLst/>
              <a:gdLst/>
              <a:ahLst/>
              <a:cxnLst/>
              <a:rect l="l" t="t" r="r" b="b"/>
              <a:pathLst>
                <a:path w="1876" h="928" extrusionOk="0">
                  <a:moveTo>
                    <a:pt x="950" y="0"/>
                  </a:moveTo>
                  <a:cubicBezTo>
                    <a:pt x="525" y="0"/>
                    <a:pt x="101" y="271"/>
                    <a:pt x="12" y="785"/>
                  </a:cubicBezTo>
                  <a:cubicBezTo>
                    <a:pt x="0" y="856"/>
                    <a:pt x="48" y="916"/>
                    <a:pt x="119" y="927"/>
                  </a:cubicBezTo>
                  <a:lnTo>
                    <a:pt x="143" y="927"/>
                  </a:lnTo>
                  <a:cubicBezTo>
                    <a:pt x="203" y="927"/>
                    <a:pt x="262" y="880"/>
                    <a:pt x="274" y="820"/>
                  </a:cubicBezTo>
                  <a:cubicBezTo>
                    <a:pt x="338" y="453"/>
                    <a:pt x="644" y="257"/>
                    <a:pt x="951" y="257"/>
                  </a:cubicBezTo>
                  <a:cubicBezTo>
                    <a:pt x="1220" y="257"/>
                    <a:pt x="1490" y="408"/>
                    <a:pt x="1596" y="725"/>
                  </a:cubicBezTo>
                  <a:cubicBezTo>
                    <a:pt x="1614" y="789"/>
                    <a:pt x="1662" y="816"/>
                    <a:pt x="1711" y="816"/>
                  </a:cubicBezTo>
                  <a:cubicBezTo>
                    <a:pt x="1791" y="816"/>
                    <a:pt x="1875" y="745"/>
                    <a:pt x="1846" y="642"/>
                  </a:cubicBezTo>
                  <a:cubicBezTo>
                    <a:pt x="1696" y="208"/>
                    <a:pt x="1322" y="0"/>
                    <a:pt x="9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6"/>
            <p:cNvSpPr/>
            <p:nvPr/>
          </p:nvSpPr>
          <p:spPr>
            <a:xfrm>
              <a:off x="4563791" y="2340551"/>
              <a:ext cx="44317" cy="10742"/>
            </a:xfrm>
            <a:custGeom>
              <a:avLst/>
              <a:gdLst/>
              <a:ahLst/>
              <a:cxnLst/>
              <a:rect l="l" t="t" r="r" b="b"/>
              <a:pathLst>
                <a:path w="1477" h="358" extrusionOk="0">
                  <a:moveTo>
                    <a:pt x="1334" y="0"/>
                  </a:moveTo>
                  <a:lnTo>
                    <a:pt x="167" y="95"/>
                  </a:lnTo>
                  <a:cubicBezTo>
                    <a:pt x="0" y="95"/>
                    <a:pt x="12" y="357"/>
                    <a:pt x="179" y="357"/>
                  </a:cubicBezTo>
                  <a:lnTo>
                    <a:pt x="191" y="357"/>
                  </a:lnTo>
                  <a:lnTo>
                    <a:pt x="1357" y="262"/>
                  </a:lnTo>
                  <a:cubicBezTo>
                    <a:pt x="1429" y="262"/>
                    <a:pt x="1476" y="191"/>
                    <a:pt x="1476" y="119"/>
                  </a:cubicBezTo>
                  <a:cubicBezTo>
                    <a:pt x="1465" y="48"/>
                    <a:pt x="1405" y="0"/>
                    <a:pt x="1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6"/>
            <p:cNvSpPr/>
            <p:nvPr/>
          </p:nvSpPr>
          <p:spPr>
            <a:xfrm>
              <a:off x="4458019" y="2344242"/>
              <a:ext cx="43627" cy="18483"/>
            </a:xfrm>
            <a:custGeom>
              <a:avLst/>
              <a:gdLst/>
              <a:ahLst/>
              <a:cxnLst/>
              <a:rect l="l" t="t" r="r" b="b"/>
              <a:pathLst>
                <a:path w="1454" h="616" extrusionOk="0">
                  <a:moveTo>
                    <a:pt x="762" y="0"/>
                  </a:moveTo>
                  <a:cubicBezTo>
                    <a:pt x="477" y="0"/>
                    <a:pt x="193" y="145"/>
                    <a:pt x="37" y="425"/>
                  </a:cubicBezTo>
                  <a:cubicBezTo>
                    <a:pt x="1" y="484"/>
                    <a:pt x="13" y="568"/>
                    <a:pt x="84" y="603"/>
                  </a:cubicBezTo>
                  <a:cubicBezTo>
                    <a:pt x="96" y="615"/>
                    <a:pt x="120" y="615"/>
                    <a:pt x="144" y="615"/>
                  </a:cubicBezTo>
                  <a:cubicBezTo>
                    <a:pt x="191" y="615"/>
                    <a:pt x="239" y="591"/>
                    <a:pt x="263" y="556"/>
                  </a:cubicBezTo>
                  <a:cubicBezTo>
                    <a:pt x="367" y="360"/>
                    <a:pt x="565" y="257"/>
                    <a:pt x="763" y="257"/>
                  </a:cubicBezTo>
                  <a:cubicBezTo>
                    <a:pt x="926" y="257"/>
                    <a:pt x="1090" y="327"/>
                    <a:pt x="1203" y="472"/>
                  </a:cubicBezTo>
                  <a:cubicBezTo>
                    <a:pt x="1230" y="499"/>
                    <a:pt x="1268" y="515"/>
                    <a:pt x="1307" y="515"/>
                  </a:cubicBezTo>
                  <a:cubicBezTo>
                    <a:pt x="1337" y="515"/>
                    <a:pt x="1368" y="505"/>
                    <a:pt x="1394" y="484"/>
                  </a:cubicBezTo>
                  <a:cubicBezTo>
                    <a:pt x="1442" y="437"/>
                    <a:pt x="1453" y="365"/>
                    <a:pt x="1406" y="306"/>
                  </a:cubicBezTo>
                  <a:cubicBezTo>
                    <a:pt x="1238" y="100"/>
                    <a:pt x="1000" y="0"/>
                    <a:pt x="7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6"/>
            <p:cNvSpPr/>
            <p:nvPr/>
          </p:nvSpPr>
          <p:spPr>
            <a:xfrm>
              <a:off x="4367280" y="2380369"/>
              <a:ext cx="42547" cy="18783"/>
            </a:xfrm>
            <a:custGeom>
              <a:avLst/>
              <a:gdLst/>
              <a:ahLst/>
              <a:cxnLst/>
              <a:rect l="l" t="t" r="r" b="b"/>
              <a:pathLst>
                <a:path w="1418" h="626" extrusionOk="0">
                  <a:moveTo>
                    <a:pt x="153" y="0"/>
                  </a:moveTo>
                  <a:cubicBezTo>
                    <a:pt x="96" y="0"/>
                    <a:pt x="44" y="41"/>
                    <a:pt x="24" y="90"/>
                  </a:cubicBezTo>
                  <a:cubicBezTo>
                    <a:pt x="1" y="161"/>
                    <a:pt x="36" y="233"/>
                    <a:pt x="108" y="257"/>
                  </a:cubicBezTo>
                  <a:lnTo>
                    <a:pt x="1203" y="626"/>
                  </a:lnTo>
                  <a:lnTo>
                    <a:pt x="1251" y="626"/>
                  </a:lnTo>
                  <a:lnTo>
                    <a:pt x="1239" y="614"/>
                  </a:lnTo>
                  <a:cubicBezTo>
                    <a:pt x="1394" y="614"/>
                    <a:pt x="1418" y="411"/>
                    <a:pt x="1287" y="364"/>
                  </a:cubicBezTo>
                  <a:lnTo>
                    <a:pt x="191" y="7"/>
                  </a:lnTo>
                  <a:cubicBezTo>
                    <a:pt x="178" y="2"/>
                    <a:pt x="165"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6"/>
            <p:cNvSpPr/>
            <p:nvPr/>
          </p:nvSpPr>
          <p:spPr>
            <a:xfrm>
              <a:off x="4444036" y="2334970"/>
              <a:ext cx="200853" cy="190292"/>
            </a:xfrm>
            <a:custGeom>
              <a:avLst/>
              <a:gdLst/>
              <a:ahLst/>
              <a:cxnLst/>
              <a:rect l="l" t="t" r="r" b="b"/>
              <a:pathLst>
                <a:path w="6694" h="6342" extrusionOk="0">
                  <a:moveTo>
                    <a:pt x="6238" y="0"/>
                  </a:moveTo>
                  <a:cubicBezTo>
                    <a:pt x="6224" y="0"/>
                    <a:pt x="6209" y="2"/>
                    <a:pt x="6194" y="7"/>
                  </a:cubicBezTo>
                  <a:cubicBezTo>
                    <a:pt x="6134" y="19"/>
                    <a:pt x="6087" y="91"/>
                    <a:pt x="6110" y="162"/>
                  </a:cubicBezTo>
                  <a:cubicBezTo>
                    <a:pt x="6408" y="1269"/>
                    <a:pt x="6432" y="2436"/>
                    <a:pt x="6182" y="3567"/>
                  </a:cubicBezTo>
                  <a:cubicBezTo>
                    <a:pt x="6027" y="4079"/>
                    <a:pt x="5741" y="4556"/>
                    <a:pt x="5348" y="4925"/>
                  </a:cubicBezTo>
                  <a:cubicBezTo>
                    <a:pt x="4517" y="5671"/>
                    <a:pt x="3460" y="6080"/>
                    <a:pt x="2458" y="6080"/>
                  </a:cubicBezTo>
                  <a:cubicBezTo>
                    <a:pt x="2198" y="6080"/>
                    <a:pt x="1941" y="6053"/>
                    <a:pt x="1693" y="5996"/>
                  </a:cubicBezTo>
                  <a:cubicBezTo>
                    <a:pt x="1169" y="5865"/>
                    <a:pt x="681" y="5627"/>
                    <a:pt x="253" y="5306"/>
                  </a:cubicBezTo>
                  <a:cubicBezTo>
                    <a:pt x="229" y="5288"/>
                    <a:pt x="205" y="5281"/>
                    <a:pt x="182" y="5281"/>
                  </a:cubicBezTo>
                  <a:cubicBezTo>
                    <a:pt x="78" y="5281"/>
                    <a:pt x="0" y="5432"/>
                    <a:pt x="98" y="5520"/>
                  </a:cubicBezTo>
                  <a:cubicBezTo>
                    <a:pt x="550" y="5865"/>
                    <a:pt x="1074" y="6115"/>
                    <a:pt x="1634" y="6246"/>
                  </a:cubicBezTo>
                  <a:cubicBezTo>
                    <a:pt x="1919" y="6306"/>
                    <a:pt x="2205" y="6342"/>
                    <a:pt x="2491" y="6342"/>
                  </a:cubicBezTo>
                  <a:cubicBezTo>
                    <a:pt x="3610" y="6318"/>
                    <a:pt x="4694" y="5889"/>
                    <a:pt x="5515" y="5127"/>
                  </a:cubicBezTo>
                  <a:cubicBezTo>
                    <a:pt x="5944" y="4710"/>
                    <a:pt x="6265" y="4198"/>
                    <a:pt x="6432" y="3627"/>
                  </a:cubicBezTo>
                  <a:cubicBezTo>
                    <a:pt x="6694" y="2460"/>
                    <a:pt x="6670" y="1246"/>
                    <a:pt x="6360" y="91"/>
                  </a:cubicBezTo>
                  <a:cubicBezTo>
                    <a:pt x="6342" y="34"/>
                    <a:pt x="6293" y="0"/>
                    <a:pt x="62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6"/>
            <p:cNvSpPr/>
            <p:nvPr/>
          </p:nvSpPr>
          <p:spPr>
            <a:xfrm>
              <a:off x="4636646" y="2367316"/>
              <a:ext cx="24304" cy="17193"/>
            </a:xfrm>
            <a:custGeom>
              <a:avLst/>
              <a:gdLst/>
              <a:ahLst/>
              <a:cxnLst/>
              <a:rect l="l" t="t" r="r" b="b"/>
              <a:pathLst>
                <a:path w="810" h="573" extrusionOk="0">
                  <a:moveTo>
                    <a:pt x="611" y="1"/>
                  </a:moveTo>
                  <a:cubicBezTo>
                    <a:pt x="587" y="1"/>
                    <a:pt x="562" y="8"/>
                    <a:pt x="537" y="25"/>
                  </a:cubicBezTo>
                  <a:lnTo>
                    <a:pt x="84" y="334"/>
                  </a:lnTo>
                  <a:cubicBezTo>
                    <a:pt x="25" y="370"/>
                    <a:pt x="1" y="453"/>
                    <a:pt x="49" y="513"/>
                  </a:cubicBezTo>
                  <a:cubicBezTo>
                    <a:pt x="72" y="549"/>
                    <a:pt x="108" y="572"/>
                    <a:pt x="156" y="572"/>
                  </a:cubicBezTo>
                  <a:cubicBezTo>
                    <a:pt x="180" y="572"/>
                    <a:pt x="203" y="561"/>
                    <a:pt x="227" y="549"/>
                  </a:cubicBezTo>
                  <a:lnTo>
                    <a:pt x="692" y="239"/>
                  </a:lnTo>
                  <a:cubicBezTo>
                    <a:pt x="809" y="161"/>
                    <a:pt x="725" y="1"/>
                    <a:pt x="611"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6"/>
            <p:cNvSpPr/>
            <p:nvPr/>
          </p:nvSpPr>
          <p:spPr>
            <a:xfrm>
              <a:off x="5466677" y="3496206"/>
              <a:ext cx="206074" cy="52959"/>
            </a:xfrm>
            <a:custGeom>
              <a:avLst/>
              <a:gdLst/>
              <a:ahLst/>
              <a:cxnLst/>
              <a:rect l="l" t="t" r="r" b="b"/>
              <a:pathLst>
                <a:path w="6868" h="1765" extrusionOk="0">
                  <a:moveTo>
                    <a:pt x="3392" y="0"/>
                  </a:moveTo>
                  <a:cubicBezTo>
                    <a:pt x="2193" y="0"/>
                    <a:pt x="991" y="468"/>
                    <a:pt x="92" y="1408"/>
                  </a:cubicBezTo>
                  <a:cubicBezTo>
                    <a:pt x="1" y="1508"/>
                    <a:pt x="92" y="1637"/>
                    <a:pt x="194" y="1637"/>
                  </a:cubicBezTo>
                  <a:cubicBezTo>
                    <a:pt x="224" y="1637"/>
                    <a:pt x="255" y="1626"/>
                    <a:pt x="283" y="1598"/>
                  </a:cubicBezTo>
                  <a:cubicBezTo>
                    <a:pt x="1130" y="705"/>
                    <a:pt x="2262" y="261"/>
                    <a:pt x="3394" y="261"/>
                  </a:cubicBezTo>
                  <a:cubicBezTo>
                    <a:pt x="4585" y="261"/>
                    <a:pt x="5774" y="752"/>
                    <a:pt x="6629" y="1729"/>
                  </a:cubicBezTo>
                  <a:cubicBezTo>
                    <a:pt x="6653" y="1753"/>
                    <a:pt x="6689" y="1765"/>
                    <a:pt x="6724" y="1765"/>
                  </a:cubicBezTo>
                  <a:cubicBezTo>
                    <a:pt x="6760" y="1765"/>
                    <a:pt x="6784" y="1753"/>
                    <a:pt x="6808" y="1741"/>
                  </a:cubicBezTo>
                  <a:cubicBezTo>
                    <a:pt x="6867" y="1693"/>
                    <a:pt x="6867" y="1610"/>
                    <a:pt x="6819" y="1550"/>
                  </a:cubicBezTo>
                  <a:cubicBezTo>
                    <a:pt x="5916" y="519"/>
                    <a:pt x="4655" y="0"/>
                    <a:pt x="33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6"/>
            <p:cNvSpPr/>
            <p:nvPr/>
          </p:nvSpPr>
          <p:spPr>
            <a:xfrm>
              <a:off x="5719869" y="3614460"/>
              <a:ext cx="111499" cy="161217"/>
            </a:xfrm>
            <a:custGeom>
              <a:avLst/>
              <a:gdLst/>
              <a:ahLst/>
              <a:cxnLst/>
              <a:rect l="l" t="t" r="r" b="b"/>
              <a:pathLst>
                <a:path w="3716" h="5373" extrusionOk="0">
                  <a:moveTo>
                    <a:pt x="154" y="1"/>
                  </a:moveTo>
                  <a:cubicBezTo>
                    <a:pt x="146" y="1"/>
                    <a:pt x="139" y="1"/>
                    <a:pt x="132" y="3"/>
                  </a:cubicBezTo>
                  <a:cubicBezTo>
                    <a:pt x="60" y="3"/>
                    <a:pt x="1" y="74"/>
                    <a:pt x="13" y="145"/>
                  </a:cubicBezTo>
                  <a:cubicBezTo>
                    <a:pt x="72" y="741"/>
                    <a:pt x="417" y="1336"/>
                    <a:pt x="1013" y="1860"/>
                  </a:cubicBezTo>
                  <a:cubicBezTo>
                    <a:pt x="1203" y="2039"/>
                    <a:pt x="1418" y="2181"/>
                    <a:pt x="1608" y="2336"/>
                  </a:cubicBezTo>
                  <a:cubicBezTo>
                    <a:pt x="1906" y="2539"/>
                    <a:pt x="2191" y="2777"/>
                    <a:pt x="2442" y="3039"/>
                  </a:cubicBezTo>
                  <a:cubicBezTo>
                    <a:pt x="3013" y="3658"/>
                    <a:pt x="3358" y="4432"/>
                    <a:pt x="3454" y="5253"/>
                  </a:cubicBezTo>
                  <a:cubicBezTo>
                    <a:pt x="3454" y="5325"/>
                    <a:pt x="3513" y="5372"/>
                    <a:pt x="3573" y="5372"/>
                  </a:cubicBezTo>
                  <a:lnTo>
                    <a:pt x="3585" y="5372"/>
                  </a:lnTo>
                  <a:cubicBezTo>
                    <a:pt x="3656" y="5372"/>
                    <a:pt x="3715" y="5301"/>
                    <a:pt x="3704" y="5229"/>
                  </a:cubicBezTo>
                  <a:cubicBezTo>
                    <a:pt x="3608" y="4348"/>
                    <a:pt x="3239" y="3515"/>
                    <a:pt x="2632" y="2860"/>
                  </a:cubicBezTo>
                  <a:cubicBezTo>
                    <a:pt x="2358" y="2586"/>
                    <a:pt x="2072" y="2336"/>
                    <a:pt x="1763" y="2122"/>
                  </a:cubicBezTo>
                  <a:cubicBezTo>
                    <a:pt x="1572" y="1967"/>
                    <a:pt x="1370" y="1824"/>
                    <a:pt x="1191" y="1658"/>
                  </a:cubicBezTo>
                  <a:cubicBezTo>
                    <a:pt x="810" y="1324"/>
                    <a:pt x="334" y="788"/>
                    <a:pt x="275" y="110"/>
                  </a:cubicBezTo>
                  <a:cubicBezTo>
                    <a:pt x="275" y="46"/>
                    <a:pt x="217" y="1"/>
                    <a:pt x="1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6"/>
            <p:cNvSpPr/>
            <p:nvPr/>
          </p:nvSpPr>
          <p:spPr>
            <a:xfrm>
              <a:off x="5475498" y="3505478"/>
              <a:ext cx="342297" cy="328435"/>
            </a:xfrm>
            <a:custGeom>
              <a:avLst/>
              <a:gdLst/>
              <a:ahLst/>
              <a:cxnLst/>
              <a:rect l="l" t="t" r="r" b="b"/>
              <a:pathLst>
                <a:path w="11408" h="10946" extrusionOk="0">
                  <a:moveTo>
                    <a:pt x="3697" y="0"/>
                  </a:moveTo>
                  <a:cubicBezTo>
                    <a:pt x="2418" y="0"/>
                    <a:pt x="1122" y="502"/>
                    <a:pt x="132" y="1587"/>
                  </a:cubicBezTo>
                  <a:cubicBezTo>
                    <a:pt x="406" y="2003"/>
                    <a:pt x="656" y="2492"/>
                    <a:pt x="930" y="2908"/>
                  </a:cubicBezTo>
                  <a:cubicBezTo>
                    <a:pt x="596" y="5552"/>
                    <a:pt x="334" y="8302"/>
                    <a:pt x="1" y="10945"/>
                  </a:cubicBezTo>
                  <a:lnTo>
                    <a:pt x="10978" y="10457"/>
                  </a:lnTo>
                  <a:cubicBezTo>
                    <a:pt x="11407" y="8981"/>
                    <a:pt x="11074" y="7385"/>
                    <a:pt x="10097" y="6206"/>
                  </a:cubicBezTo>
                  <a:cubicBezTo>
                    <a:pt x="9764" y="5813"/>
                    <a:pt x="9371" y="5480"/>
                    <a:pt x="9038" y="5087"/>
                  </a:cubicBezTo>
                  <a:cubicBezTo>
                    <a:pt x="8716" y="4694"/>
                    <a:pt x="8573" y="4194"/>
                    <a:pt x="8442" y="3694"/>
                  </a:cubicBezTo>
                  <a:cubicBezTo>
                    <a:pt x="7858" y="1355"/>
                    <a:pt x="5800" y="0"/>
                    <a:pt x="36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6"/>
            <p:cNvSpPr/>
            <p:nvPr/>
          </p:nvSpPr>
          <p:spPr>
            <a:xfrm>
              <a:off x="5590902" y="3980204"/>
              <a:ext cx="41827" cy="35916"/>
            </a:xfrm>
            <a:custGeom>
              <a:avLst/>
              <a:gdLst/>
              <a:ahLst/>
              <a:cxnLst/>
              <a:rect l="l" t="t" r="r" b="b"/>
              <a:pathLst>
                <a:path w="1394" h="1197" extrusionOk="0">
                  <a:moveTo>
                    <a:pt x="789" y="0"/>
                  </a:moveTo>
                  <a:cubicBezTo>
                    <a:pt x="642" y="0"/>
                    <a:pt x="492" y="54"/>
                    <a:pt x="370" y="172"/>
                  </a:cubicBezTo>
                  <a:cubicBezTo>
                    <a:pt x="1" y="553"/>
                    <a:pt x="263" y="1196"/>
                    <a:pt x="798" y="1196"/>
                  </a:cubicBezTo>
                  <a:cubicBezTo>
                    <a:pt x="1120" y="1196"/>
                    <a:pt x="1394" y="922"/>
                    <a:pt x="1394" y="601"/>
                  </a:cubicBezTo>
                  <a:cubicBezTo>
                    <a:pt x="1394" y="238"/>
                    <a:pt x="1098" y="0"/>
                    <a:pt x="7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6"/>
            <p:cNvSpPr/>
            <p:nvPr/>
          </p:nvSpPr>
          <p:spPr>
            <a:xfrm>
              <a:off x="5600204" y="4068962"/>
              <a:ext cx="35736" cy="35736"/>
            </a:xfrm>
            <a:custGeom>
              <a:avLst/>
              <a:gdLst/>
              <a:ahLst/>
              <a:cxnLst/>
              <a:rect l="l" t="t" r="r" b="b"/>
              <a:pathLst>
                <a:path w="1191" h="1191" extrusionOk="0">
                  <a:moveTo>
                    <a:pt x="595" y="0"/>
                  </a:moveTo>
                  <a:cubicBezTo>
                    <a:pt x="274" y="0"/>
                    <a:pt x="0" y="262"/>
                    <a:pt x="0" y="596"/>
                  </a:cubicBezTo>
                  <a:cubicBezTo>
                    <a:pt x="0" y="929"/>
                    <a:pt x="274" y="1191"/>
                    <a:pt x="595" y="1191"/>
                  </a:cubicBezTo>
                  <a:cubicBezTo>
                    <a:pt x="929" y="1191"/>
                    <a:pt x="1191" y="929"/>
                    <a:pt x="1191" y="596"/>
                  </a:cubicBezTo>
                  <a:cubicBezTo>
                    <a:pt x="1191" y="262"/>
                    <a:pt x="929" y="0"/>
                    <a:pt x="5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6"/>
            <p:cNvSpPr/>
            <p:nvPr/>
          </p:nvSpPr>
          <p:spPr>
            <a:xfrm>
              <a:off x="5604135" y="4150759"/>
              <a:ext cx="35736" cy="35766"/>
            </a:xfrm>
            <a:custGeom>
              <a:avLst/>
              <a:gdLst/>
              <a:ahLst/>
              <a:cxnLst/>
              <a:rect l="l" t="t" r="r" b="b"/>
              <a:pathLst>
                <a:path w="1191" h="1192" extrusionOk="0">
                  <a:moveTo>
                    <a:pt x="595" y="1"/>
                  </a:moveTo>
                  <a:cubicBezTo>
                    <a:pt x="274" y="1"/>
                    <a:pt x="0" y="275"/>
                    <a:pt x="0" y="596"/>
                  </a:cubicBezTo>
                  <a:cubicBezTo>
                    <a:pt x="0" y="930"/>
                    <a:pt x="274" y="1191"/>
                    <a:pt x="595" y="1191"/>
                  </a:cubicBezTo>
                  <a:cubicBezTo>
                    <a:pt x="929" y="1191"/>
                    <a:pt x="1191" y="930"/>
                    <a:pt x="1191" y="596"/>
                  </a:cubicBezTo>
                  <a:cubicBezTo>
                    <a:pt x="1191" y="275"/>
                    <a:pt x="929" y="1"/>
                    <a:pt x="5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6"/>
            <p:cNvSpPr/>
            <p:nvPr/>
          </p:nvSpPr>
          <p:spPr>
            <a:xfrm>
              <a:off x="5235059" y="3804218"/>
              <a:ext cx="755976" cy="441584"/>
            </a:xfrm>
            <a:custGeom>
              <a:avLst/>
              <a:gdLst/>
              <a:ahLst/>
              <a:cxnLst/>
              <a:rect l="l" t="t" r="r" b="b"/>
              <a:pathLst>
                <a:path w="25195" h="14717" extrusionOk="0">
                  <a:moveTo>
                    <a:pt x="12610" y="1"/>
                  </a:moveTo>
                  <a:cubicBezTo>
                    <a:pt x="11991" y="1013"/>
                    <a:pt x="10967" y="1715"/>
                    <a:pt x="9800" y="1918"/>
                  </a:cubicBezTo>
                  <a:cubicBezTo>
                    <a:pt x="9575" y="1954"/>
                    <a:pt x="9349" y="1971"/>
                    <a:pt x="9123" y="1971"/>
                  </a:cubicBezTo>
                  <a:cubicBezTo>
                    <a:pt x="8156" y="1971"/>
                    <a:pt x="7205" y="1645"/>
                    <a:pt x="6442" y="1037"/>
                  </a:cubicBezTo>
                  <a:lnTo>
                    <a:pt x="4585" y="1727"/>
                  </a:lnTo>
                  <a:cubicBezTo>
                    <a:pt x="2513" y="2501"/>
                    <a:pt x="858" y="4097"/>
                    <a:pt x="1" y="6133"/>
                  </a:cubicBezTo>
                  <a:cubicBezTo>
                    <a:pt x="1882" y="11288"/>
                    <a:pt x="6788" y="14717"/>
                    <a:pt x="12276" y="14717"/>
                  </a:cubicBezTo>
                  <a:cubicBezTo>
                    <a:pt x="18741" y="14717"/>
                    <a:pt x="24242" y="9966"/>
                    <a:pt x="25195" y="3561"/>
                  </a:cubicBezTo>
                  <a:cubicBezTo>
                    <a:pt x="24099" y="2251"/>
                    <a:pt x="22635" y="1299"/>
                    <a:pt x="21004" y="810"/>
                  </a:cubicBezTo>
                  <a:cubicBezTo>
                    <a:pt x="20170" y="572"/>
                    <a:pt x="19265" y="358"/>
                    <a:pt x="18444" y="120"/>
                  </a:cubicBezTo>
                  <a:cubicBezTo>
                    <a:pt x="17635" y="813"/>
                    <a:pt x="16613" y="1193"/>
                    <a:pt x="15563" y="1193"/>
                  </a:cubicBezTo>
                  <a:cubicBezTo>
                    <a:pt x="15531" y="1193"/>
                    <a:pt x="15499" y="1192"/>
                    <a:pt x="15467" y="1191"/>
                  </a:cubicBezTo>
                  <a:cubicBezTo>
                    <a:pt x="14396" y="1180"/>
                    <a:pt x="13384" y="751"/>
                    <a:pt x="126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6"/>
            <p:cNvSpPr/>
            <p:nvPr/>
          </p:nvSpPr>
          <p:spPr>
            <a:xfrm>
              <a:off x="5362255" y="3852828"/>
              <a:ext cx="19323" cy="300470"/>
            </a:xfrm>
            <a:custGeom>
              <a:avLst/>
              <a:gdLst/>
              <a:ahLst/>
              <a:cxnLst/>
              <a:rect l="l" t="t" r="r" b="b"/>
              <a:pathLst>
                <a:path w="644" h="10014" extrusionOk="0">
                  <a:moveTo>
                    <a:pt x="513" y="0"/>
                  </a:moveTo>
                  <a:cubicBezTo>
                    <a:pt x="441" y="0"/>
                    <a:pt x="382" y="60"/>
                    <a:pt x="382" y="131"/>
                  </a:cubicBezTo>
                  <a:lnTo>
                    <a:pt x="12" y="9870"/>
                  </a:lnTo>
                  <a:cubicBezTo>
                    <a:pt x="1" y="9942"/>
                    <a:pt x="60" y="10001"/>
                    <a:pt x="132" y="10013"/>
                  </a:cubicBezTo>
                  <a:cubicBezTo>
                    <a:pt x="203" y="10013"/>
                    <a:pt x="263" y="9954"/>
                    <a:pt x="263" y="9882"/>
                  </a:cubicBezTo>
                  <a:lnTo>
                    <a:pt x="644" y="131"/>
                  </a:lnTo>
                  <a:cubicBezTo>
                    <a:pt x="644" y="60"/>
                    <a:pt x="584" y="0"/>
                    <a:pt x="5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6"/>
            <p:cNvSpPr/>
            <p:nvPr/>
          </p:nvSpPr>
          <p:spPr>
            <a:xfrm>
              <a:off x="5852586" y="3824592"/>
              <a:ext cx="25954" cy="302630"/>
            </a:xfrm>
            <a:custGeom>
              <a:avLst/>
              <a:gdLst/>
              <a:ahLst/>
              <a:cxnLst/>
              <a:rect l="l" t="t" r="r" b="b"/>
              <a:pathLst>
                <a:path w="865" h="10086" extrusionOk="0">
                  <a:moveTo>
                    <a:pt x="136" y="0"/>
                  </a:moveTo>
                  <a:cubicBezTo>
                    <a:pt x="68" y="0"/>
                    <a:pt x="1" y="45"/>
                    <a:pt x="7" y="131"/>
                  </a:cubicBezTo>
                  <a:lnTo>
                    <a:pt x="602" y="9954"/>
                  </a:lnTo>
                  <a:cubicBezTo>
                    <a:pt x="602" y="10026"/>
                    <a:pt x="662" y="10085"/>
                    <a:pt x="733" y="10085"/>
                  </a:cubicBezTo>
                  <a:cubicBezTo>
                    <a:pt x="805" y="10073"/>
                    <a:pt x="864" y="10014"/>
                    <a:pt x="864" y="9942"/>
                  </a:cubicBezTo>
                  <a:lnTo>
                    <a:pt x="269" y="120"/>
                  </a:lnTo>
                  <a:cubicBezTo>
                    <a:pt x="263" y="39"/>
                    <a:pt x="199" y="0"/>
                    <a:pt x="1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6"/>
            <p:cNvSpPr/>
            <p:nvPr/>
          </p:nvSpPr>
          <p:spPr>
            <a:xfrm>
              <a:off x="5409785" y="3776013"/>
              <a:ext cx="409778" cy="246851"/>
            </a:xfrm>
            <a:custGeom>
              <a:avLst/>
              <a:gdLst/>
              <a:ahLst/>
              <a:cxnLst/>
              <a:rect l="l" t="t" r="r" b="b"/>
              <a:pathLst>
                <a:path w="13657" h="8227" extrusionOk="0">
                  <a:moveTo>
                    <a:pt x="9120" y="0"/>
                  </a:moveTo>
                  <a:cubicBezTo>
                    <a:pt x="8537" y="774"/>
                    <a:pt x="7644" y="1274"/>
                    <a:pt x="6668" y="1369"/>
                  </a:cubicBezTo>
                  <a:cubicBezTo>
                    <a:pt x="6594" y="1374"/>
                    <a:pt x="6521" y="1376"/>
                    <a:pt x="6448" y="1376"/>
                  </a:cubicBezTo>
                  <a:cubicBezTo>
                    <a:pt x="5536" y="1376"/>
                    <a:pt x="4649" y="1033"/>
                    <a:pt x="3977" y="405"/>
                  </a:cubicBezTo>
                  <a:lnTo>
                    <a:pt x="0" y="1953"/>
                  </a:lnTo>
                  <a:cubicBezTo>
                    <a:pt x="643" y="3822"/>
                    <a:pt x="1250" y="5703"/>
                    <a:pt x="1881" y="7573"/>
                  </a:cubicBezTo>
                  <a:cubicBezTo>
                    <a:pt x="2020" y="7989"/>
                    <a:pt x="2401" y="8226"/>
                    <a:pt x="2790" y="8226"/>
                  </a:cubicBezTo>
                  <a:cubicBezTo>
                    <a:pt x="3035" y="8226"/>
                    <a:pt x="3284" y="8132"/>
                    <a:pt x="3477" y="7930"/>
                  </a:cubicBezTo>
                  <a:cubicBezTo>
                    <a:pt x="5025" y="6346"/>
                    <a:pt x="6144" y="4394"/>
                    <a:pt x="6739" y="2262"/>
                  </a:cubicBezTo>
                  <a:cubicBezTo>
                    <a:pt x="7215" y="4525"/>
                    <a:pt x="8704" y="6525"/>
                    <a:pt x="10620" y="7846"/>
                  </a:cubicBezTo>
                  <a:cubicBezTo>
                    <a:pt x="10791" y="7964"/>
                    <a:pt x="10982" y="8018"/>
                    <a:pt x="11171" y="8018"/>
                  </a:cubicBezTo>
                  <a:cubicBezTo>
                    <a:pt x="11576" y="8018"/>
                    <a:pt x="11967" y="7765"/>
                    <a:pt x="12097" y="7334"/>
                  </a:cubicBezTo>
                  <a:cubicBezTo>
                    <a:pt x="12704" y="5251"/>
                    <a:pt x="13240" y="3108"/>
                    <a:pt x="13657" y="1000"/>
                  </a:cubicBezTo>
                  <a:cubicBezTo>
                    <a:pt x="12133" y="655"/>
                    <a:pt x="10644" y="346"/>
                    <a:pt x="91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6"/>
            <p:cNvSpPr/>
            <p:nvPr/>
          </p:nvSpPr>
          <p:spPr>
            <a:xfrm>
              <a:off x="5426198" y="3826873"/>
              <a:ext cx="164367" cy="182100"/>
            </a:xfrm>
            <a:custGeom>
              <a:avLst/>
              <a:gdLst/>
              <a:ahLst/>
              <a:cxnLst/>
              <a:rect l="l" t="t" r="r" b="b"/>
              <a:pathLst>
                <a:path w="5478" h="6069" extrusionOk="0">
                  <a:moveTo>
                    <a:pt x="148" y="0"/>
                  </a:moveTo>
                  <a:cubicBezTo>
                    <a:pt x="134" y="0"/>
                    <a:pt x="120" y="3"/>
                    <a:pt x="108" y="8"/>
                  </a:cubicBezTo>
                  <a:cubicBezTo>
                    <a:pt x="37" y="32"/>
                    <a:pt x="1" y="103"/>
                    <a:pt x="25" y="175"/>
                  </a:cubicBezTo>
                  <a:lnTo>
                    <a:pt x="1965" y="5985"/>
                  </a:lnTo>
                  <a:cubicBezTo>
                    <a:pt x="1977" y="6020"/>
                    <a:pt x="2025" y="6056"/>
                    <a:pt x="2061" y="6068"/>
                  </a:cubicBezTo>
                  <a:lnTo>
                    <a:pt x="2096" y="6068"/>
                  </a:lnTo>
                  <a:cubicBezTo>
                    <a:pt x="2120" y="6068"/>
                    <a:pt x="2156" y="6044"/>
                    <a:pt x="2180" y="6020"/>
                  </a:cubicBezTo>
                  <a:cubicBezTo>
                    <a:pt x="3608" y="4449"/>
                    <a:pt x="4716" y="2627"/>
                    <a:pt x="5454" y="639"/>
                  </a:cubicBezTo>
                  <a:cubicBezTo>
                    <a:pt x="5478" y="579"/>
                    <a:pt x="5442" y="496"/>
                    <a:pt x="5382" y="472"/>
                  </a:cubicBezTo>
                  <a:cubicBezTo>
                    <a:pt x="5368" y="467"/>
                    <a:pt x="5353" y="465"/>
                    <a:pt x="5338" y="465"/>
                  </a:cubicBezTo>
                  <a:cubicBezTo>
                    <a:pt x="5283" y="465"/>
                    <a:pt x="5235" y="499"/>
                    <a:pt x="5216" y="556"/>
                  </a:cubicBezTo>
                  <a:cubicBezTo>
                    <a:pt x="4513" y="2437"/>
                    <a:pt x="3466" y="4175"/>
                    <a:pt x="2144" y="5675"/>
                  </a:cubicBezTo>
                  <a:lnTo>
                    <a:pt x="275" y="91"/>
                  </a:lnTo>
                  <a:cubicBezTo>
                    <a:pt x="256" y="35"/>
                    <a:pt x="200" y="0"/>
                    <a:pt x="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6"/>
            <p:cNvSpPr/>
            <p:nvPr/>
          </p:nvSpPr>
          <p:spPr>
            <a:xfrm>
              <a:off x="5629220" y="3803768"/>
              <a:ext cx="171329" cy="191612"/>
            </a:xfrm>
            <a:custGeom>
              <a:avLst/>
              <a:gdLst/>
              <a:ahLst/>
              <a:cxnLst/>
              <a:rect l="l" t="t" r="r" b="b"/>
              <a:pathLst>
                <a:path w="5710" h="6386" extrusionOk="0">
                  <a:moveTo>
                    <a:pt x="5563" y="0"/>
                  </a:moveTo>
                  <a:cubicBezTo>
                    <a:pt x="5511" y="0"/>
                    <a:pt x="5458" y="30"/>
                    <a:pt x="5439" y="99"/>
                  </a:cubicBezTo>
                  <a:cubicBezTo>
                    <a:pt x="5189" y="1123"/>
                    <a:pt x="4915" y="2159"/>
                    <a:pt x="4641" y="3159"/>
                  </a:cubicBezTo>
                  <a:cubicBezTo>
                    <a:pt x="4391" y="4112"/>
                    <a:pt x="4117" y="5088"/>
                    <a:pt x="3879" y="6064"/>
                  </a:cubicBezTo>
                  <a:cubicBezTo>
                    <a:pt x="2045" y="4969"/>
                    <a:pt x="748" y="3183"/>
                    <a:pt x="283" y="1099"/>
                  </a:cubicBezTo>
                  <a:cubicBezTo>
                    <a:pt x="264" y="1030"/>
                    <a:pt x="209" y="1000"/>
                    <a:pt x="155" y="1000"/>
                  </a:cubicBezTo>
                  <a:cubicBezTo>
                    <a:pt x="78" y="1000"/>
                    <a:pt x="0" y="1061"/>
                    <a:pt x="21" y="1159"/>
                  </a:cubicBezTo>
                  <a:cubicBezTo>
                    <a:pt x="521" y="3361"/>
                    <a:pt x="1938" y="5255"/>
                    <a:pt x="3903" y="6362"/>
                  </a:cubicBezTo>
                  <a:cubicBezTo>
                    <a:pt x="3927" y="6374"/>
                    <a:pt x="3950" y="6386"/>
                    <a:pt x="3974" y="6386"/>
                  </a:cubicBezTo>
                  <a:cubicBezTo>
                    <a:pt x="3986" y="6386"/>
                    <a:pt x="4010" y="6386"/>
                    <a:pt x="4022" y="6374"/>
                  </a:cubicBezTo>
                  <a:cubicBezTo>
                    <a:pt x="4058" y="6362"/>
                    <a:pt x="4081" y="6326"/>
                    <a:pt x="4093" y="6290"/>
                  </a:cubicBezTo>
                  <a:cubicBezTo>
                    <a:pt x="4343" y="5255"/>
                    <a:pt x="4617" y="4231"/>
                    <a:pt x="4891" y="3231"/>
                  </a:cubicBezTo>
                  <a:cubicBezTo>
                    <a:pt x="5165" y="2218"/>
                    <a:pt x="5439" y="1195"/>
                    <a:pt x="5689" y="159"/>
                  </a:cubicBezTo>
                  <a:cubicBezTo>
                    <a:pt x="5710" y="61"/>
                    <a:pt x="5636" y="0"/>
                    <a:pt x="5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6"/>
            <p:cNvSpPr/>
            <p:nvPr/>
          </p:nvSpPr>
          <p:spPr>
            <a:xfrm>
              <a:off x="3762446" y="1687348"/>
              <a:ext cx="108618" cy="177690"/>
            </a:xfrm>
            <a:custGeom>
              <a:avLst/>
              <a:gdLst/>
              <a:ahLst/>
              <a:cxnLst/>
              <a:rect l="l" t="t" r="r" b="b"/>
              <a:pathLst>
                <a:path w="3620" h="5922" extrusionOk="0">
                  <a:moveTo>
                    <a:pt x="325" y="1"/>
                  </a:moveTo>
                  <a:cubicBezTo>
                    <a:pt x="271" y="1"/>
                    <a:pt x="218" y="31"/>
                    <a:pt x="203" y="100"/>
                  </a:cubicBezTo>
                  <a:cubicBezTo>
                    <a:pt x="0" y="897"/>
                    <a:pt x="167" y="1743"/>
                    <a:pt x="667" y="2398"/>
                  </a:cubicBezTo>
                  <a:cubicBezTo>
                    <a:pt x="977" y="2779"/>
                    <a:pt x="1334" y="3112"/>
                    <a:pt x="1751" y="3398"/>
                  </a:cubicBezTo>
                  <a:cubicBezTo>
                    <a:pt x="1953" y="3552"/>
                    <a:pt x="2179" y="3719"/>
                    <a:pt x="2370" y="3898"/>
                  </a:cubicBezTo>
                  <a:cubicBezTo>
                    <a:pt x="2870" y="4362"/>
                    <a:pt x="3322" y="5076"/>
                    <a:pt x="3096" y="5743"/>
                  </a:cubicBezTo>
                  <a:cubicBezTo>
                    <a:pt x="3072" y="5815"/>
                    <a:pt x="3108" y="5886"/>
                    <a:pt x="3179" y="5910"/>
                  </a:cubicBezTo>
                  <a:cubicBezTo>
                    <a:pt x="3191" y="5922"/>
                    <a:pt x="3203" y="5922"/>
                    <a:pt x="3215" y="5922"/>
                  </a:cubicBezTo>
                  <a:cubicBezTo>
                    <a:pt x="3275" y="5922"/>
                    <a:pt x="3322" y="5886"/>
                    <a:pt x="3346" y="5827"/>
                  </a:cubicBezTo>
                  <a:cubicBezTo>
                    <a:pt x="3620" y="5053"/>
                    <a:pt x="3108" y="4219"/>
                    <a:pt x="2548" y="3707"/>
                  </a:cubicBezTo>
                  <a:cubicBezTo>
                    <a:pt x="2346" y="3517"/>
                    <a:pt x="2120" y="3350"/>
                    <a:pt x="1905" y="3183"/>
                  </a:cubicBezTo>
                  <a:cubicBezTo>
                    <a:pt x="1512" y="2921"/>
                    <a:pt x="1167" y="2600"/>
                    <a:pt x="870" y="2243"/>
                  </a:cubicBezTo>
                  <a:cubicBezTo>
                    <a:pt x="429" y="1647"/>
                    <a:pt x="274" y="885"/>
                    <a:pt x="453" y="159"/>
                  </a:cubicBezTo>
                  <a:cubicBezTo>
                    <a:pt x="481" y="61"/>
                    <a:pt x="402" y="1"/>
                    <a:pt x="3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6"/>
            <p:cNvSpPr/>
            <p:nvPr/>
          </p:nvSpPr>
          <p:spPr>
            <a:xfrm>
              <a:off x="3403752" y="1517213"/>
              <a:ext cx="451245" cy="394626"/>
            </a:xfrm>
            <a:custGeom>
              <a:avLst/>
              <a:gdLst/>
              <a:ahLst/>
              <a:cxnLst/>
              <a:rect l="l" t="t" r="r" b="b"/>
              <a:pathLst>
                <a:path w="15039" h="13152" extrusionOk="0">
                  <a:moveTo>
                    <a:pt x="7051" y="1"/>
                  </a:moveTo>
                  <a:cubicBezTo>
                    <a:pt x="4642" y="1"/>
                    <a:pt x="2333" y="1299"/>
                    <a:pt x="1120" y="3531"/>
                  </a:cubicBezTo>
                  <a:cubicBezTo>
                    <a:pt x="1" y="5674"/>
                    <a:pt x="108" y="8246"/>
                    <a:pt x="1394" y="10282"/>
                  </a:cubicBezTo>
                  <a:lnTo>
                    <a:pt x="13276" y="13152"/>
                  </a:lnTo>
                  <a:cubicBezTo>
                    <a:pt x="14681" y="12497"/>
                    <a:pt x="15038" y="10651"/>
                    <a:pt x="13955" y="9532"/>
                  </a:cubicBezTo>
                  <a:lnTo>
                    <a:pt x="13943" y="9532"/>
                  </a:lnTo>
                  <a:cubicBezTo>
                    <a:pt x="13502" y="9068"/>
                    <a:pt x="12847" y="8794"/>
                    <a:pt x="12538" y="8234"/>
                  </a:cubicBezTo>
                  <a:cubicBezTo>
                    <a:pt x="12121" y="7496"/>
                    <a:pt x="12419" y="6591"/>
                    <a:pt x="12526" y="5770"/>
                  </a:cubicBezTo>
                  <a:cubicBezTo>
                    <a:pt x="12776" y="3662"/>
                    <a:pt x="11573" y="1317"/>
                    <a:pt x="9609" y="507"/>
                  </a:cubicBezTo>
                  <a:cubicBezTo>
                    <a:pt x="8773" y="164"/>
                    <a:pt x="7906" y="1"/>
                    <a:pt x="70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6"/>
            <p:cNvSpPr/>
            <p:nvPr/>
          </p:nvSpPr>
          <p:spPr>
            <a:xfrm>
              <a:off x="5460135" y="3525552"/>
              <a:ext cx="277216" cy="306411"/>
            </a:xfrm>
            <a:custGeom>
              <a:avLst/>
              <a:gdLst/>
              <a:ahLst/>
              <a:cxnLst/>
              <a:rect l="l" t="t" r="r" b="b"/>
              <a:pathLst>
                <a:path w="9239" h="10212" extrusionOk="0">
                  <a:moveTo>
                    <a:pt x="3525" y="1"/>
                  </a:moveTo>
                  <a:cubicBezTo>
                    <a:pt x="2239" y="156"/>
                    <a:pt x="1120" y="989"/>
                    <a:pt x="596" y="2180"/>
                  </a:cubicBezTo>
                  <a:cubicBezTo>
                    <a:pt x="191" y="3085"/>
                    <a:pt x="1" y="4073"/>
                    <a:pt x="13" y="5073"/>
                  </a:cubicBezTo>
                  <a:cubicBezTo>
                    <a:pt x="60" y="6228"/>
                    <a:pt x="894" y="7276"/>
                    <a:pt x="1977" y="7680"/>
                  </a:cubicBezTo>
                  <a:cubicBezTo>
                    <a:pt x="2061" y="8204"/>
                    <a:pt x="2204" y="8728"/>
                    <a:pt x="2287" y="9264"/>
                  </a:cubicBezTo>
                  <a:cubicBezTo>
                    <a:pt x="2991" y="9880"/>
                    <a:pt x="3888" y="10211"/>
                    <a:pt x="4809" y="10211"/>
                  </a:cubicBezTo>
                  <a:cubicBezTo>
                    <a:pt x="4885" y="10211"/>
                    <a:pt x="4961" y="10209"/>
                    <a:pt x="5037" y="10205"/>
                  </a:cubicBezTo>
                  <a:cubicBezTo>
                    <a:pt x="6073" y="10097"/>
                    <a:pt x="7014" y="9597"/>
                    <a:pt x="7692" y="8812"/>
                  </a:cubicBezTo>
                  <a:cubicBezTo>
                    <a:pt x="7514" y="8181"/>
                    <a:pt x="7335" y="7478"/>
                    <a:pt x="7168" y="6847"/>
                  </a:cubicBezTo>
                  <a:lnTo>
                    <a:pt x="7168" y="6847"/>
                  </a:lnTo>
                  <a:cubicBezTo>
                    <a:pt x="7256" y="6860"/>
                    <a:pt x="7343" y="6866"/>
                    <a:pt x="7429" y="6866"/>
                  </a:cubicBezTo>
                  <a:cubicBezTo>
                    <a:pt x="8381" y="6866"/>
                    <a:pt x="9194" y="6104"/>
                    <a:pt x="9216" y="5121"/>
                  </a:cubicBezTo>
                  <a:cubicBezTo>
                    <a:pt x="9239" y="4116"/>
                    <a:pt x="8424" y="3300"/>
                    <a:pt x="7449" y="3300"/>
                  </a:cubicBezTo>
                  <a:cubicBezTo>
                    <a:pt x="7384" y="3300"/>
                    <a:pt x="7318" y="3303"/>
                    <a:pt x="7252" y="3311"/>
                  </a:cubicBezTo>
                  <a:cubicBezTo>
                    <a:pt x="7180" y="3085"/>
                    <a:pt x="7073" y="2858"/>
                    <a:pt x="7002" y="2632"/>
                  </a:cubicBezTo>
                  <a:cubicBezTo>
                    <a:pt x="6799" y="2676"/>
                    <a:pt x="6593" y="2698"/>
                    <a:pt x="6388" y="2698"/>
                  </a:cubicBezTo>
                  <a:cubicBezTo>
                    <a:pt x="5763" y="2698"/>
                    <a:pt x="5144" y="2497"/>
                    <a:pt x="4632" y="2120"/>
                  </a:cubicBezTo>
                  <a:cubicBezTo>
                    <a:pt x="3978" y="1608"/>
                    <a:pt x="3573" y="834"/>
                    <a:pt x="3525" y="1"/>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6"/>
            <p:cNvSpPr/>
            <p:nvPr/>
          </p:nvSpPr>
          <p:spPr>
            <a:xfrm>
              <a:off x="5490172" y="3610589"/>
              <a:ext cx="15723" cy="15393"/>
            </a:xfrm>
            <a:custGeom>
              <a:avLst/>
              <a:gdLst/>
              <a:ahLst/>
              <a:cxnLst/>
              <a:rect l="l" t="t" r="r" b="b"/>
              <a:pathLst>
                <a:path w="524" h="513" extrusionOk="0">
                  <a:moveTo>
                    <a:pt x="262" y="1"/>
                  </a:moveTo>
                  <a:cubicBezTo>
                    <a:pt x="119" y="1"/>
                    <a:pt x="0" y="108"/>
                    <a:pt x="0" y="251"/>
                  </a:cubicBezTo>
                  <a:cubicBezTo>
                    <a:pt x="0" y="394"/>
                    <a:pt x="119" y="513"/>
                    <a:pt x="262" y="513"/>
                  </a:cubicBezTo>
                  <a:cubicBezTo>
                    <a:pt x="405" y="513"/>
                    <a:pt x="524" y="394"/>
                    <a:pt x="524" y="251"/>
                  </a:cubicBezTo>
                  <a:cubicBezTo>
                    <a:pt x="524" y="108"/>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6"/>
            <p:cNvSpPr/>
            <p:nvPr/>
          </p:nvSpPr>
          <p:spPr>
            <a:xfrm>
              <a:off x="5593393" y="3622021"/>
              <a:ext cx="15753" cy="15753"/>
            </a:xfrm>
            <a:custGeom>
              <a:avLst/>
              <a:gdLst/>
              <a:ahLst/>
              <a:cxnLst/>
              <a:rect l="l" t="t" r="r" b="b"/>
              <a:pathLst>
                <a:path w="525" h="525" extrusionOk="0">
                  <a:moveTo>
                    <a:pt x="263" y="1"/>
                  </a:moveTo>
                  <a:cubicBezTo>
                    <a:pt x="120" y="1"/>
                    <a:pt x="1" y="120"/>
                    <a:pt x="1" y="263"/>
                  </a:cubicBezTo>
                  <a:cubicBezTo>
                    <a:pt x="1" y="405"/>
                    <a:pt x="120" y="525"/>
                    <a:pt x="263" y="525"/>
                  </a:cubicBezTo>
                  <a:cubicBezTo>
                    <a:pt x="406" y="525"/>
                    <a:pt x="525" y="405"/>
                    <a:pt x="525" y="263"/>
                  </a:cubicBezTo>
                  <a:cubicBezTo>
                    <a:pt x="525" y="120"/>
                    <a:pt x="406"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6"/>
            <p:cNvSpPr/>
            <p:nvPr/>
          </p:nvSpPr>
          <p:spPr>
            <a:xfrm>
              <a:off x="5488011" y="3547936"/>
              <a:ext cx="48248" cy="21244"/>
            </a:xfrm>
            <a:custGeom>
              <a:avLst/>
              <a:gdLst/>
              <a:ahLst/>
              <a:cxnLst/>
              <a:rect l="l" t="t" r="r" b="b"/>
              <a:pathLst>
                <a:path w="1608" h="708" extrusionOk="0">
                  <a:moveTo>
                    <a:pt x="785" y="0"/>
                  </a:moveTo>
                  <a:cubicBezTo>
                    <a:pt x="498" y="0"/>
                    <a:pt x="209" y="138"/>
                    <a:pt x="36" y="422"/>
                  </a:cubicBezTo>
                  <a:cubicBezTo>
                    <a:pt x="1" y="481"/>
                    <a:pt x="24" y="565"/>
                    <a:pt x="84" y="600"/>
                  </a:cubicBezTo>
                  <a:cubicBezTo>
                    <a:pt x="103" y="612"/>
                    <a:pt x="125" y="617"/>
                    <a:pt x="146" y="617"/>
                  </a:cubicBezTo>
                  <a:cubicBezTo>
                    <a:pt x="192" y="617"/>
                    <a:pt x="238" y="593"/>
                    <a:pt x="263" y="553"/>
                  </a:cubicBezTo>
                  <a:cubicBezTo>
                    <a:pt x="376" y="371"/>
                    <a:pt x="576" y="254"/>
                    <a:pt x="791" y="254"/>
                  </a:cubicBezTo>
                  <a:cubicBezTo>
                    <a:pt x="801" y="254"/>
                    <a:pt x="812" y="255"/>
                    <a:pt x="822" y="255"/>
                  </a:cubicBezTo>
                  <a:cubicBezTo>
                    <a:pt x="1048" y="279"/>
                    <a:pt x="1251" y="422"/>
                    <a:pt x="1334" y="624"/>
                  </a:cubicBezTo>
                  <a:cubicBezTo>
                    <a:pt x="1358" y="672"/>
                    <a:pt x="1406" y="708"/>
                    <a:pt x="1465" y="708"/>
                  </a:cubicBezTo>
                  <a:cubicBezTo>
                    <a:pt x="1477" y="708"/>
                    <a:pt x="1489" y="708"/>
                    <a:pt x="1513" y="696"/>
                  </a:cubicBezTo>
                  <a:cubicBezTo>
                    <a:pt x="1572" y="672"/>
                    <a:pt x="1608" y="600"/>
                    <a:pt x="1584" y="529"/>
                  </a:cubicBezTo>
                  <a:cubicBezTo>
                    <a:pt x="1438" y="180"/>
                    <a:pt x="1113" y="0"/>
                    <a:pt x="7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36"/>
            <p:cNvSpPr/>
            <p:nvPr/>
          </p:nvSpPr>
          <p:spPr>
            <a:xfrm>
              <a:off x="5527319" y="3603387"/>
              <a:ext cx="21214" cy="51879"/>
            </a:xfrm>
            <a:custGeom>
              <a:avLst/>
              <a:gdLst/>
              <a:ahLst/>
              <a:cxnLst/>
              <a:rect l="l" t="t" r="r" b="b"/>
              <a:pathLst>
                <a:path w="707" h="1729" extrusionOk="0">
                  <a:moveTo>
                    <a:pt x="431" y="1"/>
                  </a:moveTo>
                  <a:cubicBezTo>
                    <a:pt x="369" y="1"/>
                    <a:pt x="320" y="46"/>
                    <a:pt x="310" y="110"/>
                  </a:cubicBezTo>
                  <a:lnTo>
                    <a:pt x="12" y="1574"/>
                  </a:lnTo>
                  <a:cubicBezTo>
                    <a:pt x="0" y="1622"/>
                    <a:pt x="12" y="1657"/>
                    <a:pt x="36" y="1693"/>
                  </a:cubicBezTo>
                  <a:cubicBezTo>
                    <a:pt x="60" y="1717"/>
                    <a:pt x="96" y="1729"/>
                    <a:pt x="131" y="1729"/>
                  </a:cubicBezTo>
                  <a:lnTo>
                    <a:pt x="155" y="1729"/>
                  </a:lnTo>
                  <a:lnTo>
                    <a:pt x="536" y="1681"/>
                  </a:lnTo>
                  <a:cubicBezTo>
                    <a:pt x="707" y="1659"/>
                    <a:pt x="682" y="1418"/>
                    <a:pt x="523" y="1418"/>
                  </a:cubicBezTo>
                  <a:cubicBezTo>
                    <a:pt x="516" y="1418"/>
                    <a:pt x="508" y="1418"/>
                    <a:pt x="500" y="1419"/>
                  </a:cubicBezTo>
                  <a:lnTo>
                    <a:pt x="298" y="1443"/>
                  </a:lnTo>
                  <a:lnTo>
                    <a:pt x="560" y="157"/>
                  </a:lnTo>
                  <a:cubicBezTo>
                    <a:pt x="572" y="86"/>
                    <a:pt x="524" y="14"/>
                    <a:pt x="453" y="3"/>
                  </a:cubicBezTo>
                  <a:cubicBezTo>
                    <a:pt x="445" y="1"/>
                    <a:pt x="438" y="1"/>
                    <a:pt x="4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36"/>
            <p:cNvSpPr/>
            <p:nvPr/>
          </p:nvSpPr>
          <p:spPr>
            <a:xfrm>
              <a:off x="5547663" y="3659619"/>
              <a:ext cx="39697" cy="24604"/>
            </a:xfrm>
            <a:custGeom>
              <a:avLst/>
              <a:gdLst/>
              <a:ahLst/>
              <a:cxnLst/>
              <a:rect l="l" t="t" r="r" b="b"/>
              <a:pathLst>
                <a:path w="1323" h="820" extrusionOk="0">
                  <a:moveTo>
                    <a:pt x="1161" y="0"/>
                  </a:moveTo>
                  <a:cubicBezTo>
                    <a:pt x="1094" y="0"/>
                    <a:pt x="1025" y="45"/>
                    <a:pt x="1025" y="129"/>
                  </a:cubicBezTo>
                  <a:cubicBezTo>
                    <a:pt x="1046" y="399"/>
                    <a:pt x="835" y="563"/>
                    <a:pt x="625" y="563"/>
                  </a:cubicBezTo>
                  <a:cubicBezTo>
                    <a:pt x="483" y="563"/>
                    <a:pt x="342" y="487"/>
                    <a:pt x="275" y="319"/>
                  </a:cubicBezTo>
                  <a:cubicBezTo>
                    <a:pt x="248" y="266"/>
                    <a:pt x="201" y="239"/>
                    <a:pt x="154" y="239"/>
                  </a:cubicBezTo>
                  <a:cubicBezTo>
                    <a:pt x="139" y="239"/>
                    <a:pt x="123" y="242"/>
                    <a:pt x="108" y="248"/>
                  </a:cubicBezTo>
                  <a:cubicBezTo>
                    <a:pt x="37" y="272"/>
                    <a:pt x="1" y="343"/>
                    <a:pt x="25" y="415"/>
                  </a:cubicBezTo>
                  <a:cubicBezTo>
                    <a:pt x="132" y="665"/>
                    <a:pt x="382" y="819"/>
                    <a:pt x="644" y="819"/>
                  </a:cubicBezTo>
                  <a:cubicBezTo>
                    <a:pt x="1037" y="819"/>
                    <a:pt x="1323" y="486"/>
                    <a:pt x="1287" y="105"/>
                  </a:cubicBezTo>
                  <a:cubicBezTo>
                    <a:pt x="1276" y="33"/>
                    <a:pt x="1219" y="0"/>
                    <a:pt x="11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6"/>
            <p:cNvSpPr/>
            <p:nvPr/>
          </p:nvSpPr>
          <p:spPr>
            <a:xfrm>
              <a:off x="5511506" y="3753088"/>
              <a:ext cx="95656" cy="19023"/>
            </a:xfrm>
            <a:custGeom>
              <a:avLst/>
              <a:gdLst/>
              <a:ahLst/>
              <a:cxnLst/>
              <a:rect l="l" t="t" r="r" b="b"/>
              <a:pathLst>
                <a:path w="3188" h="634" extrusionOk="0">
                  <a:moveTo>
                    <a:pt x="194" y="0"/>
                  </a:moveTo>
                  <a:cubicBezTo>
                    <a:pt x="72" y="0"/>
                    <a:pt x="0" y="178"/>
                    <a:pt x="134" y="240"/>
                  </a:cubicBezTo>
                  <a:cubicBezTo>
                    <a:pt x="646" y="502"/>
                    <a:pt x="1206" y="633"/>
                    <a:pt x="1789" y="633"/>
                  </a:cubicBezTo>
                  <a:cubicBezTo>
                    <a:pt x="2218" y="633"/>
                    <a:pt x="2635" y="562"/>
                    <a:pt x="3039" y="407"/>
                  </a:cubicBezTo>
                  <a:cubicBezTo>
                    <a:pt x="3188" y="354"/>
                    <a:pt x="3129" y="159"/>
                    <a:pt x="3005" y="159"/>
                  </a:cubicBezTo>
                  <a:cubicBezTo>
                    <a:pt x="2989" y="159"/>
                    <a:pt x="2973" y="162"/>
                    <a:pt x="2956" y="169"/>
                  </a:cubicBezTo>
                  <a:cubicBezTo>
                    <a:pt x="2574" y="306"/>
                    <a:pt x="2177" y="374"/>
                    <a:pt x="1783" y="374"/>
                  </a:cubicBezTo>
                  <a:cubicBezTo>
                    <a:pt x="1254" y="374"/>
                    <a:pt x="730" y="253"/>
                    <a:pt x="253" y="14"/>
                  </a:cubicBezTo>
                  <a:cubicBezTo>
                    <a:pt x="233" y="5"/>
                    <a:pt x="213" y="0"/>
                    <a:pt x="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36"/>
            <p:cNvSpPr/>
            <p:nvPr/>
          </p:nvSpPr>
          <p:spPr>
            <a:xfrm>
              <a:off x="5677350" y="3654128"/>
              <a:ext cx="39337" cy="13292"/>
            </a:xfrm>
            <a:custGeom>
              <a:avLst/>
              <a:gdLst/>
              <a:ahLst/>
              <a:cxnLst/>
              <a:rect l="l" t="t" r="r" b="b"/>
              <a:pathLst>
                <a:path w="1311" h="443" extrusionOk="0">
                  <a:moveTo>
                    <a:pt x="1178" y="0"/>
                  </a:moveTo>
                  <a:cubicBezTo>
                    <a:pt x="1171" y="0"/>
                    <a:pt x="1163" y="1"/>
                    <a:pt x="1156" y="2"/>
                  </a:cubicBezTo>
                  <a:lnTo>
                    <a:pt x="120" y="193"/>
                  </a:lnTo>
                  <a:cubicBezTo>
                    <a:pt x="49" y="205"/>
                    <a:pt x="1" y="264"/>
                    <a:pt x="13" y="336"/>
                  </a:cubicBezTo>
                  <a:cubicBezTo>
                    <a:pt x="25" y="395"/>
                    <a:pt x="72" y="443"/>
                    <a:pt x="132" y="443"/>
                  </a:cubicBezTo>
                  <a:lnTo>
                    <a:pt x="156" y="443"/>
                  </a:lnTo>
                  <a:lnTo>
                    <a:pt x="1203" y="252"/>
                  </a:lnTo>
                  <a:cubicBezTo>
                    <a:pt x="1275" y="240"/>
                    <a:pt x="1311" y="181"/>
                    <a:pt x="1311" y="109"/>
                  </a:cubicBezTo>
                  <a:cubicBezTo>
                    <a:pt x="1300" y="45"/>
                    <a:pt x="1241" y="0"/>
                    <a:pt x="11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36"/>
            <p:cNvSpPr/>
            <p:nvPr/>
          </p:nvSpPr>
          <p:spPr>
            <a:xfrm>
              <a:off x="3212613" y="1782857"/>
              <a:ext cx="754896" cy="461597"/>
            </a:xfrm>
            <a:custGeom>
              <a:avLst/>
              <a:gdLst/>
              <a:ahLst/>
              <a:cxnLst/>
              <a:rect l="l" t="t" r="r" b="b"/>
              <a:pathLst>
                <a:path w="25159" h="15384" extrusionOk="0">
                  <a:moveTo>
                    <a:pt x="10109" y="0"/>
                  </a:moveTo>
                  <a:lnTo>
                    <a:pt x="4156" y="1858"/>
                  </a:lnTo>
                  <a:cubicBezTo>
                    <a:pt x="2691" y="2310"/>
                    <a:pt x="1227" y="2906"/>
                    <a:pt x="1" y="3810"/>
                  </a:cubicBezTo>
                  <a:cubicBezTo>
                    <a:pt x="751" y="10406"/>
                    <a:pt x="6335" y="15383"/>
                    <a:pt x="12978" y="15383"/>
                  </a:cubicBezTo>
                  <a:cubicBezTo>
                    <a:pt x="18372" y="15383"/>
                    <a:pt x="23206" y="12073"/>
                    <a:pt x="25159" y="7049"/>
                  </a:cubicBezTo>
                  <a:cubicBezTo>
                    <a:pt x="23456" y="4846"/>
                    <a:pt x="20896" y="3465"/>
                    <a:pt x="18336" y="2274"/>
                  </a:cubicBezTo>
                  <a:cubicBezTo>
                    <a:pt x="17193" y="1739"/>
                    <a:pt x="16074" y="1274"/>
                    <a:pt x="14931" y="739"/>
                  </a:cubicBezTo>
                  <a:cubicBezTo>
                    <a:pt x="14341" y="1394"/>
                    <a:pt x="13548" y="1707"/>
                    <a:pt x="12764" y="1707"/>
                  </a:cubicBezTo>
                  <a:cubicBezTo>
                    <a:pt x="11681" y="1707"/>
                    <a:pt x="10613" y="1112"/>
                    <a:pt x="101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6"/>
            <p:cNvSpPr/>
            <p:nvPr/>
          </p:nvSpPr>
          <p:spPr>
            <a:xfrm>
              <a:off x="4176861" y="1131575"/>
              <a:ext cx="859913" cy="783461"/>
            </a:xfrm>
            <a:custGeom>
              <a:avLst/>
              <a:gdLst/>
              <a:ahLst/>
              <a:cxnLst/>
              <a:rect l="l" t="t" r="r" b="b"/>
              <a:pathLst>
                <a:path w="28659" h="26111" extrusionOk="0">
                  <a:moveTo>
                    <a:pt x="14330" y="0"/>
                  </a:moveTo>
                  <a:cubicBezTo>
                    <a:pt x="10987" y="0"/>
                    <a:pt x="7644" y="1274"/>
                    <a:pt x="5097" y="3822"/>
                  </a:cubicBezTo>
                  <a:cubicBezTo>
                    <a:pt x="1" y="8918"/>
                    <a:pt x="1" y="17193"/>
                    <a:pt x="5097" y="22289"/>
                  </a:cubicBezTo>
                  <a:cubicBezTo>
                    <a:pt x="7644" y="24837"/>
                    <a:pt x="10987" y="26111"/>
                    <a:pt x="14330" y="26111"/>
                  </a:cubicBezTo>
                  <a:cubicBezTo>
                    <a:pt x="17672" y="26111"/>
                    <a:pt x="21015" y="24837"/>
                    <a:pt x="23563" y="22289"/>
                  </a:cubicBezTo>
                  <a:cubicBezTo>
                    <a:pt x="28659" y="17193"/>
                    <a:pt x="28659" y="8918"/>
                    <a:pt x="23563" y="3822"/>
                  </a:cubicBezTo>
                  <a:cubicBezTo>
                    <a:pt x="21015" y="1274"/>
                    <a:pt x="17672" y="0"/>
                    <a:pt x="143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36"/>
            <p:cNvSpPr/>
            <p:nvPr/>
          </p:nvSpPr>
          <p:spPr>
            <a:xfrm>
              <a:off x="5383049" y="1658572"/>
              <a:ext cx="358200" cy="124311"/>
            </a:xfrm>
            <a:custGeom>
              <a:avLst/>
              <a:gdLst/>
              <a:ahLst/>
              <a:cxnLst/>
              <a:rect l="l" t="t" r="r" b="b"/>
              <a:pathLst>
                <a:path w="11938" h="4143" extrusionOk="0">
                  <a:moveTo>
                    <a:pt x="175" y="1"/>
                  </a:moveTo>
                  <a:cubicBezTo>
                    <a:pt x="87" y="1"/>
                    <a:pt x="1" y="92"/>
                    <a:pt x="58" y="190"/>
                  </a:cubicBezTo>
                  <a:cubicBezTo>
                    <a:pt x="522" y="1083"/>
                    <a:pt x="1141" y="1868"/>
                    <a:pt x="1879" y="2547"/>
                  </a:cubicBezTo>
                  <a:cubicBezTo>
                    <a:pt x="3094" y="3571"/>
                    <a:pt x="4618" y="4142"/>
                    <a:pt x="6213" y="4142"/>
                  </a:cubicBezTo>
                  <a:cubicBezTo>
                    <a:pt x="6570" y="4142"/>
                    <a:pt x="6928" y="4107"/>
                    <a:pt x="7285" y="4047"/>
                  </a:cubicBezTo>
                  <a:cubicBezTo>
                    <a:pt x="9214" y="3714"/>
                    <a:pt x="10892" y="2547"/>
                    <a:pt x="11881" y="844"/>
                  </a:cubicBezTo>
                  <a:cubicBezTo>
                    <a:pt x="11937" y="747"/>
                    <a:pt x="11851" y="656"/>
                    <a:pt x="11763" y="656"/>
                  </a:cubicBezTo>
                  <a:cubicBezTo>
                    <a:pt x="11722" y="656"/>
                    <a:pt x="11681" y="676"/>
                    <a:pt x="11654" y="725"/>
                  </a:cubicBezTo>
                  <a:cubicBezTo>
                    <a:pt x="10471" y="2778"/>
                    <a:pt x="8341" y="3883"/>
                    <a:pt x="6178" y="3883"/>
                  </a:cubicBezTo>
                  <a:cubicBezTo>
                    <a:pt x="4727" y="3883"/>
                    <a:pt x="3262" y="3386"/>
                    <a:pt x="2058" y="2345"/>
                  </a:cubicBezTo>
                  <a:cubicBezTo>
                    <a:pt x="1332" y="1702"/>
                    <a:pt x="736" y="928"/>
                    <a:pt x="284" y="70"/>
                  </a:cubicBezTo>
                  <a:cubicBezTo>
                    <a:pt x="257" y="21"/>
                    <a:pt x="216" y="1"/>
                    <a:pt x="1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6"/>
            <p:cNvSpPr/>
            <p:nvPr/>
          </p:nvSpPr>
          <p:spPr>
            <a:xfrm>
              <a:off x="5877791" y="1740039"/>
              <a:ext cx="15033" cy="296839"/>
            </a:xfrm>
            <a:custGeom>
              <a:avLst/>
              <a:gdLst/>
              <a:ahLst/>
              <a:cxnLst/>
              <a:rect l="l" t="t" r="r" b="b"/>
              <a:pathLst>
                <a:path w="501" h="9893" extrusionOk="0">
                  <a:moveTo>
                    <a:pt x="371" y="1"/>
                  </a:moveTo>
                  <a:cubicBezTo>
                    <a:pt x="315" y="1"/>
                    <a:pt x="261" y="34"/>
                    <a:pt x="250" y="106"/>
                  </a:cubicBezTo>
                  <a:cubicBezTo>
                    <a:pt x="24" y="3320"/>
                    <a:pt x="0" y="6547"/>
                    <a:pt x="191" y="9762"/>
                  </a:cubicBezTo>
                  <a:cubicBezTo>
                    <a:pt x="191" y="9833"/>
                    <a:pt x="250" y="9893"/>
                    <a:pt x="322" y="9893"/>
                  </a:cubicBezTo>
                  <a:cubicBezTo>
                    <a:pt x="393" y="9893"/>
                    <a:pt x="453" y="9833"/>
                    <a:pt x="441" y="9762"/>
                  </a:cubicBezTo>
                  <a:cubicBezTo>
                    <a:pt x="262" y="6547"/>
                    <a:pt x="286" y="3332"/>
                    <a:pt x="500" y="130"/>
                  </a:cubicBezTo>
                  <a:cubicBezTo>
                    <a:pt x="500" y="46"/>
                    <a:pt x="435" y="1"/>
                    <a:pt x="3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6"/>
            <p:cNvSpPr/>
            <p:nvPr/>
          </p:nvSpPr>
          <p:spPr>
            <a:xfrm>
              <a:off x="5486241" y="2226558"/>
              <a:ext cx="101837" cy="17553"/>
            </a:xfrm>
            <a:custGeom>
              <a:avLst/>
              <a:gdLst/>
              <a:ahLst/>
              <a:cxnLst/>
              <a:rect l="l" t="t" r="r" b="b"/>
              <a:pathLst>
                <a:path w="3394" h="585" extrusionOk="0">
                  <a:moveTo>
                    <a:pt x="0" y="1"/>
                  </a:moveTo>
                  <a:cubicBezTo>
                    <a:pt x="1095" y="346"/>
                    <a:pt x="2238" y="549"/>
                    <a:pt x="3393" y="584"/>
                  </a:cubicBez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6"/>
            <p:cNvSpPr/>
            <p:nvPr/>
          </p:nvSpPr>
          <p:spPr>
            <a:xfrm>
              <a:off x="5412275" y="1822465"/>
              <a:ext cx="428381" cy="421990"/>
            </a:xfrm>
            <a:custGeom>
              <a:avLst/>
              <a:gdLst/>
              <a:ahLst/>
              <a:cxnLst/>
              <a:rect l="l" t="t" r="r" b="b"/>
              <a:pathLst>
                <a:path w="14277" h="14064" extrusionOk="0">
                  <a:moveTo>
                    <a:pt x="2802" y="0"/>
                  </a:moveTo>
                  <a:cubicBezTo>
                    <a:pt x="2399" y="0"/>
                    <a:pt x="2051" y="290"/>
                    <a:pt x="1977" y="693"/>
                  </a:cubicBezTo>
                  <a:lnTo>
                    <a:pt x="12" y="12206"/>
                  </a:lnTo>
                  <a:cubicBezTo>
                    <a:pt x="0" y="12277"/>
                    <a:pt x="0" y="12337"/>
                    <a:pt x="12" y="12408"/>
                  </a:cubicBezTo>
                  <a:cubicBezTo>
                    <a:pt x="786" y="12849"/>
                    <a:pt x="1620" y="13206"/>
                    <a:pt x="2465" y="13468"/>
                  </a:cubicBezTo>
                  <a:lnTo>
                    <a:pt x="5858" y="14051"/>
                  </a:lnTo>
                  <a:cubicBezTo>
                    <a:pt x="6025" y="14063"/>
                    <a:pt x="6204" y="14063"/>
                    <a:pt x="6370" y="14063"/>
                  </a:cubicBezTo>
                  <a:cubicBezTo>
                    <a:pt x="8525" y="14063"/>
                    <a:pt x="10633" y="13539"/>
                    <a:pt x="12526" y="12527"/>
                  </a:cubicBezTo>
                  <a:lnTo>
                    <a:pt x="14205" y="2788"/>
                  </a:lnTo>
                  <a:cubicBezTo>
                    <a:pt x="14276" y="2324"/>
                    <a:pt x="13966" y="1895"/>
                    <a:pt x="13514" y="1812"/>
                  </a:cubicBezTo>
                  <a:lnTo>
                    <a:pt x="2953" y="14"/>
                  </a:lnTo>
                  <a:cubicBezTo>
                    <a:pt x="2902" y="5"/>
                    <a:pt x="2852" y="0"/>
                    <a:pt x="28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6"/>
            <p:cNvSpPr/>
            <p:nvPr/>
          </p:nvSpPr>
          <p:spPr>
            <a:xfrm>
              <a:off x="5591622" y="2012584"/>
              <a:ext cx="83984" cy="83984"/>
            </a:xfrm>
            <a:custGeom>
              <a:avLst/>
              <a:gdLst/>
              <a:ahLst/>
              <a:cxnLst/>
              <a:rect l="l" t="t" r="r" b="b"/>
              <a:pathLst>
                <a:path w="2799" h="2799" extrusionOk="0">
                  <a:moveTo>
                    <a:pt x="1393" y="0"/>
                  </a:moveTo>
                  <a:cubicBezTo>
                    <a:pt x="620" y="0"/>
                    <a:pt x="0" y="631"/>
                    <a:pt x="0" y="1405"/>
                  </a:cubicBezTo>
                  <a:cubicBezTo>
                    <a:pt x="0" y="2167"/>
                    <a:pt x="620" y="2798"/>
                    <a:pt x="1393" y="2798"/>
                  </a:cubicBezTo>
                  <a:cubicBezTo>
                    <a:pt x="2167" y="2798"/>
                    <a:pt x="2798" y="2167"/>
                    <a:pt x="2798" y="1405"/>
                  </a:cubicBezTo>
                  <a:cubicBezTo>
                    <a:pt x="2798" y="631"/>
                    <a:pt x="2167" y="0"/>
                    <a:pt x="13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6"/>
            <p:cNvSpPr/>
            <p:nvPr/>
          </p:nvSpPr>
          <p:spPr>
            <a:xfrm>
              <a:off x="5445132" y="1834768"/>
              <a:ext cx="53319" cy="243911"/>
            </a:xfrm>
            <a:custGeom>
              <a:avLst/>
              <a:gdLst/>
              <a:ahLst/>
              <a:cxnLst/>
              <a:rect l="l" t="t" r="r" b="b"/>
              <a:pathLst>
                <a:path w="1777" h="8129" extrusionOk="0">
                  <a:moveTo>
                    <a:pt x="1627" y="0"/>
                  </a:moveTo>
                  <a:cubicBezTo>
                    <a:pt x="1571" y="0"/>
                    <a:pt x="1516" y="32"/>
                    <a:pt x="1501" y="104"/>
                  </a:cubicBezTo>
                  <a:lnTo>
                    <a:pt x="13" y="7986"/>
                  </a:lnTo>
                  <a:cubicBezTo>
                    <a:pt x="1" y="8045"/>
                    <a:pt x="48" y="8117"/>
                    <a:pt x="120" y="8129"/>
                  </a:cubicBezTo>
                  <a:lnTo>
                    <a:pt x="144" y="8129"/>
                  </a:lnTo>
                  <a:cubicBezTo>
                    <a:pt x="203" y="8129"/>
                    <a:pt x="251" y="8093"/>
                    <a:pt x="275" y="8034"/>
                  </a:cubicBezTo>
                  <a:lnTo>
                    <a:pt x="1763" y="152"/>
                  </a:lnTo>
                  <a:cubicBezTo>
                    <a:pt x="1777" y="57"/>
                    <a:pt x="1701" y="0"/>
                    <a:pt x="16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6"/>
            <p:cNvSpPr/>
            <p:nvPr/>
          </p:nvSpPr>
          <p:spPr>
            <a:xfrm>
              <a:off x="5521588" y="2051142"/>
              <a:ext cx="390" cy="390"/>
            </a:xfrm>
            <a:custGeom>
              <a:avLst/>
              <a:gdLst/>
              <a:ahLst/>
              <a:cxnLst/>
              <a:rect l="l" t="t" r="r" b="b"/>
              <a:pathLst>
                <a:path w="13" h="13" extrusionOk="0">
                  <a:moveTo>
                    <a:pt x="1" y="1"/>
                  </a:moveTo>
                  <a:lnTo>
                    <a:pt x="1" y="13"/>
                  </a:lnTo>
                  <a:lnTo>
                    <a:pt x="13" y="13"/>
                  </a:lnTo>
                  <a:cubicBezTo>
                    <a:pt x="13" y="1"/>
                    <a:pt x="1" y="1"/>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6"/>
            <p:cNvSpPr/>
            <p:nvPr/>
          </p:nvSpPr>
          <p:spPr>
            <a:xfrm>
              <a:off x="5521588" y="2051502"/>
              <a:ext cx="750" cy="750"/>
            </a:xfrm>
            <a:custGeom>
              <a:avLst/>
              <a:gdLst/>
              <a:ahLst/>
              <a:cxnLst/>
              <a:rect l="l" t="t" r="r" b="b"/>
              <a:pathLst>
                <a:path w="25" h="25" extrusionOk="0">
                  <a:moveTo>
                    <a:pt x="1" y="1"/>
                  </a:moveTo>
                  <a:lnTo>
                    <a:pt x="1" y="1"/>
                  </a:lnTo>
                  <a:cubicBezTo>
                    <a:pt x="13" y="13"/>
                    <a:pt x="25" y="25"/>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6"/>
            <p:cNvSpPr/>
            <p:nvPr/>
          </p:nvSpPr>
          <p:spPr>
            <a:xfrm>
              <a:off x="5389771" y="1942190"/>
              <a:ext cx="296899" cy="302450"/>
            </a:xfrm>
            <a:custGeom>
              <a:avLst/>
              <a:gdLst/>
              <a:ahLst/>
              <a:cxnLst/>
              <a:rect l="l" t="t" r="r" b="b"/>
              <a:pathLst>
                <a:path w="9895" h="10080" extrusionOk="0">
                  <a:moveTo>
                    <a:pt x="4406" y="3644"/>
                  </a:moveTo>
                  <a:lnTo>
                    <a:pt x="4406" y="3644"/>
                  </a:lnTo>
                  <a:cubicBezTo>
                    <a:pt x="4411" y="3654"/>
                    <a:pt x="4411" y="3658"/>
                    <a:pt x="4411" y="3658"/>
                  </a:cubicBezTo>
                  <a:cubicBezTo>
                    <a:pt x="4410" y="3658"/>
                    <a:pt x="4406" y="3651"/>
                    <a:pt x="4406" y="3644"/>
                  </a:cubicBezTo>
                  <a:close/>
                  <a:moveTo>
                    <a:pt x="3798" y="1"/>
                  </a:moveTo>
                  <a:cubicBezTo>
                    <a:pt x="3394" y="322"/>
                    <a:pt x="3251" y="870"/>
                    <a:pt x="3441" y="1346"/>
                  </a:cubicBezTo>
                  <a:cubicBezTo>
                    <a:pt x="3751" y="2108"/>
                    <a:pt x="4072" y="2870"/>
                    <a:pt x="4394" y="3632"/>
                  </a:cubicBezTo>
                  <a:lnTo>
                    <a:pt x="4406" y="3644"/>
                  </a:lnTo>
                  <a:cubicBezTo>
                    <a:pt x="4080" y="3655"/>
                    <a:pt x="3748" y="3658"/>
                    <a:pt x="3414" y="3658"/>
                  </a:cubicBezTo>
                  <a:cubicBezTo>
                    <a:pt x="3009" y="3658"/>
                    <a:pt x="2600" y="3654"/>
                    <a:pt x="2194" y="3654"/>
                  </a:cubicBezTo>
                  <a:cubicBezTo>
                    <a:pt x="1860" y="3654"/>
                    <a:pt x="1529" y="3657"/>
                    <a:pt x="1203" y="3668"/>
                  </a:cubicBezTo>
                  <a:cubicBezTo>
                    <a:pt x="798" y="3692"/>
                    <a:pt x="381" y="4120"/>
                    <a:pt x="274" y="4513"/>
                  </a:cubicBezTo>
                  <a:cubicBezTo>
                    <a:pt x="179" y="4918"/>
                    <a:pt x="346" y="5346"/>
                    <a:pt x="691" y="5573"/>
                  </a:cubicBezTo>
                  <a:cubicBezTo>
                    <a:pt x="298" y="5680"/>
                    <a:pt x="12" y="6037"/>
                    <a:pt x="0" y="6442"/>
                  </a:cubicBezTo>
                  <a:cubicBezTo>
                    <a:pt x="24" y="6835"/>
                    <a:pt x="310" y="7156"/>
                    <a:pt x="691" y="7228"/>
                  </a:cubicBezTo>
                  <a:cubicBezTo>
                    <a:pt x="358" y="7347"/>
                    <a:pt x="96" y="7621"/>
                    <a:pt x="12" y="7978"/>
                  </a:cubicBezTo>
                  <a:cubicBezTo>
                    <a:pt x="2138" y="9357"/>
                    <a:pt x="4605" y="10079"/>
                    <a:pt x="7105" y="10079"/>
                  </a:cubicBezTo>
                  <a:cubicBezTo>
                    <a:pt x="8035" y="10079"/>
                    <a:pt x="8971" y="9979"/>
                    <a:pt x="9894" y="9776"/>
                  </a:cubicBezTo>
                  <a:cubicBezTo>
                    <a:pt x="9823" y="8109"/>
                    <a:pt x="9728" y="6406"/>
                    <a:pt x="9668" y="4751"/>
                  </a:cubicBezTo>
                  <a:cubicBezTo>
                    <a:pt x="8882" y="4049"/>
                    <a:pt x="8180" y="3239"/>
                    <a:pt x="7311" y="2620"/>
                  </a:cubicBezTo>
                  <a:cubicBezTo>
                    <a:pt x="6120" y="1787"/>
                    <a:pt x="4977" y="834"/>
                    <a:pt x="3798" y="1"/>
                  </a:cubicBez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6"/>
            <p:cNvSpPr/>
            <p:nvPr/>
          </p:nvSpPr>
          <p:spPr>
            <a:xfrm>
              <a:off x="5521588" y="2051142"/>
              <a:ext cx="30" cy="390"/>
            </a:xfrm>
            <a:custGeom>
              <a:avLst/>
              <a:gdLst/>
              <a:ahLst/>
              <a:cxnLst/>
              <a:rect l="l" t="t" r="r" b="b"/>
              <a:pathLst>
                <a:path w="1" h="13" extrusionOk="0">
                  <a:moveTo>
                    <a:pt x="1" y="1"/>
                  </a:moveTo>
                  <a:lnTo>
                    <a:pt x="1" y="13"/>
                  </a:lnTo>
                  <a:lnTo>
                    <a:pt x="1" y="13"/>
                  </a:ln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6"/>
            <p:cNvSpPr/>
            <p:nvPr/>
          </p:nvSpPr>
          <p:spPr>
            <a:xfrm>
              <a:off x="5516247" y="2046881"/>
              <a:ext cx="39907" cy="11102"/>
            </a:xfrm>
            <a:custGeom>
              <a:avLst/>
              <a:gdLst/>
              <a:ahLst/>
              <a:cxnLst/>
              <a:rect l="l" t="t" r="r" b="b"/>
              <a:pathLst>
                <a:path w="1330" h="370" extrusionOk="0">
                  <a:moveTo>
                    <a:pt x="179" y="0"/>
                  </a:moveTo>
                  <a:cubicBezTo>
                    <a:pt x="24" y="0"/>
                    <a:pt x="0" y="226"/>
                    <a:pt x="155" y="262"/>
                  </a:cubicBezTo>
                  <a:lnTo>
                    <a:pt x="1131" y="369"/>
                  </a:lnTo>
                  <a:lnTo>
                    <a:pt x="1155" y="369"/>
                  </a:lnTo>
                  <a:cubicBezTo>
                    <a:pt x="1159" y="369"/>
                    <a:pt x="1162" y="370"/>
                    <a:pt x="1166" y="370"/>
                  </a:cubicBezTo>
                  <a:cubicBezTo>
                    <a:pt x="1322" y="370"/>
                    <a:pt x="1330" y="119"/>
                    <a:pt x="1167" y="119"/>
                  </a:cubicBezTo>
                  <a:lnTo>
                    <a:pt x="17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6"/>
            <p:cNvSpPr/>
            <p:nvPr/>
          </p:nvSpPr>
          <p:spPr>
            <a:xfrm>
              <a:off x="5398713" y="2105093"/>
              <a:ext cx="33246" cy="9332"/>
            </a:xfrm>
            <a:custGeom>
              <a:avLst/>
              <a:gdLst/>
              <a:ahLst/>
              <a:cxnLst/>
              <a:rect l="l" t="t" r="r" b="b"/>
              <a:pathLst>
                <a:path w="1108" h="311" extrusionOk="0">
                  <a:moveTo>
                    <a:pt x="179" y="1"/>
                  </a:moveTo>
                  <a:cubicBezTo>
                    <a:pt x="12" y="13"/>
                    <a:pt x="0" y="239"/>
                    <a:pt x="167" y="263"/>
                  </a:cubicBezTo>
                  <a:lnTo>
                    <a:pt x="917" y="310"/>
                  </a:lnTo>
                  <a:lnTo>
                    <a:pt x="929" y="310"/>
                  </a:lnTo>
                  <a:cubicBezTo>
                    <a:pt x="1095" y="310"/>
                    <a:pt x="1107" y="60"/>
                    <a:pt x="929" y="48"/>
                  </a:cubicBezTo>
                  <a:lnTo>
                    <a:pt x="1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6"/>
            <p:cNvSpPr/>
            <p:nvPr/>
          </p:nvSpPr>
          <p:spPr>
            <a:xfrm>
              <a:off x="5398923" y="2155773"/>
              <a:ext cx="30875" cy="9722"/>
            </a:xfrm>
            <a:custGeom>
              <a:avLst/>
              <a:gdLst/>
              <a:ahLst/>
              <a:cxnLst/>
              <a:rect l="l" t="t" r="r" b="b"/>
              <a:pathLst>
                <a:path w="1029" h="324" extrusionOk="0">
                  <a:moveTo>
                    <a:pt x="173" y="1"/>
                  </a:moveTo>
                  <a:cubicBezTo>
                    <a:pt x="15" y="1"/>
                    <a:pt x="1" y="241"/>
                    <a:pt x="172" y="253"/>
                  </a:cubicBezTo>
                  <a:lnTo>
                    <a:pt x="874" y="324"/>
                  </a:lnTo>
                  <a:lnTo>
                    <a:pt x="886" y="324"/>
                  </a:lnTo>
                  <a:cubicBezTo>
                    <a:pt x="957" y="324"/>
                    <a:pt x="1005" y="276"/>
                    <a:pt x="1017" y="205"/>
                  </a:cubicBezTo>
                  <a:cubicBezTo>
                    <a:pt x="1029" y="133"/>
                    <a:pt x="969" y="74"/>
                    <a:pt x="898" y="62"/>
                  </a:cubicBezTo>
                  <a:lnTo>
                    <a:pt x="195" y="3"/>
                  </a:lnTo>
                  <a:cubicBezTo>
                    <a:pt x="188" y="1"/>
                    <a:pt x="180" y="1"/>
                    <a:pt x="1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6"/>
            <p:cNvSpPr/>
            <p:nvPr/>
          </p:nvSpPr>
          <p:spPr>
            <a:xfrm>
              <a:off x="5659136" y="2029357"/>
              <a:ext cx="294049" cy="209375"/>
            </a:xfrm>
            <a:custGeom>
              <a:avLst/>
              <a:gdLst/>
              <a:ahLst/>
              <a:cxnLst/>
              <a:rect l="l" t="t" r="r" b="b"/>
              <a:pathLst>
                <a:path w="9800" h="6978" extrusionOk="0">
                  <a:moveTo>
                    <a:pt x="9800" y="1"/>
                  </a:moveTo>
                  <a:lnTo>
                    <a:pt x="9800" y="1"/>
                  </a:lnTo>
                  <a:cubicBezTo>
                    <a:pt x="6537" y="263"/>
                    <a:pt x="3251" y="620"/>
                    <a:pt x="1" y="870"/>
                  </a:cubicBezTo>
                  <a:lnTo>
                    <a:pt x="346" y="6978"/>
                  </a:lnTo>
                  <a:cubicBezTo>
                    <a:pt x="4430" y="6275"/>
                    <a:pt x="7930" y="3692"/>
                    <a:pt x="9800" y="1"/>
                  </a:cubicBezTo>
                  <a:close/>
                </a:path>
              </a:pathLst>
            </a:custGeom>
            <a:solidFill>
              <a:srgbClr val="9A95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6"/>
            <p:cNvSpPr/>
            <p:nvPr/>
          </p:nvSpPr>
          <p:spPr>
            <a:xfrm>
              <a:off x="5725960" y="2047541"/>
              <a:ext cx="25024" cy="170128"/>
            </a:xfrm>
            <a:custGeom>
              <a:avLst/>
              <a:gdLst/>
              <a:ahLst/>
              <a:cxnLst/>
              <a:rect l="l" t="t" r="r" b="b"/>
              <a:pathLst>
                <a:path w="834" h="5670" extrusionOk="0">
                  <a:moveTo>
                    <a:pt x="141" y="0"/>
                  </a:moveTo>
                  <a:cubicBezTo>
                    <a:pt x="134" y="0"/>
                    <a:pt x="127" y="1"/>
                    <a:pt x="119" y="2"/>
                  </a:cubicBezTo>
                  <a:cubicBezTo>
                    <a:pt x="48" y="2"/>
                    <a:pt x="0" y="73"/>
                    <a:pt x="12" y="145"/>
                  </a:cubicBezTo>
                  <a:lnTo>
                    <a:pt x="572" y="5550"/>
                  </a:lnTo>
                  <a:cubicBezTo>
                    <a:pt x="572" y="5622"/>
                    <a:pt x="631" y="5669"/>
                    <a:pt x="703" y="5669"/>
                  </a:cubicBezTo>
                  <a:lnTo>
                    <a:pt x="715" y="5669"/>
                  </a:lnTo>
                  <a:cubicBezTo>
                    <a:pt x="786" y="5657"/>
                    <a:pt x="834" y="5598"/>
                    <a:pt x="834" y="5526"/>
                  </a:cubicBezTo>
                  <a:lnTo>
                    <a:pt x="274" y="109"/>
                  </a:lnTo>
                  <a:cubicBezTo>
                    <a:pt x="263" y="45"/>
                    <a:pt x="205"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6"/>
            <p:cNvSpPr/>
            <p:nvPr/>
          </p:nvSpPr>
          <p:spPr>
            <a:xfrm>
              <a:off x="5811328" y="2023626"/>
              <a:ext cx="138533" cy="20763"/>
            </a:xfrm>
            <a:custGeom>
              <a:avLst/>
              <a:gdLst/>
              <a:ahLst/>
              <a:cxnLst/>
              <a:rect l="l" t="t" r="r" b="b"/>
              <a:pathLst>
                <a:path w="4617" h="692" extrusionOk="0">
                  <a:moveTo>
                    <a:pt x="4441" y="1"/>
                  </a:moveTo>
                  <a:cubicBezTo>
                    <a:pt x="4438" y="1"/>
                    <a:pt x="4434" y="1"/>
                    <a:pt x="4430" y="1"/>
                  </a:cubicBezTo>
                  <a:lnTo>
                    <a:pt x="132" y="430"/>
                  </a:lnTo>
                  <a:cubicBezTo>
                    <a:pt x="60" y="442"/>
                    <a:pt x="1" y="501"/>
                    <a:pt x="13" y="573"/>
                  </a:cubicBezTo>
                  <a:cubicBezTo>
                    <a:pt x="13" y="644"/>
                    <a:pt x="72" y="692"/>
                    <a:pt x="144" y="692"/>
                  </a:cubicBezTo>
                  <a:lnTo>
                    <a:pt x="156" y="692"/>
                  </a:lnTo>
                  <a:lnTo>
                    <a:pt x="4454" y="263"/>
                  </a:lnTo>
                  <a:cubicBezTo>
                    <a:pt x="4616" y="240"/>
                    <a:pt x="4598" y="1"/>
                    <a:pt x="44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6"/>
            <p:cNvSpPr/>
            <p:nvPr/>
          </p:nvSpPr>
          <p:spPr>
            <a:xfrm>
              <a:off x="5420137" y="1585297"/>
              <a:ext cx="279407" cy="164457"/>
            </a:xfrm>
            <a:custGeom>
              <a:avLst/>
              <a:gdLst/>
              <a:ahLst/>
              <a:cxnLst/>
              <a:rect l="l" t="t" r="r" b="b"/>
              <a:pathLst>
                <a:path w="9312" h="5481" extrusionOk="0">
                  <a:moveTo>
                    <a:pt x="1977" y="0"/>
                  </a:moveTo>
                  <a:cubicBezTo>
                    <a:pt x="1858" y="631"/>
                    <a:pt x="1739" y="1250"/>
                    <a:pt x="1632" y="1881"/>
                  </a:cubicBezTo>
                  <a:cubicBezTo>
                    <a:pt x="1143" y="2108"/>
                    <a:pt x="489" y="2322"/>
                    <a:pt x="0" y="2560"/>
                  </a:cubicBezTo>
                  <a:cubicBezTo>
                    <a:pt x="834" y="4239"/>
                    <a:pt x="2715" y="5394"/>
                    <a:pt x="4584" y="5477"/>
                  </a:cubicBezTo>
                  <a:cubicBezTo>
                    <a:pt x="4651" y="5480"/>
                    <a:pt x="4718" y="5481"/>
                    <a:pt x="4784" y="5481"/>
                  </a:cubicBezTo>
                  <a:cubicBezTo>
                    <a:pt x="6615" y="5481"/>
                    <a:pt x="8323" y="4540"/>
                    <a:pt x="9311" y="2989"/>
                  </a:cubicBezTo>
                  <a:lnTo>
                    <a:pt x="1977" y="0"/>
                  </a:ln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6"/>
            <p:cNvSpPr/>
            <p:nvPr/>
          </p:nvSpPr>
          <p:spPr>
            <a:xfrm>
              <a:off x="5487441" y="1406641"/>
              <a:ext cx="22024" cy="30785"/>
            </a:xfrm>
            <a:custGeom>
              <a:avLst/>
              <a:gdLst/>
              <a:ahLst/>
              <a:cxnLst/>
              <a:rect l="l" t="t" r="r" b="b"/>
              <a:pathLst>
                <a:path w="734" h="1026" extrusionOk="0">
                  <a:moveTo>
                    <a:pt x="596" y="1"/>
                  </a:moveTo>
                  <a:cubicBezTo>
                    <a:pt x="533" y="1"/>
                    <a:pt x="472" y="40"/>
                    <a:pt x="472" y="120"/>
                  </a:cubicBezTo>
                  <a:lnTo>
                    <a:pt x="460" y="608"/>
                  </a:lnTo>
                  <a:lnTo>
                    <a:pt x="270" y="442"/>
                  </a:lnTo>
                  <a:cubicBezTo>
                    <a:pt x="244" y="416"/>
                    <a:pt x="216" y="405"/>
                    <a:pt x="188" y="405"/>
                  </a:cubicBezTo>
                  <a:cubicBezTo>
                    <a:pt x="88" y="405"/>
                    <a:pt x="0" y="548"/>
                    <a:pt x="103" y="632"/>
                  </a:cubicBezTo>
                  <a:lnTo>
                    <a:pt x="496" y="989"/>
                  </a:lnTo>
                  <a:cubicBezTo>
                    <a:pt x="520" y="1001"/>
                    <a:pt x="543" y="1013"/>
                    <a:pt x="579" y="1025"/>
                  </a:cubicBezTo>
                  <a:cubicBezTo>
                    <a:pt x="591" y="1013"/>
                    <a:pt x="615" y="1013"/>
                    <a:pt x="627" y="1013"/>
                  </a:cubicBezTo>
                  <a:cubicBezTo>
                    <a:pt x="674" y="989"/>
                    <a:pt x="710" y="942"/>
                    <a:pt x="710" y="894"/>
                  </a:cubicBezTo>
                  <a:lnTo>
                    <a:pt x="734" y="132"/>
                  </a:lnTo>
                  <a:cubicBezTo>
                    <a:pt x="734" y="46"/>
                    <a:pt x="664" y="1"/>
                    <a:pt x="5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6"/>
            <p:cNvSpPr/>
            <p:nvPr/>
          </p:nvSpPr>
          <p:spPr>
            <a:xfrm>
              <a:off x="5454074" y="1393438"/>
              <a:ext cx="260833" cy="296449"/>
            </a:xfrm>
            <a:custGeom>
              <a:avLst/>
              <a:gdLst/>
              <a:ahLst/>
              <a:cxnLst/>
              <a:rect l="l" t="t" r="r" b="b"/>
              <a:pathLst>
                <a:path w="8693" h="9880" extrusionOk="0">
                  <a:moveTo>
                    <a:pt x="4526" y="0"/>
                  </a:moveTo>
                  <a:cubicBezTo>
                    <a:pt x="4510" y="0"/>
                    <a:pt x="4493" y="0"/>
                    <a:pt x="4477" y="1"/>
                  </a:cubicBezTo>
                  <a:cubicBezTo>
                    <a:pt x="2584" y="36"/>
                    <a:pt x="810" y="1477"/>
                    <a:pt x="381" y="3322"/>
                  </a:cubicBezTo>
                  <a:cubicBezTo>
                    <a:pt x="0" y="4858"/>
                    <a:pt x="251" y="6478"/>
                    <a:pt x="1084" y="7835"/>
                  </a:cubicBezTo>
                  <a:cubicBezTo>
                    <a:pt x="1849" y="9048"/>
                    <a:pt x="3245" y="9879"/>
                    <a:pt x="4684" y="9879"/>
                  </a:cubicBezTo>
                  <a:cubicBezTo>
                    <a:pt x="4814" y="9879"/>
                    <a:pt x="4943" y="9873"/>
                    <a:pt x="5073" y="9859"/>
                  </a:cubicBezTo>
                  <a:cubicBezTo>
                    <a:pt x="6632" y="9704"/>
                    <a:pt x="8049" y="8371"/>
                    <a:pt x="8228" y="6811"/>
                  </a:cubicBezTo>
                  <a:cubicBezTo>
                    <a:pt x="7990" y="6609"/>
                    <a:pt x="7668" y="6525"/>
                    <a:pt x="7525" y="6263"/>
                  </a:cubicBezTo>
                  <a:cubicBezTo>
                    <a:pt x="7156" y="5561"/>
                    <a:pt x="7454" y="4715"/>
                    <a:pt x="7954" y="4096"/>
                  </a:cubicBezTo>
                  <a:cubicBezTo>
                    <a:pt x="8192" y="3799"/>
                    <a:pt x="8442" y="3477"/>
                    <a:pt x="8692" y="3168"/>
                  </a:cubicBezTo>
                  <a:cubicBezTo>
                    <a:pt x="8196" y="1362"/>
                    <a:pt x="6401" y="0"/>
                    <a:pt x="45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6"/>
            <p:cNvSpPr/>
            <p:nvPr/>
          </p:nvSpPr>
          <p:spPr>
            <a:xfrm>
              <a:off x="5407955" y="1479436"/>
              <a:ext cx="85454" cy="96046"/>
            </a:xfrm>
            <a:custGeom>
              <a:avLst/>
              <a:gdLst/>
              <a:ahLst/>
              <a:cxnLst/>
              <a:rect l="l" t="t" r="r" b="b"/>
              <a:pathLst>
                <a:path w="2848" h="3201" extrusionOk="0">
                  <a:moveTo>
                    <a:pt x="2154" y="1"/>
                  </a:moveTo>
                  <a:cubicBezTo>
                    <a:pt x="1733" y="1"/>
                    <a:pt x="1319" y="167"/>
                    <a:pt x="1014" y="480"/>
                  </a:cubicBezTo>
                  <a:cubicBezTo>
                    <a:pt x="0" y="1505"/>
                    <a:pt x="765" y="3200"/>
                    <a:pt x="2140" y="3200"/>
                  </a:cubicBezTo>
                  <a:cubicBezTo>
                    <a:pt x="2219" y="3200"/>
                    <a:pt x="2300" y="3195"/>
                    <a:pt x="2383" y="3183"/>
                  </a:cubicBezTo>
                  <a:lnTo>
                    <a:pt x="2847" y="159"/>
                  </a:lnTo>
                  <a:cubicBezTo>
                    <a:pt x="2626" y="52"/>
                    <a:pt x="2389" y="1"/>
                    <a:pt x="2154" y="1"/>
                  </a:cubicBez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6"/>
            <p:cNvSpPr/>
            <p:nvPr/>
          </p:nvSpPr>
          <p:spPr>
            <a:xfrm>
              <a:off x="5449783" y="1494739"/>
              <a:ext cx="33966" cy="26974"/>
            </a:xfrm>
            <a:custGeom>
              <a:avLst/>
              <a:gdLst/>
              <a:ahLst/>
              <a:cxnLst/>
              <a:rect l="l" t="t" r="r" b="b"/>
              <a:pathLst>
                <a:path w="1132" h="899" extrusionOk="0">
                  <a:moveTo>
                    <a:pt x="145" y="0"/>
                  </a:moveTo>
                  <a:cubicBezTo>
                    <a:pt x="106" y="0"/>
                    <a:pt x="69" y="19"/>
                    <a:pt x="48" y="54"/>
                  </a:cubicBezTo>
                  <a:cubicBezTo>
                    <a:pt x="1" y="113"/>
                    <a:pt x="13" y="196"/>
                    <a:pt x="72" y="232"/>
                  </a:cubicBezTo>
                  <a:lnTo>
                    <a:pt x="870" y="875"/>
                  </a:lnTo>
                  <a:cubicBezTo>
                    <a:pt x="894" y="899"/>
                    <a:pt x="929" y="899"/>
                    <a:pt x="953" y="899"/>
                  </a:cubicBezTo>
                  <a:cubicBezTo>
                    <a:pt x="1072" y="899"/>
                    <a:pt x="1132" y="744"/>
                    <a:pt x="1036" y="673"/>
                  </a:cubicBezTo>
                  <a:lnTo>
                    <a:pt x="227" y="30"/>
                  </a:lnTo>
                  <a:cubicBezTo>
                    <a:pt x="202" y="10"/>
                    <a:pt x="173" y="0"/>
                    <a:pt x="1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6"/>
            <p:cNvSpPr/>
            <p:nvPr/>
          </p:nvSpPr>
          <p:spPr>
            <a:xfrm>
              <a:off x="5510516" y="1463112"/>
              <a:ext cx="197943" cy="147565"/>
            </a:xfrm>
            <a:custGeom>
              <a:avLst/>
              <a:gdLst/>
              <a:ahLst/>
              <a:cxnLst/>
              <a:rect l="l" t="t" r="r" b="b"/>
              <a:pathLst>
                <a:path w="6597" h="4918" extrusionOk="0">
                  <a:moveTo>
                    <a:pt x="1810" y="0"/>
                  </a:moveTo>
                  <a:lnTo>
                    <a:pt x="24" y="1334"/>
                  </a:lnTo>
                  <a:cubicBezTo>
                    <a:pt x="48" y="2132"/>
                    <a:pt x="1" y="2965"/>
                    <a:pt x="24" y="3751"/>
                  </a:cubicBezTo>
                  <a:cubicBezTo>
                    <a:pt x="370" y="4025"/>
                    <a:pt x="620" y="4227"/>
                    <a:pt x="953" y="4501"/>
                  </a:cubicBezTo>
                  <a:cubicBezTo>
                    <a:pt x="1346" y="4147"/>
                    <a:pt x="1869" y="4020"/>
                    <a:pt x="2394" y="4020"/>
                  </a:cubicBezTo>
                  <a:cubicBezTo>
                    <a:pt x="2506" y="4020"/>
                    <a:pt x="2617" y="4026"/>
                    <a:pt x="2727" y="4037"/>
                  </a:cubicBezTo>
                  <a:cubicBezTo>
                    <a:pt x="3358" y="4096"/>
                    <a:pt x="3954" y="4418"/>
                    <a:pt x="4346" y="4918"/>
                  </a:cubicBezTo>
                  <a:cubicBezTo>
                    <a:pt x="4858" y="4727"/>
                    <a:pt x="5561" y="4822"/>
                    <a:pt x="6085" y="4620"/>
                  </a:cubicBezTo>
                  <a:cubicBezTo>
                    <a:pt x="6251" y="3656"/>
                    <a:pt x="6597" y="2620"/>
                    <a:pt x="6561" y="1643"/>
                  </a:cubicBezTo>
                  <a:cubicBezTo>
                    <a:pt x="6549" y="1072"/>
                    <a:pt x="6371" y="500"/>
                    <a:pt x="5930" y="131"/>
                  </a:cubicBezTo>
                  <a:cubicBezTo>
                    <a:pt x="5708" y="563"/>
                    <a:pt x="5289" y="777"/>
                    <a:pt x="4873" y="777"/>
                  </a:cubicBezTo>
                  <a:cubicBezTo>
                    <a:pt x="4441" y="777"/>
                    <a:pt x="4011" y="545"/>
                    <a:pt x="3811" y="84"/>
                  </a:cubicBezTo>
                  <a:cubicBezTo>
                    <a:pt x="3592" y="395"/>
                    <a:pt x="3238" y="572"/>
                    <a:pt x="2859" y="572"/>
                  </a:cubicBezTo>
                  <a:cubicBezTo>
                    <a:pt x="2847" y="572"/>
                    <a:pt x="2835" y="572"/>
                    <a:pt x="2822" y="572"/>
                  </a:cubicBezTo>
                  <a:cubicBezTo>
                    <a:pt x="2441" y="560"/>
                    <a:pt x="1989" y="334"/>
                    <a:pt x="1810" y="0"/>
                  </a:cubicBezTo>
                  <a:close/>
                </a:path>
              </a:pathLst>
            </a:custGeom>
            <a:solidFill>
              <a:srgbClr val="F0C7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6"/>
            <p:cNvSpPr/>
            <p:nvPr/>
          </p:nvSpPr>
          <p:spPr>
            <a:xfrm>
              <a:off x="5561976" y="1543859"/>
              <a:ext cx="15753" cy="15753"/>
            </a:xfrm>
            <a:custGeom>
              <a:avLst/>
              <a:gdLst/>
              <a:ahLst/>
              <a:cxnLst/>
              <a:rect l="l" t="t" r="r" b="b"/>
              <a:pathLst>
                <a:path w="525" h="525" extrusionOk="0">
                  <a:moveTo>
                    <a:pt x="262" y="0"/>
                  </a:moveTo>
                  <a:cubicBezTo>
                    <a:pt x="119" y="0"/>
                    <a:pt x="0" y="119"/>
                    <a:pt x="0" y="262"/>
                  </a:cubicBezTo>
                  <a:cubicBezTo>
                    <a:pt x="0" y="405"/>
                    <a:pt x="119" y="524"/>
                    <a:pt x="262" y="524"/>
                  </a:cubicBezTo>
                  <a:cubicBezTo>
                    <a:pt x="405" y="524"/>
                    <a:pt x="524" y="405"/>
                    <a:pt x="524" y="262"/>
                  </a:cubicBezTo>
                  <a:cubicBezTo>
                    <a:pt x="524" y="119"/>
                    <a:pt x="405" y="0"/>
                    <a:pt x="2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6"/>
            <p:cNvSpPr/>
            <p:nvPr/>
          </p:nvSpPr>
          <p:spPr>
            <a:xfrm>
              <a:off x="5662347" y="1551720"/>
              <a:ext cx="15753" cy="15393"/>
            </a:xfrm>
            <a:custGeom>
              <a:avLst/>
              <a:gdLst/>
              <a:ahLst/>
              <a:cxnLst/>
              <a:rect l="l" t="t" r="r" b="b"/>
              <a:pathLst>
                <a:path w="525" h="513" extrusionOk="0">
                  <a:moveTo>
                    <a:pt x="263" y="0"/>
                  </a:moveTo>
                  <a:cubicBezTo>
                    <a:pt x="120" y="0"/>
                    <a:pt x="1" y="119"/>
                    <a:pt x="1" y="262"/>
                  </a:cubicBezTo>
                  <a:cubicBezTo>
                    <a:pt x="1" y="405"/>
                    <a:pt x="120" y="512"/>
                    <a:pt x="263" y="512"/>
                  </a:cubicBezTo>
                  <a:cubicBezTo>
                    <a:pt x="406" y="512"/>
                    <a:pt x="525" y="405"/>
                    <a:pt x="525" y="262"/>
                  </a:cubicBezTo>
                  <a:cubicBezTo>
                    <a:pt x="525" y="119"/>
                    <a:pt x="406"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6"/>
            <p:cNvSpPr/>
            <p:nvPr/>
          </p:nvSpPr>
          <p:spPr>
            <a:xfrm>
              <a:off x="5551414" y="1500890"/>
              <a:ext cx="48818" cy="18333"/>
            </a:xfrm>
            <a:custGeom>
              <a:avLst/>
              <a:gdLst/>
              <a:ahLst/>
              <a:cxnLst/>
              <a:rect l="l" t="t" r="r" b="b"/>
              <a:pathLst>
                <a:path w="1627" h="611" extrusionOk="0">
                  <a:moveTo>
                    <a:pt x="806" y="1"/>
                  </a:moveTo>
                  <a:cubicBezTo>
                    <a:pt x="538" y="1"/>
                    <a:pt x="270" y="112"/>
                    <a:pt x="78" y="337"/>
                  </a:cubicBezTo>
                  <a:cubicBezTo>
                    <a:pt x="0" y="441"/>
                    <a:pt x="87" y="558"/>
                    <a:pt x="181" y="558"/>
                  </a:cubicBezTo>
                  <a:cubicBezTo>
                    <a:pt x="216" y="558"/>
                    <a:pt x="252" y="542"/>
                    <a:pt x="281" y="503"/>
                  </a:cubicBezTo>
                  <a:cubicBezTo>
                    <a:pt x="421" y="341"/>
                    <a:pt x="614" y="260"/>
                    <a:pt x="807" y="260"/>
                  </a:cubicBezTo>
                  <a:cubicBezTo>
                    <a:pt x="1023" y="260"/>
                    <a:pt x="1238" y="362"/>
                    <a:pt x="1376" y="563"/>
                  </a:cubicBezTo>
                  <a:cubicBezTo>
                    <a:pt x="1400" y="599"/>
                    <a:pt x="1436" y="611"/>
                    <a:pt x="1483" y="611"/>
                  </a:cubicBezTo>
                  <a:cubicBezTo>
                    <a:pt x="1507" y="611"/>
                    <a:pt x="1531" y="611"/>
                    <a:pt x="1555" y="587"/>
                  </a:cubicBezTo>
                  <a:cubicBezTo>
                    <a:pt x="1614" y="551"/>
                    <a:pt x="1626" y="468"/>
                    <a:pt x="1590" y="408"/>
                  </a:cubicBezTo>
                  <a:cubicBezTo>
                    <a:pt x="1402" y="138"/>
                    <a:pt x="1105" y="1"/>
                    <a:pt x="8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6"/>
            <p:cNvSpPr/>
            <p:nvPr/>
          </p:nvSpPr>
          <p:spPr>
            <a:xfrm>
              <a:off x="5655566" y="1515623"/>
              <a:ext cx="34686" cy="9332"/>
            </a:xfrm>
            <a:custGeom>
              <a:avLst/>
              <a:gdLst/>
              <a:ahLst/>
              <a:cxnLst/>
              <a:rect l="l" t="t" r="r" b="b"/>
              <a:pathLst>
                <a:path w="1156" h="311" extrusionOk="0">
                  <a:moveTo>
                    <a:pt x="965" y="1"/>
                  </a:moveTo>
                  <a:lnTo>
                    <a:pt x="167" y="48"/>
                  </a:lnTo>
                  <a:cubicBezTo>
                    <a:pt x="1" y="48"/>
                    <a:pt x="1" y="310"/>
                    <a:pt x="167" y="310"/>
                  </a:cubicBezTo>
                  <a:lnTo>
                    <a:pt x="179" y="310"/>
                  </a:lnTo>
                  <a:lnTo>
                    <a:pt x="989" y="262"/>
                  </a:lnTo>
                  <a:cubicBezTo>
                    <a:pt x="1156" y="251"/>
                    <a:pt x="1144" y="1"/>
                    <a:pt x="9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6"/>
            <p:cNvSpPr/>
            <p:nvPr/>
          </p:nvSpPr>
          <p:spPr>
            <a:xfrm>
              <a:off x="5614127" y="1544519"/>
              <a:ext cx="18243" cy="45458"/>
            </a:xfrm>
            <a:custGeom>
              <a:avLst/>
              <a:gdLst/>
              <a:ahLst/>
              <a:cxnLst/>
              <a:rect l="l" t="t" r="r" b="b"/>
              <a:pathLst>
                <a:path w="608" h="1515" extrusionOk="0">
                  <a:moveTo>
                    <a:pt x="400" y="0"/>
                  </a:moveTo>
                  <a:cubicBezTo>
                    <a:pt x="394" y="0"/>
                    <a:pt x="388" y="1"/>
                    <a:pt x="381" y="2"/>
                  </a:cubicBezTo>
                  <a:cubicBezTo>
                    <a:pt x="310" y="2"/>
                    <a:pt x="251" y="73"/>
                    <a:pt x="262" y="145"/>
                  </a:cubicBezTo>
                  <a:lnTo>
                    <a:pt x="346" y="1252"/>
                  </a:lnTo>
                  <a:lnTo>
                    <a:pt x="346" y="1252"/>
                  </a:lnTo>
                  <a:lnTo>
                    <a:pt x="143" y="1228"/>
                  </a:lnTo>
                  <a:cubicBezTo>
                    <a:pt x="72" y="1228"/>
                    <a:pt x="0" y="1288"/>
                    <a:pt x="0" y="1359"/>
                  </a:cubicBezTo>
                  <a:cubicBezTo>
                    <a:pt x="0" y="1431"/>
                    <a:pt x="48" y="1490"/>
                    <a:pt x="120" y="1490"/>
                  </a:cubicBezTo>
                  <a:lnTo>
                    <a:pt x="477" y="1514"/>
                  </a:lnTo>
                  <a:cubicBezTo>
                    <a:pt x="512" y="1514"/>
                    <a:pt x="548" y="1502"/>
                    <a:pt x="572" y="1478"/>
                  </a:cubicBezTo>
                  <a:cubicBezTo>
                    <a:pt x="596" y="1455"/>
                    <a:pt x="608" y="1419"/>
                    <a:pt x="608" y="1371"/>
                  </a:cubicBezTo>
                  <a:lnTo>
                    <a:pt x="524" y="121"/>
                  </a:lnTo>
                  <a:cubicBezTo>
                    <a:pt x="513" y="56"/>
                    <a:pt x="463" y="0"/>
                    <a:pt x="4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6"/>
            <p:cNvSpPr/>
            <p:nvPr/>
          </p:nvSpPr>
          <p:spPr>
            <a:xfrm>
              <a:off x="5570528" y="1587518"/>
              <a:ext cx="28445" cy="18513"/>
            </a:xfrm>
            <a:custGeom>
              <a:avLst/>
              <a:gdLst/>
              <a:ahLst/>
              <a:cxnLst/>
              <a:rect l="l" t="t" r="r" b="b"/>
              <a:pathLst>
                <a:path w="948" h="617" extrusionOk="0">
                  <a:moveTo>
                    <a:pt x="136" y="1"/>
                  </a:moveTo>
                  <a:cubicBezTo>
                    <a:pt x="74" y="1"/>
                    <a:pt x="13" y="42"/>
                    <a:pt x="13" y="129"/>
                  </a:cubicBezTo>
                  <a:cubicBezTo>
                    <a:pt x="1" y="343"/>
                    <a:pt x="132" y="533"/>
                    <a:pt x="334" y="605"/>
                  </a:cubicBezTo>
                  <a:cubicBezTo>
                    <a:pt x="382" y="617"/>
                    <a:pt x="430" y="617"/>
                    <a:pt x="477" y="617"/>
                  </a:cubicBezTo>
                  <a:cubicBezTo>
                    <a:pt x="632" y="617"/>
                    <a:pt x="787" y="533"/>
                    <a:pt x="882" y="391"/>
                  </a:cubicBezTo>
                  <a:cubicBezTo>
                    <a:pt x="948" y="292"/>
                    <a:pt x="860" y="193"/>
                    <a:pt x="767" y="193"/>
                  </a:cubicBezTo>
                  <a:cubicBezTo>
                    <a:pt x="727" y="193"/>
                    <a:pt x="685" y="212"/>
                    <a:pt x="656" y="260"/>
                  </a:cubicBezTo>
                  <a:cubicBezTo>
                    <a:pt x="618" y="326"/>
                    <a:pt x="550" y="362"/>
                    <a:pt x="476" y="362"/>
                  </a:cubicBezTo>
                  <a:cubicBezTo>
                    <a:pt x="457" y="362"/>
                    <a:pt x="437" y="360"/>
                    <a:pt x="418" y="355"/>
                  </a:cubicBezTo>
                  <a:cubicBezTo>
                    <a:pt x="322" y="319"/>
                    <a:pt x="263" y="236"/>
                    <a:pt x="263" y="141"/>
                  </a:cubicBezTo>
                  <a:cubicBezTo>
                    <a:pt x="269" y="48"/>
                    <a:pt x="202" y="1"/>
                    <a:pt x="1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6"/>
            <p:cNvSpPr/>
            <p:nvPr/>
          </p:nvSpPr>
          <p:spPr>
            <a:xfrm>
              <a:off x="5599844" y="1454561"/>
              <a:ext cx="32015" cy="43597"/>
            </a:xfrm>
            <a:custGeom>
              <a:avLst/>
              <a:gdLst/>
              <a:ahLst/>
              <a:cxnLst/>
              <a:rect l="l" t="t" r="r" b="b"/>
              <a:pathLst>
                <a:path w="1067" h="1453" extrusionOk="0">
                  <a:moveTo>
                    <a:pt x="928" y="1"/>
                  </a:moveTo>
                  <a:cubicBezTo>
                    <a:pt x="865" y="1"/>
                    <a:pt x="804" y="40"/>
                    <a:pt x="798" y="119"/>
                  </a:cubicBezTo>
                  <a:cubicBezTo>
                    <a:pt x="774" y="583"/>
                    <a:pt x="500" y="988"/>
                    <a:pt x="95" y="1202"/>
                  </a:cubicBezTo>
                  <a:cubicBezTo>
                    <a:pt x="24" y="1238"/>
                    <a:pt x="0" y="1321"/>
                    <a:pt x="36" y="1381"/>
                  </a:cubicBezTo>
                  <a:cubicBezTo>
                    <a:pt x="60" y="1428"/>
                    <a:pt x="107" y="1452"/>
                    <a:pt x="155" y="1452"/>
                  </a:cubicBezTo>
                  <a:cubicBezTo>
                    <a:pt x="167" y="1452"/>
                    <a:pt x="191" y="1452"/>
                    <a:pt x="215" y="1440"/>
                  </a:cubicBezTo>
                  <a:cubicBezTo>
                    <a:pt x="703" y="1178"/>
                    <a:pt x="1024" y="690"/>
                    <a:pt x="1060" y="142"/>
                  </a:cubicBezTo>
                  <a:cubicBezTo>
                    <a:pt x="1066" y="49"/>
                    <a:pt x="997" y="1"/>
                    <a:pt x="9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6"/>
            <p:cNvSpPr/>
            <p:nvPr/>
          </p:nvSpPr>
          <p:spPr>
            <a:xfrm>
              <a:off x="4263669" y="1499180"/>
              <a:ext cx="733472" cy="415869"/>
            </a:xfrm>
            <a:custGeom>
              <a:avLst/>
              <a:gdLst/>
              <a:ahLst/>
              <a:cxnLst/>
              <a:rect l="l" t="t" r="r" b="b"/>
              <a:pathLst>
                <a:path w="24445" h="13860" extrusionOk="0">
                  <a:moveTo>
                    <a:pt x="17622" y="1"/>
                  </a:moveTo>
                  <a:cubicBezTo>
                    <a:pt x="16933" y="747"/>
                    <a:pt x="15887" y="1183"/>
                    <a:pt x="14864" y="1183"/>
                  </a:cubicBezTo>
                  <a:cubicBezTo>
                    <a:pt x="14402" y="1183"/>
                    <a:pt x="13945" y="1095"/>
                    <a:pt x="13526" y="906"/>
                  </a:cubicBezTo>
                  <a:cubicBezTo>
                    <a:pt x="12895" y="1382"/>
                    <a:pt x="12145" y="1644"/>
                    <a:pt x="11359" y="1644"/>
                  </a:cubicBezTo>
                  <a:cubicBezTo>
                    <a:pt x="11305" y="1646"/>
                    <a:pt x="11252" y="1648"/>
                    <a:pt x="11198" y="1648"/>
                  </a:cubicBezTo>
                  <a:cubicBezTo>
                    <a:pt x="10470" y="1648"/>
                    <a:pt x="9768" y="1423"/>
                    <a:pt x="9181" y="1013"/>
                  </a:cubicBezTo>
                  <a:lnTo>
                    <a:pt x="4263" y="3823"/>
                  </a:lnTo>
                  <a:cubicBezTo>
                    <a:pt x="2704" y="4716"/>
                    <a:pt x="1144" y="5752"/>
                    <a:pt x="1" y="7109"/>
                  </a:cubicBezTo>
                  <a:cubicBezTo>
                    <a:pt x="2299" y="11276"/>
                    <a:pt x="6668" y="13860"/>
                    <a:pt x="11431" y="13860"/>
                  </a:cubicBezTo>
                  <a:cubicBezTo>
                    <a:pt x="18241" y="13860"/>
                    <a:pt x="23897" y="8633"/>
                    <a:pt x="24444" y="1846"/>
                  </a:cubicBezTo>
                  <a:cubicBezTo>
                    <a:pt x="22146" y="1215"/>
                    <a:pt x="19920" y="632"/>
                    <a:pt x="176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6"/>
            <p:cNvSpPr/>
            <p:nvPr/>
          </p:nvSpPr>
          <p:spPr>
            <a:xfrm>
              <a:off x="4514821" y="1474905"/>
              <a:ext cx="302990" cy="172559"/>
            </a:xfrm>
            <a:custGeom>
              <a:avLst/>
              <a:gdLst/>
              <a:ahLst/>
              <a:cxnLst/>
              <a:rect l="l" t="t" r="r" b="b"/>
              <a:pathLst>
                <a:path w="10098" h="5751" extrusionOk="0">
                  <a:moveTo>
                    <a:pt x="7442" y="0"/>
                  </a:moveTo>
                  <a:cubicBezTo>
                    <a:pt x="6811" y="715"/>
                    <a:pt x="5942" y="1179"/>
                    <a:pt x="5002" y="1322"/>
                  </a:cubicBezTo>
                  <a:cubicBezTo>
                    <a:pt x="4853" y="1343"/>
                    <a:pt x="4706" y="1353"/>
                    <a:pt x="4559" y="1353"/>
                  </a:cubicBezTo>
                  <a:cubicBezTo>
                    <a:pt x="3783" y="1353"/>
                    <a:pt x="3029" y="1075"/>
                    <a:pt x="2358" y="655"/>
                  </a:cubicBezTo>
                  <a:lnTo>
                    <a:pt x="1" y="1953"/>
                  </a:lnTo>
                  <a:cubicBezTo>
                    <a:pt x="1144" y="3227"/>
                    <a:pt x="2335" y="4465"/>
                    <a:pt x="3466" y="5751"/>
                  </a:cubicBezTo>
                  <a:cubicBezTo>
                    <a:pt x="4085" y="4691"/>
                    <a:pt x="4728" y="3715"/>
                    <a:pt x="5347" y="2655"/>
                  </a:cubicBezTo>
                  <a:cubicBezTo>
                    <a:pt x="6180" y="3489"/>
                    <a:pt x="7002" y="4358"/>
                    <a:pt x="7847" y="5179"/>
                  </a:cubicBezTo>
                  <a:lnTo>
                    <a:pt x="10097" y="762"/>
                  </a:lnTo>
                  <a:cubicBezTo>
                    <a:pt x="9193" y="476"/>
                    <a:pt x="8347" y="286"/>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6"/>
            <p:cNvSpPr/>
            <p:nvPr/>
          </p:nvSpPr>
          <p:spPr>
            <a:xfrm>
              <a:off x="4670613" y="1632797"/>
              <a:ext cx="27155" cy="27185"/>
            </a:xfrm>
            <a:custGeom>
              <a:avLst/>
              <a:gdLst/>
              <a:ahLst/>
              <a:cxnLst/>
              <a:rect l="l" t="t" r="r" b="b"/>
              <a:pathLst>
                <a:path w="905" h="906" extrusionOk="0">
                  <a:moveTo>
                    <a:pt x="453" y="1"/>
                  </a:moveTo>
                  <a:cubicBezTo>
                    <a:pt x="202" y="1"/>
                    <a:pt x="0" y="203"/>
                    <a:pt x="0" y="453"/>
                  </a:cubicBezTo>
                  <a:cubicBezTo>
                    <a:pt x="0" y="691"/>
                    <a:pt x="202" y="906"/>
                    <a:pt x="453" y="906"/>
                  </a:cubicBezTo>
                  <a:cubicBezTo>
                    <a:pt x="703" y="906"/>
                    <a:pt x="905" y="691"/>
                    <a:pt x="905" y="453"/>
                  </a:cubicBezTo>
                  <a:cubicBezTo>
                    <a:pt x="905" y="203"/>
                    <a:pt x="703" y="1"/>
                    <a:pt x="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6"/>
            <p:cNvSpPr/>
            <p:nvPr/>
          </p:nvSpPr>
          <p:spPr>
            <a:xfrm>
              <a:off x="4681685" y="1720685"/>
              <a:ext cx="27185" cy="27185"/>
            </a:xfrm>
            <a:custGeom>
              <a:avLst/>
              <a:gdLst/>
              <a:ahLst/>
              <a:cxnLst/>
              <a:rect l="l" t="t" r="r" b="b"/>
              <a:pathLst>
                <a:path w="906" h="906" extrusionOk="0">
                  <a:moveTo>
                    <a:pt x="453" y="1"/>
                  </a:moveTo>
                  <a:cubicBezTo>
                    <a:pt x="203" y="1"/>
                    <a:pt x="0" y="203"/>
                    <a:pt x="0" y="453"/>
                  </a:cubicBezTo>
                  <a:cubicBezTo>
                    <a:pt x="0" y="703"/>
                    <a:pt x="203" y="906"/>
                    <a:pt x="453" y="906"/>
                  </a:cubicBezTo>
                  <a:cubicBezTo>
                    <a:pt x="703" y="906"/>
                    <a:pt x="905" y="703"/>
                    <a:pt x="905" y="453"/>
                  </a:cubicBezTo>
                  <a:cubicBezTo>
                    <a:pt x="905" y="203"/>
                    <a:pt x="703" y="1"/>
                    <a:pt x="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6"/>
            <p:cNvSpPr/>
            <p:nvPr/>
          </p:nvSpPr>
          <p:spPr>
            <a:xfrm>
              <a:off x="4692037" y="1808933"/>
              <a:ext cx="27185" cy="27185"/>
            </a:xfrm>
            <a:custGeom>
              <a:avLst/>
              <a:gdLst/>
              <a:ahLst/>
              <a:cxnLst/>
              <a:rect l="l" t="t" r="r" b="b"/>
              <a:pathLst>
                <a:path w="906" h="906" extrusionOk="0">
                  <a:moveTo>
                    <a:pt x="453" y="1"/>
                  </a:moveTo>
                  <a:cubicBezTo>
                    <a:pt x="203" y="1"/>
                    <a:pt x="0" y="203"/>
                    <a:pt x="0" y="453"/>
                  </a:cubicBezTo>
                  <a:cubicBezTo>
                    <a:pt x="0" y="703"/>
                    <a:pt x="203" y="905"/>
                    <a:pt x="453" y="905"/>
                  </a:cubicBezTo>
                  <a:cubicBezTo>
                    <a:pt x="703" y="905"/>
                    <a:pt x="905" y="703"/>
                    <a:pt x="905" y="453"/>
                  </a:cubicBezTo>
                  <a:cubicBezTo>
                    <a:pt x="905" y="203"/>
                    <a:pt x="703" y="1"/>
                    <a:pt x="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6"/>
            <p:cNvSpPr/>
            <p:nvPr/>
          </p:nvSpPr>
          <p:spPr>
            <a:xfrm>
              <a:off x="4395876" y="1740429"/>
              <a:ext cx="38946" cy="111049"/>
            </a:xfrm>
            <a:custGeom>
              <a:avLst/>
              <a:gdLst/>
              <a:ahLst/>
              <a:cxnLst/>
              <a:rect l="l" t="t" r="r" b="b"/>
              <a:pathLst>
                <a:path w="1298" h="3701" extrusionOk="0">
                  <a:moveTo>
                    <a:pt x="1025" y="1"/>
                  </a:moveTo>
                  <a:cubicBezTo>
                    <a:pt x="949" y="1"/>
                    <a:pt x="873" y="57"/>
                    <a:pt x="893" y="152"/>
                  </a:cubicBezTo>
                  <a:lnTo>
                    <a:pt x="1012" y="724"/>
                  </a:lnTo>
                  <a:cubicBezTo>
                    <a:pt x="584" y="1033"/>
                    <a:pt x="274" y="1486"/>
                    <a:pt x="143" y="1998"/>
                  </a:cubicBezTo>
                  <a:cubicBezTo>
                    <a:pt x="0" y="2545"/>
                    <a:pt x="48" y="3117"/>
                    <a:pt x="286" y="3629"/>
                  </a:cubicBezTo>
                  <a:cubicBezTo>
                    <a:pt x="310" y="3665"/>
                    <a:pt x="357" y="3700"/>
                    <a:pt x="405" y="3700"/>
                  </a:cubicBezTo>
                  <a:cubicBezTo>
                    <a:pt x="429" y="3700"/>
                    <a:pt x="441" y="3688"/>
                    <a:pt x="465" y="3688"/>
                  </a:cubicBezTo>
                  <a:cubicBezTo>
                    <a:pt x="524" y="3653"/>
                    <a:pt x="560" y="3581"/>
                    <a:pt x="524" y="3510"/>
                  </a:cubicBezTo>
                  <a:cubicBezTo>
                    <a:pt x="310" y="3057"/>
                    <a:pt x="262" y="2545"/>
                    <a:pt x="393" y="2069"/>
                  </a:cubicBezTo>
                  <a:cubicBezTo>
                    <a:pt x="524" y="1581"/>
                    <a:pt x="822" y="1164"/>
                    <a:pt x="1227" y="891"/>
                  </a:cubicBezTo>
                  <a:cubicBezTo>
                    <a:pt x="1274" y="855"/>
                    <a:pt x="1298" y="807"/>
                    <a:pt x="1286" y="760"/>
                  </a:cubicBezTo>
                  <a:lnTo>
                    <a:pt x="1155" y="105"/>
                  </a:lnTo>
                  <a:cubicBezTo>
                    <a:pt x="1140" y="33"/>
                    <a:pt x="1083" y="1"/>
                    <a:pt x="10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6"/>
            <p:cNvSpPr/>
            <p:nvPr/>
          </p:nvSpPr>
          <p:spPr>
            <a:xfrm>
              <a:off x="4479113" y="1206560"/>
              <a:ext cx="65231" cy="22564"/>
            </a:xfrm>
            <a:custGeom>
              <a:avLst/>
              <a:gdLst/>
              <a:ahLst/>
              <a:cxnLst/>
              <a:rect l="l" t="t" r="r" b="b"/>
              <a:pathLst>
                <a:path w="2174" h="752" extrusionOk="0">
                  <a:moveTo>
                    <a:pt x="1116" y="1"/>
                  </a:moveTo>
                  <a:cubicBezTo>
                    <a:pt x="710" y="1"/>
                    <a:pt x="303" y="187"/>
                    <a:pt x="36" y="549"/>
                  </a:cubicBezTo>
                  <a:cubicBezTo>
                    <a:pt x="0" y="609"/>
                    <a:pt x="12" y="692"/>
                    <a:pt x="72" y="728"/>
                  </a:cubicBezTo>
                  <a:cubicBezTo>
                    <a:pt x="96" y="740"/>
                    <a:pt x="119" y="752"/>
                    <a:pt x="143" y="752"/>
                  </a:cubicBezTo>
                  <a:cubicBezTo>
                    <a:pt x="191" y="752"/>
                    <a:pt x="227" y="728"/>
                    <a:pt x="250" y="704"/>
                  </a:cubicBezTo>
                  <a:cubicBezTo>
                    <a:pt x="460" y="412"/>
                    <a:pt x="785" y="262"/>
                    <a:pt x="1112" y="262"/>
                  </a:cubicBezTo>
                  <a:cubicBezTo>
                    <a:pt x="1397" y="262"/>
                    <a:pt x="1683" y="376"/>
                    <a:pt x="1893" y="609"/>
                  </a:cubicBezTo>
                  <a:cubicBezTo>
                    <a:pt x="1923" y="641"/>
                    <a:pt x="1956" y="655"/>
                    <a:pt x="1989" y="655"/>
                  </a:cubicBezTo>
                  <a:cubicBezTo>
                    <a:pt x="2088" y="655"/>
                    <a:pt x="2174" y="529"/>
                    <a:pt x="2084" y="430"/>
                  </a:cubicBezTo>
                  <a:cubicBezTo>
                    <a:pt x="1823" y="142"/>
                    <a:pt x="1470" y="1"/>
                    <a:pt x="11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6"/>
            <p:cNvSpPr/>
            <p:nvPr/>
          </p:nvSpPr>
          <p:spPr>
            <a:xfrm>
              <a:off x="4773504" y="1237767"/>
              <a:ext cx="26314" cy="29945"/>
            </a:xfrm>
            <a:custGeom>
              <a:avLst/>
              <a:gdLst/>
              <a:ahLst/>
              <a:cxnLst/>
              <a:rect l="l" t="t" r="r" b="b"/>
              <a:pathLst>
                <a:path w="877" h="998" extrusionOk="0">
                  <a:moveTo>
                    <a:pt x="418" y="0"/>
                  </a:moveTo>
                  <a:cubicBezTo>
                    <a:pt x="371" y="0"/>
                    <a:pt x="325" y="27"/>
                    <a:pt x="298" y="81"/>
                  </a:cubicBezTo>
                  <a:lnTo>
                    <a:pt x="24" y="831"/>
                  </a:lnTo>
                  <a:cubicBezTo>
                    <a:pt x="0" y="867"/>
                    <a:pt x="12" y="926"/>
                    <a:pt x="48" y="962"/>
                  </a:cubicBezTo>
                  <a:cubicBezTo>
                    <a:pt x="72" y="986"/>
                    <a:pt x="107" y="998"/>
                    <a:pt x="143" y="998"/>
                  </a:cubicBezTo>
                  <a:lnTo>
                    <a:pt x="179" y="998"/>
                  </a:lnTo>
                  <a:lnTo>
                    <a:pt x="738" y="819"/>
                  </a:lnTo>
                  <a:cubicBezTo>
                    <a:pt x="877" y="766"/>
                    <a:pt x="834" y="560"/>
                    <a:pt x="704" y="560"/>
                  </a:cubicBezTo>
                  <a:cubicBezTo>
                    <a:pt x="689" y="560"/>
                    <a:pt x="672" y="563"/>
                    <a:pt x="655" y="569"/>
                  </a:cubicBezTo>
                  <a:lnTo>
                    <a:pt x="357" y="664"/>
                  </a:lnTo>
                  <a:lnTo>
                    <a:pt x="548" y="176"/>
                  </a:lnTo>
                  <a:cubicBezTo>
                    <a:pt x="572" y="105"/>
                    <a:pt x="536" y="33"/>
                    <a:pt x="464" y="9"/>
                  </a:cubicBezTo>
                  <a:cubicBezTo>
                    <a:pt x="450" y="3"/>
                    <a:pt x="434" y="0"/>
                    <a:pt x="4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6"/>
            <p:cNvSpPr/>
            <p:nvPr/>
          </p:nvSpPr>
          <p:spPr>
            <a:xfrm>
              <a:off x="4485535" y="1180455"/>
              <a:ext cx="336566" cy="228368"/>
            </a:xfrm>
            <a:custGeom>
              <a:avLst/>
              <a:gdLst/>
              <a:ahLst/>
              <a:cxnLst/>
              <a:rect l="l" t="t" r="r" b="b"/>
              <a:pathLst>
                <a:path w="11217" h="7611" extrusionOk="0">
                  <a:moveTo>
                    <a:pt x="5092" y="0"/>
                  </a:moveTo>
                  <a:cubicBezTo>
                    <a:pt x="3802" y="0"/>
                    <a:pt x="2548" y="453"/>
                    <a:pt x="1548" y="1300"/>
                  </a:cubicBezTo>
                  <a:cubicBezTo>
                    <a:pt x="1424" y="1250"/>
                    <a:pt x="1295" y="1226"/>
                    <a:pt x="1167" y="1226"/>
                  </a:cubicBezTo>
                  <a:cubicBezTo>
                    <a:pt x="780" y="1226"/>
                    <a:pt x="406" y="1445"/>
                    <a:pt x="227" y="1812"/>
                  </a:cubicBezTo>
                  <a:cubicBezTo>
                    <a:pt x="1" y="2289"/>
                    <a:pt x="298" y="2955"/>
                    <a:pt x="775" y="3181"/>
                  </a:cubicBezTo>
                  <a:cubicBezTo>
                    <a:pt x="382" y="3491"/>
                    <a:pt x="322" y="4063"/>
                    <a:pt x="644" y="4444"/>
                  </a:cubicBezTo>
                  <a:cubicBezTo>
                    <a:pt x="821" y="4640"/>
                    <a:pt x="1067" y="4742"/>
                    <a:pt x="1311" y="4742"/>
                  </a:cubicBezTo>
                  <a:cubicBezTo>
                    <a:pt x="1526" y="4742"/>
                    <a:pt x="1739" y="4664"/>
                    <a:pt x="1906" y="4503"/>
                  </a:cubicBezTo>
                  <a:lnTo>
                    <a:pt x="9097" y="7611"/>
                  </a:lnTo>
                  <a:cubicBezTo>
                    <a:pt x="9871" y="7539"/>
                    <a:pt x="10550" y="7063"/>
                    <a:pt x="10883" y="6360"/>
                  </a:cubicBezTo>
                  <a:cubicBezTo>
                    <a:pt x="11204" y="5646"/>
                    <a:pt x="11216" y="4836"/>
                    <a:pt x="10919" y="4122"/>
                  </a:cubicBezTo>
                  <a:cubicBezTo>
                    <a:pt x="10633" y="3408"/>
                    <a:pt x="9942" y="2955"/>
                    <a:pt x="9502" y="2336"/>
                  </a:cubicBezTo>
                  <a:cubicBezTo>
                    <a:pt x="8621" y="1086"/>
                    <a:pt x="7252" y="253"/>
                    <a:pt x="5739" y="38"/>
                  </a:cubicBezTo>
                  <a:cubicBezTo>
                    <a:pt x="5523" y="13"/>
                    <a:pt x="5307" y="0"/>
                    <a:pt x="50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6"/>
            <p:cNvSpPr/>
            <p:nvPr/>
          </p:nvSpPr>
          <p:spPr>
            <a:xfrm>
              <a:off x="4510890" y="1272694"/>
              <a:ext cx="304641" cy="264884"/>
            </a:xfrm>
            <a:custGeom>
              <a:avLst/>
              <a:gdLst/>
              <a:ahLst/>
              <a:cxnLst/>
              <a:rect l="l" t="t" r="r" b="b"/>
              <a:pathLst>
                <a:path w="10153" h="8828" extrusionOk="0">
                  <a:moveTo>
                    <a:pt x="1334" y="0"/>
                  </a:moveTo>
                  <a:cubicBezTo>
                    <a:pt x="834" y="560"/>
                    <a:pt x="430" y="1227"/>
                    <a:pt x="311" y="1965"/>
                  </a:cubicBezTo>
                  <a:cubicBezTo>
                    <a:pt x="203" y="2667"/>
                    <a:pt x="132" y="3513"/>
                    <a:pt x="84" y="4215"/>
                  </a:cubicBezTo>
                  <a:cubicBezTo>
                    <a:pt x="1" y="5334"/>
                    <a:pt x="1156" y="6382"/>
                    <a:pt x="2204" y="6787"/>
                  </a:cubicBezTo>
                  <a:cubicBezTo>
                    <a:pt x="2216" y="7156"/>
                    <a:pt x="2227" y="7561"/>
                    <a:pt x="2239" y="7930"/>
                  </a:cubicBezTo>
                  <a:cubicBezTo>
                    <a:pt x="2959" y="8454"/>
                    <a:pt x="3937" y="8828"/>
                    <a:pt x="4849" y="8828"/>
                  </a:cubicBezTo>
                  <a:cubicBezTo>
                    <a:pt x="4993" y="8828"/>
                    <a:pt x="5136" y="8818"/>
                    <a:pt x="5275" y="8799"/>
                  </a:cubicBezTo>
                  <a:cubicBezTo>
                    <a:pt x="6299" y="8656"/>
                    <a:pt x="7264" y="7918"/>
                    <a:pt x="7895" y="7108"/>
                  </a:cubicBezTo>
                  <a:cubicBezTo>
                    <a:pt x="7800" y="6596"/>
                    <a:pt x="7728" y="6144"/>
                    <a:pt x="7621" y="5632"/>
                  </a:cubicBezTo>
                  <a:lnTo>
                    <a:pt x="7621" y="5632"/>
                  </a:lnTo>
                  <a:cubicBezTo>
                    <a:pt x="7695" y="5641"/>
                    <a:pt x="7768" y="5645"/>
                    <a:pt x="7840" y="5645"/>
                  </a:cubicBezTo>
                  <a:cubicBezTo>
                    <a:pt x="9335" y="5645"/>
                    <a:pt x="10152" y="3805"/>
                    <a:pt x="9062" y="2691"/>
                  </a:cubicBezTo>
                  <a:cubicBezTo>
                    <a:pt x="8777" y="2399"/>
                    <a:pt x="8391" y="2270"/>
                    <a:pt x="7991" y="2270"/>
                  </a:cubicBezTo>
                  <a:cubicBezTo>
                    <a:pt x="7689" y="2270"/>
                    <a:pt x="7379" y="2344"/>
                    <a:pt x="7097" y="2477"/>
                  </a:cubicBezTo>
                  <a:cubicBezTo>
                    <a:pt x="6990" y="1941"/>
                    <a:pt x="6788" y="1405"/>
                    <a:pt x="6680" y="881"/>
                  </a:cubicBezTo>
                  <a:cubicBezTo>
                    <a:pt x="6580" y="1036"/>
                    <a:pt x="6393" y="1106"/>
                    <a:pt x="6200" y="1106"/>
                  </a:cubicBezTo>
                  <a:cubicBezTo>
                    <a:pt x="6096" y="1106"/>
                    <a:pt x="5990" y="1086"/>
                    <a:pt x="5895" y="1048"/>
                  </a:cubicBezTo>
                  <a:cubicBezTo>
                    <a:pt x="5633" y="953"/>
                    <a:pt x="5418" y="738"/>
                    <a:pt x="5192" y="560"/>
                  </a:cubicBezTo>
                  <a:cubicBezTo>
                    <a:pt x="4992" y="402"/>
                    <a:pt x="4756" y="254"/>
                    <a:pt x="4507" y="254"/>
                  </a:cubicBezTo>
                  <a:cubicBezTo>
                    <a:pt x="4473" y="254"/>
                    <a:pt x="4440" y="257"/>
                    <a:pt x="4406" y="262"/>
                  </a:cubicBezTo>
                  <a:cubicBezTo>
                    <a:pt x="4049" y="310"/>
                    <a:pt x="3811" y="619"/>
                    <a:pt x="3513" y="822"/>
                  </a:cubicBezTo>
                  <a:cubicBezTo>
                    <a:pt x="3267" y="989"/>
                    <a:pt x="2991" y="1066"/>
                    <a:pt x="2721" y="1066"/>
                  </a:cubicBezTo>
                  <a:cubicBezTo>
                    <a:pt x="2103" y="1066"/>
                    <a:pt x="1508" y="663"/>
                    <a:pt x="1334" y="0"/>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6"/>
            <p:cNvSpPr/>
            <p:nvPr/>
          </p:nvSpPr>
          <p:spPr>
            <a:xfrm>
              <a:off x="4570452" y="1468994"/>
              <a:ext cx="123411" cy="24154"/>
            </a:xfrm>
            <a:custGeom>
              <a:avLst/>
              <a:gdLst/>
              <a:ahLst/>
              <a:cxnLst/>
              <a:rect l="l" t="t" r="r" b="b"/>
              <a:pathLst>
                <a:path w="4113" h="805" extrusionOk="0">
                  <a:moveTo>
                    <a:pt x="3918" y="1"/>
                  </a:moveTo>
                  <a:cubicBezTo>
                    <a:pt x="3896" y="1"/>
                    <a:pt x="3873" y="6"/>
                    <a:pt x="3850" y="19"/>
                  </a:cubicBezTo>
                  <a:cubicBezTo>
                    <a:pt x="3246" y="363"/>
                    <a:pt x="2574" y="537"/>
                    <a:pt x="1900" y="537"/>
                  </a:cubicBezTo>
                  <a:cubicBezTo>
                    <a:pt x="1340" y="537"/>
                    <a:pt x="779" y="417"/>
                    <a:pt x="254" y="173"/>
                  </a:cubicBezTo>
                  <a:cubicBezTo>
                    <a:pt x="233" y="164"/>
                    <a:pt x="213" y="160"/>
                    <a:pt x="194" y="160"/>
                  </a:cubicBezTo>
                  <a:cubicBezTo>
                    <a:pt x="65" y="160"/>
                    <a:pt x="0" y="349"/>
                    <a:pt x="135" y="412"/>
                  </a:cubicBezTo>
                  <a:cubicBezTo>
                    <a:pt x="695" y="673"/>
                    <a:pt x="1290" y="804"/>
                    <a:pt x="1897" y="804"/>
                  </a:cubicBezTo>
                  <a:cubicBezTo>
                    <a:pt x="2624" y="804"/>
                    <a:pt x="3350" y="614"/>
                    <a:pt x="3981" y="245"/>
                  </a:cubicBezTo>
                  <a:cubicBezTo>
                    <a:pt x="4112" y="174"/>
                    <a:pt x="4038" y="1"/>
                    <a:pt x="39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6"/>
            <p:cNvSpPr/>
            <p:nvPr/>
          </p:nvSpPr>
          <p:spPr>
            <a:xfrm>
              <a:off x="4730265" y="1360522"/>
              <a:ext cx="44047" cy="21874"/>
            </a:xfrm>
            <a:custGeom>
              <a:avLst/>
              <a:gdLst/>
              <a:ahLst/>
              <a:cxnLst/>
              <a:rect l="l" t="t" r="r" b="b"/>
              <a:pathLst>
                <a:path w="1468" h="729" extrusionOk="0">
                  <a:moveTo>
                    <a:pt x="1283" y="1"/>
                  </a:moveTo>
                  <a:cubicBezTo>
                    <a:pt x="1266" y="1"/>
                    <a:pt x="1247" y="5"/>
                    <a:pt x="1227" y="14"/>
                  </a:cubicBezTo>
                  <a:lnTo>
                    <a:pt x="96" y="478"/>
                  </a:lnTo>
                  <a:cubicBezTo>
                    <a:pt x="36" y="502"/>
                    <a:pt x="0" y="574"/>
                    <a:pt x="24" y="645"/>
                  </a:cubicBezTo>
                  <a:cubicBezTo>
                    <a:pt x="48" y="693"/>
                    <a:pt x="96" y="729"/>
                    <a:pt x="143" y="729"/>
                  </a:cubicBezTo>
                  <a:cubicBezTo>
                    <a:pt x="167" y="729"/>
                    <a:pt x="179" y="729"/>
                    <a:pt x="203" y="717"/>
                  </a:cubicBezTo>
                  <a:lnTo>
                    <a:pt x="1322" y="252"/>
                  </a:lnTo>
                  <a:cubicBezTo>
                    <a:pt x="1467" y="190"/>
                    <a:pt x="1404" y="1"/>
                    <a:pt x="12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6"/>
            <p:cNvSpPr/>
            <p:nvPr/>
          </p:nvSpPr>
          <p:spPr>
            <a:xfrm>
              <a:off x="4559500" y="1334146"/>
              <a:ext cx="15753" cy="15753"/>
            </a:xfrm>
            <a:custGeom>
              <a:avLst/>
              <a:gdLst/>
              <a:ahLst/>
              <a:cxnLst/>
              <a:rect l="l" t="t" r="r" b="b"/>
              <a:pathLst>
                <a:path w="525" h="525" extrusionOk="0">
                  <a:moveTo>
                    <a:pt x="262" y="0"/>
                  </a:moveTo>
                  <a:cubicBezTo>
                    <a:pt x="119" y="0"/>
                    <a:pt x="0" y="119"/>
                    <a:pt x="0" y="262"/>
                  </a:cubicBezTo>
                  <a:cubicBezTo>
                    <a:pt x="0" y="405"/>
                    <a:pt x="119" y="524"/>
                    <a:pt x="262" y="524"/>
                  </a:cubicBezTo>
                  <a:cubicBezTo>
                    <a:pt x="405" y="524"/>
                    <a:pt x="524" y="405"/>
                    <a:pt x="524" y="262"/>
                  </a:cubicBezTo>
                  <a:cubicBezTo>
                    <a:pt x="524" y="119"/>
                    <a:pt x="405" y="0"/>
                    <a:pt x="2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6"/>
            <p:cNvSpPr/>
            <p:nvPr/>
          </p:nvSpPr>
          <p:spPr>
            <a:xfrm>
              <a:off x="4656660" y="1345939"/>
              <a:ext cx="15393" cy="15723"/>
            </a:xfrm>
            <a:custGeom>
              <a:avLst/>
              <a:gdLst/>
              <a:ahLst/>
              <a:cxnLst/>
              <a:rect l="l" t="t" r="r" b="b"/>
              <a:pathLst>
                <a:path w="513" h="524" extrusionOk="0">
                  <a:moveTo>
                    <a:pt x="263" y="0"/>
                  </a:moveTo>
                  <a:cubicBezTo>
                    <a:pt x="120" y="0"/>
                    <a:pt x="1" y="119"/>
                    <a:pt x="1" y="262"/>
                  </a:cubicBezTo>
                  <a:cubicBezTo>
                    <a:pt x="1" y="405"/>
                    <a:pt x="120" y="524"/>
                    <a:pt x="263" y="524"/>
                  </a:cubicBezTo>
                  <a:cubicBezTo>
                    <a:pt x="406" y="524"/>
                    <a:pt x="513" y="405"/>
                    <a:pt x="513" y="262"/>
                  </a:cubicBezTo>
                  <a:cubicBezTo>
                    <a:pt x="513" y="119"/>
                    <a:pt x="406"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6"/>
            <p:cNvSpPr/>
            <p:nvPr/>
          </p:nvSpPr>
          <p:spPr>
            <a:xfrm>
              <a:off x="4594157" y="1338857"/>
              <a:ext cx="22684" cy="54249"/>
            </a:xfrm>
            <a:custGeom>
              <a:avLst/>
              <a:gdLst/>
              <a:ahLst/>
              <a:cxnLst/>
              <a:rect l="l" t="t" r="r" b="b"/>
              <a:pathLst>
                <a:path w="756" h="1808" extrusionOk="0">
                  <a:moveTo>
                    <a:pt x="549" y="1"/>
                  </a:moveTo>
                  <a:cubicBezTo>
                    <a:pt x="496" y="1"/>
                    <a:pt x="443" y="32"/>
                    <a:pt x="429" y="105"/>
                  </a:cubicBezTo>
                  <a:lnTo>
                    <a:pt x="12" y="1653"/>
                  </a:lnTo>
                  <a:cubicBezTo>
                    <a:pt x="0" y="1689"/>
                    <a:pt x="12" y="1736"/>
                    <a:pt x="48" y="1772"/>
                  </a:cubicBezTo>
                  <a:cubicBezTo>
                    <a:pt x="72" y="1796"/>
                    <a:pt x="107" y="1808"/>
                    <a:pt x="143" y="1808"/>
                  </a:cubicBezTo>
                  <a:lnTo>
                    <a:pt x="179" y="1808"/>
                  </a:lnTo>
                  <a:lnTo>
                    <a:pt x="595" y="1689"/>
                  </a:lnTo>
                  <a:cubicBezTo>
                    <a:pt x="756" y="1646"/>
                    <a:pt x="705" y="1430"/>
                    <a:pt x="572" y="1430"/>
                  </a:cubicBezTo>
                  <a:cubicBezTo>
                    <a:pt x="557" y="1430"/>
                    <a:pt x="541" y="1433"/>
                    <a:pt x="524" y="1439"/>
                  </a:cubicBezTo>
                  <a:lnTo>
                    <a:pt x="322" y="1498"/>
                  </a:lnTo>
                  <a:lnTo>
                    <a:pt x="679" y="165"/>
                  </a:lnTo>
                  <a:cubicBezTo>
                    <a:pt x="707" y="66"/>
                    <a:pt x="627" y="1"/>
                    <a:pt x="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6"/>
            <p:cNvSpPr/>
            <p:nvPr/>
          </p:nvSpPr>
          <p:spPr>
            <a:xfrm>
              <a:off x="4613301" y="1393738"/>
              <a:ext cx="36966" cy="24034"/>
            </a:xfrm>
            <a:custGeom>
              <a:avLst/>
              <a:gdLst/>
              <a:ahLst/>
              <a:cxnLst/>
              <a:rect l="l" t="t" r="r" b="b"/>
              <a:pathLst>
                <a:path w="1232" h="801" extrusionOk="0">
                  <a:moveTo>
                    <a:pt x="1071" y="1"/>
                  </a:moveTo>
                  <a:cubicBezTo>
                    <a:pt x="1065" y="1"/>
                    <a:pt x="1059" y="1"/>
                    <a:pt x="1053" y="3"/>
                  </a:cubicBezTo>
                  <a:cubicBezTo>
                    <a:pt x="981" y="14"/>
                    <a:pt x="934" y="86"/>
                    <a:pt x="946" y="157"/>
                  </a:cubicBezTo>
                  <a:cubicBezTo>
                    <a:pt x="975" y="394"/>
                    <a:pt x="784" y="548"/>
                    <a:pt x="593" y="548"/>
                  </a:cubicBezTo>
                  <a:cubicBezTo>
                    <a:pt x="476" y="548"/>
                    <a:pt x="358" y="491"/>
                    <a:pt x="291" y="360"/>
                  </a:cubicBezTo>
                  <a:cubicBezTo>
                    <a:pt x="267" y="305"/>
                    <a:pt x="224" y="282"/>
                    <a:pt x="181" y="282"/>
                  </a:cubicBezTo>
                  <a:cubicBezTo>
                    <a:pt x="92" y="282"/>
                    <a:pt x="1" y="375"/>
                    <a:pt x="65" y="479"/>
                  </a:cubicBezTo>
                  <a:cubicBezTo>
                    <a:pt x="172" y="681"/>
                    <a:pt x="386" y="800"/>
                    <a:pt x="612" y="800"/>
                  </a:cubicBezTo>
                  <a:cubicBezTo>
                    <a:pt x="672" y="800"/>
                    <a:pt x="731" y="788"/>
                    <a:pt x="791" y="776"/>
                  </a:cubicBezTo>
                  <a:cubicBezTo>
                    <a:pt x="1065" y="681"/>
                    <a:pt x="1231" y="407"/>
                    <a:pt x="1208" y="122"/>
                  </a:cubicBezTo>
                  <a:cubicBezTo>
                    <a:pt x="1197" y="56"/>
                    <a:pt x="1136" y="1"/>
                    <a:pt x="10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6"/>
            <p:cNvSpPr/>
            <p:nvPr/>
          </p:nvSpPr>
          <p:spPr>
            <a:xfrm>
              <a:off x="4622003" y="1322654"/>
              <a:ext cx="74712" cy="64031"/>
            </a:xfrm>
            <a:custGeom>
              <a:avLst/>
              <a:gdLst/>
              <a:ahLst/>
              <a:cxnLst/>
              <a:rect l="l" t="t" r="r" b="b"/>
              <a:pathLst>
                <a:path w="2490" h="2134" extrusionOk="0">
                  <a:moveTo>
                    <a:pt x="1430" y="264"/>
                  </a:moveTo>
                  <a:cubicBezTo>
                    <a:pt x="1870" y="264"/>
                    <a:pt x="2227" y="621"/>
                    <a:pt x="2227" y="1062"/>
                  </a:cubicBezTo>
                  <a:cubicBezTo>
                    <a:pt x="2227" y="1546"/>
                    <a:pt x="1828" y="1866"/>
                    <a:pt x="1414" y="1866"/>
                  </a:cubicBezTo>
                  <a:cubicBezTo>
                    <a:pt x="1218" y="1866"/>
                    <a:pt x="1019" y="1794"/>
                    <a:pt x="858" y="1633"/>
                  </a:cubicBezTo>
                  <a:cubicBezTo>
                    <a:pt x="358" y="1133"/>
                    <a:pt x="715" y="264"/>
                    <a:pt x="1430" y="264"/>
                  </a:cubicBezTo>
                  <a:close/>
                  <a:moveTo>
                    <a:pt x="1415" y="1"/>
                  </a:moveTo>
                  <a:cubicBezTo>
                    <a:pt x="1154" y="1"/>
                    <a:pt x="886" y="97"/>
                    <a:pt x="668" y="312"/>
                  </a:cubicBezTo>
                  <a:cubicBezTo>
                    <a:pt x="1" y="990"/>
                    <a:pt x="477" y="2133"/>
                    <a:pt x="1430" y="2133"/>
                  </a:cubicBezTo>
                  <a:cubicBezTo>
                    <a:pt x="2013" y="2121"/>
                    <a:pt x="2489" y="1657"/>
                    <a:pt x="2489" y="1062"/>
                  </a:cubicBezTo>
                  <a:cubicBezTo>
                    <a:pt x="2489" y="425"/>
                    <a:pt x="1965" y="1"/>
                    <a:pt x="1415"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6"/>
            <p:cNvSpPr/>
            <p:nvPr/>
          </p:nvSpPr>
          <p:spPr>
            <a:xfrm>
              <a:off x="4518061" y="1310861"/>
              <a:ext cx="74682" cy="63671"/>
            </a:xfrm>
            <a:custGeom>
              <a:avLst/>
              <a:gdLst/>
              <a:ahLst/>
              <a:cxnLst/>
              <a:rect l="l" t="t" r="r" b="b"/>
              <a:pathLst>
                <a:path w="2489" h="2122" extrusionOk="0">
                  <a:moveTo>
                    <a:pt x="1429" y="264"/>
                  </a:moveTo>
                  <a:cubicBezTo>
                    <a:pt x="1869" y="264"/>
                    <a:pt x="2227" y="621"/>
                    <a:pt x="2227" y="1062"/>
                  </a:cubicBezTo>
                  <a:cubicBezTo>
                    <a:pt x="2227" y="1546"/>
                    <a:pt x="1827" y="1867"/>
                    <a:pt x="1414" y="1867"/>
                  </a:cubicBezTo>
                  <a:cubicBezTo>
                    <a:pt x="1218" y="1867"/>
                    <a:pt x="1018" y="1794"/>
                    <a:pt x="857" y="1633"/>
                  </a:cubicBezTo>
                  <a:cubicBezTo>
                    <a:pt x="345" y="1121"/>
                    <a:pt x="714" y="264"/>
                    <a:pt x="1429" y="264"/>
                  </a:cubicBezTo>
                  <a:close/>
                  <a:moveTo>
                    <a:pt x="1415" y="1"/>
                  </a:moveTo>
                  <a:cubicBezTo>
                    <a:pt x="1153" y="1"/>
                    <a:pt x="886" y="97"/>
                    <a:pt x="667" y="312"/>
                  </a:cubicBezTo>
                  <a:cubicBezTo>
                    <a:pt x="0" y="979"/>
                    <a:pt x="476" y="2122"/>
                    <a:pt x="1429" y="2122"/>
                  </a:cubicBezTo>
                  <a:cubicBezTo>
                    <a:pt x="2012" y="2122"/>
                    <a:pt x="2477" y="1645"/>
                    <a:pt x="2489" y="1062"/>
                  </a:cubicBezTo>
                  <a:cubicBezTo>
                    <a:pt x="2489" y="425"/>
                    <a:pt x="1964" y="1"/>
                    <a:pt x="14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6"/>
            <p:cNvSpPr/>
            <p:nvPr/>
          </p:nvSpPr>
          <p:spPr>
            <a:xfrm>
              <a:off x="4583595" y="1319503"/>
              <a:ext cx="59890" cy="22894"/>
            </a:xfrm>
            <a:custGeom>
              <a:avLst/>
              <a:gdLst/>
              <a:ahLst/>
              <a:cxnLst/>
              <a:rect l="l" t="t" r="r" b="b"/>
              <a:pathLst>
                <a:path w="1996" h="763" extrusionOk="0">
                  <a:moveTo>
                    <a:pt x="933" y="1"/>
                  </a:moveTo>
                  <a:cubicBezTo>
                    <a:pt x="635" y="1"/>
                    <a:pt x="336" y="110"/>
                    <a:pt x="102" y="333"/>
                  </a:cubicBezTo>
                  <a:cubicBezTo>
                    <a:pt x="0" y="426"/>
                    <a:pt x="85" y="562"/>
                    <a:pt x="190" y="562"/>
                  </a:cubicBezTo>
                  <a:cubicBezTo>
                    <a:pt x="220" y="562"/>
                    <a:pt x="252" y="550"/>
                    <a:pt x="281" y="524"/>
                  </a:cubicBezTo>
                  <a:cubicBezTo>
                    <a:pt x="465" y="345"/>
                    <a:pt x="702" y="258"/>
                    <a:pt x="938" y="258"/>
                  </a:cubicBezTo>
                  <a:cubicBezTo>
                    <a:pt x="1251" y="258"/>
                    <a:pt x="1562" y="411"/>
                    <a:pt x="1745" y="702"/>
                  </a:cubicBezTo>
                  <a:cubicBezTo>
                    <a:pt x="1769" y="750"/>
                    <a:pt x="1805" y="762"/>
                    <a:pt x="1852" y="762"/>
                  </a:cubicBezTo>
                  <a:cubicBezTo>
                    <a:pt x="1876" y="762"/>
                    <a:pt x="1900" y="762"/>
                    <a:pt x="1924" y="750"/>
                  </a:cubicBezTo>
                  <a:cubicBezTo>
                    <a:pt x="1983" y="714"/>
                    <a:pt x="1995" y="631"/>
                    <a:pt x="1959" y="572"/>
                  </a:cubicBezTo>
                  <a:cubicBezTo>
                    <a:pt x="1728" y="196"/>
                    <a:pt x="1332" y="1"/>
                    <a:pt x="9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6"/>
            <p:cNvSpPr/>
            <p:nvPr/>
          </p:nvSpPr>
          <p:spPr>
            <a:xfrm>
              <a:off x="4555959" y="1296579"/>
              <a:ext cx="40357" cy="14012"/>
            </a:xfrm>
            <a:custGeom>
              <a:avLst/>
              <a:gdLst/>
              <a:ahLst/>
              <a:cxnLst/>
              <a:rect l="l" t="t" r="r" b="b"/>
              <a:pathLst>
                <a:path w="1345" h="467" extrusionOk="0">
                  <a:moveTo>
                    <a:pt x="580" y="0"/>
                  </a:moveTo>
                  <a:cubicBezTo>
                    <a:pt x="424" y="0"/>
                    <a:pt x="266" y="32"/>
                    <a:pt x="118" y="97"/>
                  </a:cubicBezTo>
                  <a:cubicBezTo>
                    <a:pt x="0" y="162"/>
                    <a:pt x="56" y="342"/>
                    <a:pt x="182" y="342"/>
                  </a:cubicBezTo>
                  <a:cubicBezTo>
                    <a:pt x="196" y="342"/>
                    <a:pt x="210" y="340"/>
                    <a:pt x="225" y="335"/>
                  </a:cubicBezTo>
                  <a:cubicBezTo>
                    <a:pt x="339" y="285"/>
                    <a:pt x="458" y="262"/>
                    <a:pt x="575" y="262"/>
                  </a:cubicBezTo>
                  <a:cubicBezTo>
                    <a:pt x="767" y="262"/>
                    <a:pt x="956" y="325"/>
                    <a:pt x="1118" y="443"/>
                  </a:cubicBezTo>
                  <a:cubicBezTo>
                    <a:pt x="1142" y="454"/>
                    <a:pt x="1166" y="466"/>
                    <a:pt x="1190" y="466"/>
                  </a:cubicBezTo>
                  <a:cubicBezTo>
                    <a:pt x="1237" y="466"/>
                    <a:pt x="1273" y="454"/>
                    <a:pt x="1309" y="419"/>
                  </a:cubicBezTo>
                  <a:cubicBezTo>
                    <a:pt x="1345" y="359"/>
                    <a:pt x="1333" y="276"/>
                    <a:pt x="1273" y="240"/>
                  </a:cubicBezTo>
                  <a:cubicBezTo>
                    <a:pt x="1069" y="80"/>
                    <a:pt x="826" y="0"/>
                    <a:pt x="5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6"/>
            <p:cNvSpPr/>
            <p:nvPr/>
          </p:nvSpPr>
          <p:spPr>
            <a:xfrm>
              <a:off x="4652009" y="1297599"/>
              <a:ext cx="36006" cy="13352"/>
            </a:xfrm>
            <a:custGeom>
              <a:avLst/>
              <a:gdLst/>
              <a:ahLst/>
              <a:cxnLst/>
              <a:rect l="l" t="t" r="r" b="b"/>
              <a:pathLst>
                <a:path w="1200" h="445" extrusionOk="0">
                  <a:moveTo>
                    <a:pt x="193" y="0"/>
                  </a:moveTo>
                  <a:cubicBezTo>
                    <a:pt x="42" y="0"/>
                    <a:pt x="1" y="220"/>
                    <a:pt x="168" y="254"/>
                  </a:cubicBezTo>
                  <a:lnTo>
                    <a:pt x="989" y="444"/>
                  </a:lnTo>
                  <a:lnTo>
                    <a:pt x="1025" y="444"/>
                  </a:lnTo>
                  <a:cubicBezTo>
                    <a:pt x="1029" y="445"/>
                    <a:pt x="1033" y="445"/>
                    <a:pt x="1037" y="445"/>
                  </a:cubicBezTo>
                  <a:cubicBezTo>
                    <a:pt x="1181" y="445"/>
                    <a:pt x="1200" y="229"/>
                    <a:pt x="1049" y="194"/>
                  </a:cubicBezTo>
                  <a:lnTo>
                    <a:pt x="227" y="4"/>
                  </a:lnTo>
                  <a:cubicBezTo>
                    <a:pt x="215" y="1"/>
                    <a:pt x="204" y="0"/>
                    <a:pt x="1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6"/>
            <p:cNvSpPr/>
            <p:nvPr/>
          </p:nvSpPr>
          <p:spPr>
            <a:xfrm>
              <a:off x="3425266" y="1809203"/>
              <a:ext cx="311842" cy="132652"/>
            </a:xfrm>
            <a:custGeom>
              <a:avLst/>
              <a:gdLst/>
              <a:ahLst/>
              <a:cxnLst/>
              <a:rect l="l" t="t" r="r" b="b"/>
              <a:pathLst>
                <a:path w="10393" h="4421" extrusionOk="0">
                  <a:moveTo>
                    <a:pt x="129" y="1"/>
                  </a:moveTo>
                  <a:cubicBezTo>
                    <a:pt x="65" y="1"/>
                    <a:pt x="1" y="51"/>
                    <a:pt x="22" y="134"/>
                  </a:cubicBezTo>
                  <a:cubicBezTo>
                    <a:pt x="591" y="2650"/>
                    <a:pt x="2840" y="4421"/>
                    <a:pt x="5413" y="4421"/>
                  </a:cubicBezTo>
                  <a:cubicBezTo>
                    <a:pt x="5422" y="4421"/>
                    <a:pt x="5430" y="4421"/>
                    <a:pt x="5439" y="4421"/>
                  </a:cubicBezTo>
                  <a:cubicBezTo>
                    <a:pt x="5951" y="4421"/>
                    <a:pt x="6475" y="4349"/>
                    <a:pt x="6963" y="4206"/>
                  </a:cubicBezTo>
                  <a:cubicBezTo>
                    <a:pt x="8428" y="3766"/>
                    <a:pt x="9642" y="2754"/>
                    <a:pt x="10344" y="1408"/>
                  </a:cubicBezTo>
                  <a:cubicBezTo>
                    <a:pt x="10393" y="1320"/>
                    <a:pt x="10315" y="1242"/>
                    <a:pt x="10242" y="1242"/>
                  </a:cubicBezTo>
                  <a:cubicBezTo>
                    <a:pt x="10207" y="1242"/>
                    <a:pt x="10173" y="1259"/>
                    <a:pt x="10154" y="1301"/>
                  </a:cubicBezTo>
                  <a:cubicBezTo>
                    <a:pt x="9231" y="3094"/>
                    <a:pt x="7399" y="4199"/>
                    <a:pt x="5424" y="4199"/>
                  </a:cubicBezTo>
                  <a:cubicBezTo>
                    <a:pt x="5208" y="4199"/>
                    <a:pt x="4991" y="4186"/>
                    <a:pt x="4772" y="4159"/>
                  </a:cubicBezTo>
                  <a:cubicBezTo>
                    <a:pt x="2546" y="3885"/>
                    <a:pt x="736" y="2266"/>
                    <a:pt x="236" y="87"/>
                  </a:cubicBezTo>
                  <a:cubicBezTo>
                    <a:pt x="221" y="27"/>
                    <a:pt x="175" y="1"/>
                    <a:pt x="1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6"/>
            <p:cNvSpPr/>
            <p:nvPr/>
          </p:nvSpPr>
          <p:spPr>
            <a:xfrm>
              <a:off x="3456263" y="1580646"/>
              <a:ext cx="300470" cy="328465"/>
            </a:xfrm>
            <a:custGeom>
              <a:avLst/>
              <a:gdLst/>
              <a:ahLst/>
              <a:cxnLst/>
              <a:rect l="l" t="t" r="r" b="b"/>
              <a:pathLst>
                <a:path w="10014" h="10947" extrusionOk="0">
                  <a:moveTo>
                    <a:pt x="7883" y="0"/>
                  </a:moveTo>
                  <a:cubicBezTo>
                    <a:pt x="7742" y="443"/>
                    <a:pt x="7329" y="733"/>
                    <a:pt x="6888" y="733"/>
                  </a:cubicBezTo>
                  <a:cubicBezTo>
                    <a:pt x="6807" y="733"/>
                    <a:pt x="6726" y="723"/>
                    <a:pt x="6644" y="703"/>
                  </a:cubicBezTo>
                  <a:cubicBezTo>
                    <a:pt x="6320" y="617"/>
                    <a:pt x="6036" y="373"/>
                    <a:pt x="5719" y="373"/>
                  </a:cubicBezTo>
                  <a:cubicBezTo>
                    <a:pt x="5686" y="373"/>
                    <a:pt x="5654" y="376"/>
                    <a:pt x="5620" y="381"/>
                  </a:cubicBezTo>
                  <a:cubicBezTo>
                    <a:pt x="5168" y="453"/>
                    <a:pt x="5001" y="977"/>
                    <a:pt x="4775" y="1370"/>
                  </a:cubicBezTo>
                  <a:cubicBezTo>
                    <a:pt x="4413" y="1927"/>
                    <a:pt x="3797" y="2245"/>
                    <a:pt x="3160" y="2245"/>
                  </a:cubicBezTo>
                  <a:cubicBezTo>
                    <a:pt x="2980" y="2245"/>
                    <a:pt x="2798" y="2220"/>
                    <a:pt x="2620" y="2167"/>
                  </a:cubicBezTo>
                  <a:cubicBezTo>
                    <a:pt x="2608" y="2013"/>
                    <a:pt x="2561" y="1703"/>
                    <a:pt x="2537" y="1548"/>
                  </a:cubicBezTo>
                  <a:cubicBezTo>
                    <a:pt x="2350" y="1487"/>
                    <a:pt x="2162" y="1458"/>
                    <a:pt x="1977" y="1458"/>
                  </a:cubicBezTo>
                  <a:cubicBezTo>
                    <a:pt x="1158" y="1458"/>
                    <a:pt x="411" y="2027"/>
                    <a:pt x="227" y="2882"/>
                  </a:cubicBezTo>
                  <a:cubicBezTo>
                    <a:pt x="1" y="3930"/>
                    <a:pt x="739" y="4930"/>
                    <a:pt x="1799" y="5049"/>
                  </a:cubicBezTo>
                  <a:cubicBezTo>
                    <a:pt x="1680" y="5811"/>
                    <a:pt x="1572" y="6632"/>
                    <a:pt x="1453" y="7394"/>
                  </a:cubicBezTo>
                  <a:cubicBezTo>
                    <a:pt x="1072" y="7525"/>
                    <a:pt x="703" y="7561"/>
                    <a:pt x="322" y="7692"/>
                  </a:cubicBezTo>
                  <a:cubicBezTo>
                    <a:pt x="632" y="9323"/>
                    <a:pt x="2144" y="10692"/>
                    <a:pt x="3799" y="10918"/>
                  </a:cubicBezTo>
                  <a:cubicBezTo>
                    <a:pt x="3941" y="10937"/>
                    <a:pt x="4083" y="10946"/>
                    <a:pt x="4225" y="10946"/>
                  </a:cubicBezTo>
                  <a:cubicBezTo>
                    <a:pt x="5723" y="10946"/>
                    <a:pt x="7172" y="9943"/>
                    <a:pt x="7835" y="8573"/>
                  </a:cubicBezTo>
                  <a:cubicBezTo>
                    <a:pt x="7561" y="8442"/>
                    <a:pt x="7228" y="8204"/>
                    <a:pt x="6954" y="8073"/>
                  </a:cubicBezTo>
                  <a:cubicBezTo>
                    <a:pt x="7014" y="7835"/>
                    <a:pt x="7049" y="7585"/>
                    <a:pt x="7121" y="7347"/>
                  </a:cubicBezTo>
                  <a:cubicBezTo>
                    <a:pt x="8609" y="7156"/>
                    <a:pt x="10014" y="6085"/>
                    <a:pt x="9454" y="2167"/>
                  </a:cubicBezTo>
                  <a:cubicBezTo>
                    <a:pt x="9323" y="1274"/>
                    <a:pt x="8609" y="524"/>
                    <a:pt x="7883" y="0"/>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6"/>
            <p:cNvSpPr/>
            <p:nvPr/>
          </p:nvSpPr>
          <p:spPr>
            <a:xfrm>
              <a:off x="3644162" y="1570594"/>
              <a:ext cx="56499" cy="50438"/>
            </a:xfrm>
            <a:custGeom>
              <a:avLst/>
              <a:gdLst/>
              <a:ahLst/>
              <a:cxnLst/>
              <a:rect l="l" t="t" r="r" b="b"/>
              <a:pathLst>
                <a:path w="1883" h="1681" extrusionOk="0">
                  <a:moveTo>
                    <a:pt x="1630" y="0"/>
                  </a:moveTo>
                  <a:cubicBezTo>
                    <a:pt x="1623" y="0"/>
                    <a:pt x="1616" y="1"/>
                    <a:pt x="1609" y="2"/>
                  </a:cubicBezTo>
                  <a:cubicBezTo>
                    <a:pt x="1537" y="14"/>
                    <a:pt x="1490" y="85"/>
                    <a:pt x="1502" y="157"/>
                  </a:cubicBezTo>
                  <a:cubicBezTo>
                    <a:pt x="1599" y="840"/>
                    <a:pt x="1065" y="1424"/>
                    <a:pt x="402" y="1424"/>
                  </a:cubicBezTo>
                  <a:cubicBezTo>
                    <a:pt x="337" y="1424"/>
                    <a:pt x="271" y="1419"/>
                    <a:pt x="204" y="1407"/>
                  </a:cubicBezTo>
                  <a:cubicBezTo>
                    <a:pt x="193" y="1405"/>
                    <a:pt x="182" y="1404"/>
                    <a:pt x="172" y="1404"/>
                  </a:cubicBezTo>
                  <a:cubicBezTo>
                    <a:pt x="32" y="1404"/>
                    <a:pt x="1" y="1624"/>
                    <a:pt x="156" y="1657"/>
                  </a:cubicBezTo>
                  <a:cubicBezTo>
                    <a:pt x="240" y="1669"/>
                    <a:pt x="323" y="1681"/>
                    <a:pt x="406" y="1681"/>
                  </a:cubicBezTo>
                  <a:cubicBezTo>
                    <a:pt x="1240" y="1681"/>
                    <a:pt x="1883" y="943"/>
                    <a:pt x="1752" y="109"/>
                  </a:cubicBezTo>
                  <a:cubicBezTo>
                    <a:pt x="1741" y="45"/>
                    <a:pt x="1692" y="0"/>
                    <a:pt x="16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6"/>
            <p:cNvSpPr/>
            <p:nvPr/>
          </p:nvSpPr>
          <p:spPr>
            <a:xfrm>
              <a:off x="3487199" y="1644499"/>
              <a:ext cx="43777" cy="27275"/>
            </a:xfrm>
            <a:custGeom>
              <a:avLst/>
              <a:gdLst/>
              <a:ahLst/>
              <a:cxnLst/>
              <a:rect l="l" t="t" r="r" b="b"/>
              <a:pathLst>
                <a:path w="1459" h="909" extrusionOk="0">
                  <a:moveTo>
                    <a:pt x="184" y="1"/>
                  </a:moveTo>
                  <a:cubicBezTo>
                    <a:pt x="72" y="1"/>
                    <a:pt x="1" y="160"/>
                    <a:pt x="113" y="242"/>
                  </a:cubicBezTo>
                  <a:lnTo>
                    <a:pt x="1208" y="897"/>
                  </a:lnTo>
                  <a:cubicBezTo>
                    <a:pt x="1232" y="909"/>
                    <a:pt x="1256" y="909"/>
                    <a:pt x="1280" y="909"/>
                  </a:cubicBezTo>
                  <a:cubicBezTo>
                    <a:pt x="1411" y="909"/>
                    <a:pt x="1458" y="742"/>
                    <a:pt x="1351" y="670"/>
                  </a:cubicBezTo>
                  <a:lnTo>
                    <a:pt x="244" y="16"/>
                  </a:lnTo>
                  <a:cubicBezTo>
                    <a:pt x="223" y="5"/>
                    <a:pt x="203"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6"/>
            <p:cNvSpPr/>
            <p:nvPr/>
          </p:nvSpPr>
          <p:spPr>
            <a:xfrm>
              <a:off x="3504513" y="1730707"/>
              <a:ext cx="16803" cy="7891"/>
            </a:xfrm>
            <a:custGeom>
              <a:avLst/>
              <a:gdLst/>
              <a:ahLst/>
              <a:cxnLst/>
              <a:rect l="l" t="t" r="r" b="b"/>
              <a:pathLst>
                <a:path w="560" h="263" extrusionOk="0">
                  <a:moveTo>
                    <a:pt x="155" y="0"/>
                  </a:moveTo>
                  <a:cubicBezTo>
                    <a:pt x="0" y="12"/>
                    <a:pt x="0" y="238"/>
                    <a:pt x="155" y="262"/>
                  </a:cubicBezTo>
                  <a:lnTo>
                    <a:pt x="405" y="262"/>
                  </a:lnTo>
                  <a:cubicBezTo>
                    <a:pt x="560" y="238"/>
                    <a:pt x="560" y="12"/>
                    <a:pt x="4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6"/>
            <p:cNvSpPr/>
            <p:nvPr/>
          </p:nvSpPr>
          <p:spPr>
            <a:xfrm>
              <a:off x="3575597" y="1777336"/>
              <a:ext cx="98776" cy="31985"/>
            </a:xfrm>
            <a:custGeom>
              <a:avLst/>
              <a:gdLst/>
              <a:ahLst/>
              <a:cxnLst/>
              <a:rect l="l" t="t" r="r" b="b"/>
              <a:pathLst>
                <a:path w="3292" h="1066" extrusionOk="0">
                  <a:moveTo>
                    <a:pt x="145" y="0"/>
                  </a:moveTo>
                  <a:cubicBezTo>
                    <a:pt x="106" y="0"/>
                    <a:pt x="69" y="19"/>
                    <a:pt x="48" y="53"/>
                  </a:cubicBezTo>
                  <a:cubicBezTo>
                    <a:pt x="0" y="113"/>
                    <a:pt x="12" y="196"/>
                    <a:pt x="72" y="232"/>
                  </a:cubicBezTo>
                  <a:cubicBezTo>
                    <a:pt x="822" y="768"/>
                    <a:pt x="1727" y="1054"/>
                    <a:pt x="2644" y="1065"/>
                  </a:cubicBezTo>
                  <a:cubicBezTo>
                    <a:pt x="2810" y="1054"/>
                    <a:pt x="2965" y="1054"/>
                    <a:pt x="3132" y="1030"/>
                  </a:cubicBezTo>
                  <a:cubicBezTo>
                    <a:pt x="3291" y="1007"/>
                    <a:pt x="3265" y="766"/>
                    <a:pt x="3117" y="766"/>
                  </a:cubicBezTo>
                  <a:cubicBezTo>
                    <a:pt x="3110" y="766"/>
                    <a:pt x="3103" y="767"/>
                    <a:pt x="3096" y="768"/>
                  </a:cubicBezTo>
                  <a:cubicBezTo>
                    <a:pt x="2948" y="784"/>
                    <a:pt x="2799" y="791"/>
                    <a:pt x="2651" y="791"/>
                  </a:cubicBezTo>
                  <a:cubicBezTo>
                    <a:pt x="1788" y="791"/>
                    <a:pt x="938" y="528"/>
                    <a:pt x="227" y="30"/>
                  </a:cubicBezTo>
                  <a:cubicBezTo>
                    <a:pt x="202" y="10"/>
                    <a:pt x="173" y="0"/>
                    <a:pt x="1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6"/>
            <p:cNvSpPr/>
            <p:nvPr/>
          </p:nvSpPr>
          <p:spPr>
            <a:xfrm>
              <a:off x="3605243" y="1682457"/>
              <a:ext cx="15753" cy="15393"/>
            </a:xfrm>
            <a:custGeom>
              <a:avLst/>
              <a:gdLst/>
              <a:ahLst/>
              <a:cxnLst/>
              <a:rect l="l" t="t" r="r" b="b"/>
              <a:pathLst>
                <a:path w="525" h="513" extrusionOk="0">
                  <a:moveTo>
                    <a:pt x="263" y="1"/>
                  </a:moveTo>
                  <a:cubicBezTo>
                    <a:pt x="120" y="1"/>
                    <a:pt x="1" y="108"/>
                    <a:pt x="1" y="263"/>
                  </a:cubicBezTo>
                  <a:cubicBezTo>
                    <a:pt x="1" y="406"/>
                    <a:pt x="120" y="513"/>
                    <a:pt x="263" y="513"/>
                  </a:cubicBezTo>
                  <a:cubicBezTo>
                    <a:pt x="405" y="513"/>
                    <a:pt x="525" y="406"/>
                    <a:pt x="525" y="263"/>
                  </a:cubicBezTo>
                  <a:cubicBezTo>
                    <a:pt x="525" y="108"/>
                    <a:pt x="405"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6"/>
            <p:cNvSpPr/>
            <p:nvPr/>
          </p:nvSpPr>
          <p:spPr>
            <a:xfrm>
              <a:off x="3712065" y="1690319"/>
              <a:ext cx="15393" cy="15393"/>
            </a:xfrm>
            <a:custGeom>
              <a:avLst/>
              <a:gdLst/>
              <a:ahLst/>
              <a:cxnLst/>
              <a:rect l="l" t="t" r="r" b="b"/>
              <a:pathLst>
                <a:path w="513" h="513" extrusionOk="0">
                  <a:moveTo>
                    <a:pt x="251" y="1"/>
                  </a:moveTo>
                  <a:cubicBezTo>
                    <a:pt x="108" y="1"/>
                    <a:pt x="1" y="108"/>
                    <a:pt x="1" y="251"/>
                  </a:cubicBezTo>
                  <a:cubicBezTo>
                    <a:pt x="1" y="406"/>
                    <a:pt x="108" y="513"/>
                    <a:pt x="251" y="513"/>
                  </a:cubicBezTo>
                  <a:cubicBezTo>
                    <a:pt x="394" y="513"/>
                    <a:pt x="513" y="406"/>
                    <a:pt x="513" y="251"/>
                  </a:cubicBezTo>
                  <a:cubicBezTo>
                    <a:pt x="513" y="108"/>
                    <a:pt x="394"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6"/>
            <p:cNvSpPr/>
            <p:nvPr/>
          </p:nvSpPr>
          <p:spPr>
            <a:xfrm>
              <a:off x="3660815" y="1678526"/>
              <a:ext cx="24124" cy="51849"/>
            </a:xfrm>
            <a:custGeom>
              <a:avLst/>
              <a:gdLst/>
              <a:ahLst/>
              <a:cxnLst/>
              <a:rect l="l" t="t" r="r" b="b"/>
              <a:pathLst>
                <a:path w="804" h="1728" extrusionOk="0">
                  <a:moveTo>
                    <a:pt x="685" y="1"/>
                  </a:moveTo>
                  <a:cubicBezTo>
                    <a:pt x="613" y="1"/>
                    <a:pt x="542" y="60"/>
                    <a:pt x="554" y="132"/>
                  </a:cubicBezTo>
                  <a:lnTo>
                    <a:pt x="518" y="1406"/>
                  </a:lnTo>
                  <a:lnTo>
                    <a:pt x="244" y="1299"/>
                  </a:lnTo>
                  <a:cubicBezTo>
                    <a:pt x="226" y="1292"/>
                    <a:pt x="209" y="1289"/>
                    <a:pt x="192" y="1289"/>
                  </a:cubicBezTo>
                  <a:cubicBezTo>
                    <a:pt x="60" y="1289"/>
                    <a:pt x="0" y="1485"/>
                    <a:pt x="149" y="1549"/>
                  </a:cubicBezTo>
                  <a:lnTo>
                    <a:pt x="589" y="1715"/>
                  </a:lnTo>
                  <a:cubicBezTo>
                    <a:pt x="613" y="1727"/>
                    <a:pt x="625" y="1727"/>
                    <a:pt x="637" y="1727"/>
                  </a:cubicBezTo>
                  <a:cubicBezTo>
                    <a:pt x="673" y="1727"/>
                    <a:pt x="697" y="1715"/>
                    <a:pt x="720" y="1703"/>
                  </a:cubicBezTo>
                  <a:cubicBezTo>
                    <a:pt x="756" y="1680"/>
                    <a:pt x="780" y="1644"/>
                    <a:pt x="780" y="1596"/>
                  </a:cubicBezTo>
                  <a:lnTo>
                    <a:pt x="804" y="132"/>
                  </a:lnTo>
                  <a:cubicBezTo>
                    <a:pt x="804" y="60"/>
                    <a:pt x="756" y="1"/>
                    <a:pt x="6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6"/>
            <p:cNvSpPr/>
            <p:nvPr/>
          </p:nvSpPr>
          <p:spPr>
            <a:xfrm>
              <a:off x="3598822" y="1634507"/>
              <a:ext cx="60040" cy="25114"/>
            </a:xfrm>
            <a:custGeom>
              <a:avLst/>
              <a:gdLst/>
              <a:ahLst/>
              <a:cxnLst/>
              <a:rect l="l" t="t" r="r" b="b"/>
              <a:pathLst>
                <a:path w="2001" h="837" extrusionOk="0">
                  <a:moveTo>
                    <a:pt x="1010" y="0"/>
                  </a:moveTo>
                  <a:cubicBezTo>
                    <a:pt x="610" y="0"/>
                    <a:pt x="210" y="221"/>
                    <a:pt x="36" y="658"/>
                  </a:cubicBezTo>
                  <a:cubicBezTo>
                    <a:pt x="0" y="730"/>
                    <a:pt x="36" y="801"/>
                    <a:pt x="107" y="837"/>
                  </a:cubicBezTo>
                  <a:lnTo>
                    <a:pt x="155" y="837"/>
                  </a:lnTo>
                  <a:cubicBezTo>
                    <a:pt x="203" y="837"/>
                    <a:pt x="250" y="813"/>
                    <a:pt x="274" y="753"/>
                  </a:cubicBezTo>
                  <a:cubicBezTo>
                    <a:pt x="405" y="468"/>
                    <a:pt x="691" y="265"/>
                    <a:pt x="1000" y="265"/>
                  </a:cubicBezTo>
                  <a:cubicBezTo>
                    <a:pt x="1322" y="265"/>
                    <a:pt x="1608" y="456"/>
                    <a:pt x="1739" y="753"/>
                  </a:cubicBezTo>
                  <a:cubicBezTo>
                    <a:pt x="1757" y="800"/>
                    <a:pt x="1806" y="832"/>
                    <a:pt x="1860" y="832"/>
                  </a:cubicBezTo>
                  <a:cubicBezTo>
                    <a:pt x="1875" y="832"/>
                    <a:pt x="1890" y="830"/>
                    <a:pt x="1905" y="825"/>
                  </a:cubicBezTo>
                  <a:cubicBezTo>
                    <a:pt x="1965" y="789"/>
                    <a:pt x="2001" y="718"/>
                    <a:pt x="1977" y="646"/>
                  </a:cubicBezTo>
                  <a:cubicBezTo>
                    <a:pt x="1799" y="215"/>
                    <a:pt x="1405"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6"/>
            <p:cNvSpPr/>
            <p:nvPr/>
          </p:nvSpPr>
          <p:spPr>
            <a:xfrm>
              <a:off x="3694572" y="1648160"/>
              <a:ext cx="46808" cy="8611"/>
            </a:xfrm>
            <a:custGeom>
              <a:avLst/>
              <a:gdLst/>
              <a:ahLst/>
              <a:cxnLst/>
              <a:rect l="l" t="t" r="r" b="b"/>
              <a:pathLst>
                <a:path w="1560" h="287" extrusionOk="0">
                  <a:moveTo>
                    <a:pt x="1393" y="1"/>
                  </a:moveTo>
                  <a:lnTo>
                    <a:pt x="167" y="36"/>
                  </a:lnTo>
                  <a:cubicBezTo>
                    <a:pt x="0" y="36"/>
                    <a:pt x="0" y="287"/>
                    <a:pt x="167" y="287"/>
                  </a:cubicBezTo>
                  <a:lnTo>
                    <a:pt x="1393" y="263"/>
                  </a:lnTo>
                  <a:cubicBezTo>
                    <a:pt x="1560" y="263"/>
                    <a:pt x="1560" y="1"/>
                    <a:pt x="13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6"/>
            <p:cNvSpPr/>
            <p:nvPr/>
          </p:nvSpPr>
          <p:spPr>
            <a:xfrm>
              <a:off x="3629909" y="1724225"/>
              <a:ext cx="30395" cy="22204"/>
            </a:xfrm>
            <a:custGeom>
              <a:avLst/>
              <a:gdLst/>
              <a:ahLst/>
              <a:cxnLst/>
              <a:rect l="l" t="t" r="r" b="b"/>
              <a:pathLst>
                <a:path w="1013" h="740" extrusionOk="0">
                  <a:moveTo>
                    <a:pt x="148" y="0"/>
                  </a:moveTo>
                  <a:cubicBezTo>
                    <a:pt x="84" y="0"/>
                    <a:pt x="24" y="56"/>
                    <a:pt x="24" y="121"/>
                  </a:cubicBezTo>
                  <a:cubicBezTo>
                    <a:pt x="0" y="347"/>
                    <a:pt x="119" y="573"/>
                    <a:pt x="322" y="680"/>
                  </a:cubicBezTo>
                  <a:cubicBezTo>
                    <a:pt x="393" y="716"/>
                    <a:pt x="476" y="740"/>
                    <a:pt x="572" y="740"/>
                  </a:cubicBezTo>
                  <a:cubicBezTo>
                    <a:pt x="703" y="740"/>
                    <a:pt x="846" y="692"/>
                    <a:pt x="953" y="609"/>
                  </a:cubicBezTo>
                  <a:cubicBezTo>
                    <a:pt x="1012" y="561"/>
                    <a:pt x="1012" y="478"/>
                    <a:pt x="965" y="430"/>
                  </a:cubicBezTo>
                  <a:cubicBezTo>
                    <a:pt x="938" y="398"/>
                    <a:pt x="901" y="379"/>
                    <a:pt x="866" y="379"/>
                  </a:cubicBezTo>
                  <a:cubicBezTo>
                    <a:pt x="836" y="379"/>
                    <a:pt x="807" y="392"/>
                    <a:pt x="786" y="418"/>
                  </a:cubicBezTo>
                  <a:cubicBezTo>
                    <a:pt x="724" y="474"/>
                    <a:pt x="653" y="498"/>
                    <a:pt x="584" y="498"/>
                  </a:cubicBezTo>
                  <a:cubicBezTo>
                    <a:pt x="416" y="498"/>
                    <a:pt x="261" y="351"/>
                    <a:pt x="286" y="157"/>
                  </a:cubicBezTo>
                  <a:cubicBezTo>
                    <a:pt x="298" y="85"/>
                    <a:pt x="238" y="14"/>
                    <a:pt x="167" y="2"/>
                  </a:cubicBezTo>
                  <a:cubicBezTo>
                    <a:pt x="161" y="1"/>
                    <a:pt x="154" y="0"/>
                    <a:pt x="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6"/>
            <p:cNvSpPr/>
            <p:nvPr/>
          </p:nvSpPr>
          <p:spPr>
            <a:xfrm>
              <a:off x="3723858" y="1843950"/>
              <a:ext cx="248321" cy="381214"/>
            </a:xfrm>
            <a:custGeom>
              <a:avLst/>
              <a:gdLst/>
              <a:ahLst/>
              <a:cxnLst/>
              <a:rect l="l" t="t" r="r" b="b"/>
              <a:pathLst>
                <a:path w="8276" h="12705" extrusionOk="0">
                  <a:moveTo>
                    <a:pt x="1501" y="0"/>
                  </a:moveTo>
                  <a:cubicBezTo>
                    <a:pt x="1001" y="4227"/>
                    <a:pt x="501" y="8466"/>
                    <a:pt x="1" y="12704"/>
                  </a:cubicBezTo>
                  <a:cubicBezTo>
                    <a:pt x="3870" y="11430"/>
                    <a:pt x="6930" y="8430"/>
                    <a:pt x="8275" y="4584"/>
                  </a:cubicBezTo>
                  <a:cubicBezTo>
                    <a:pt x="7263" y="3346"/>
                    <a:pt x="6073" y="2263"/>
                    <a:pt x="4680" y="1524"/>
                  </a:cubicBezTo>
                  <a:cubicBezTo>
                    <a:pt x="3644" y="965"/>
                    <a:pt x="2537" y="548"/>
                    <a:pt x="15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6"/>
            <p:cNvSpPr/>
            <p:nvPr/>
          </p:nvSpPr>
          <p:spPr>
            <a:xfrm>
              <a:off x="3211532" y="1806802"/>
              <a:ext cx="208325" cy="353339"/>
            </a:xfrm>
            <a:custGeom>
              <a:avLst/>
              <a:gdLst/>
              <a:ahLst/>
              <a:cxnLst/>
              <a:rect l="l" t="t" r="r" b="b"/>
              <a:pathLst>
                <a:path w="6943" h="11776" extrusionOk="0">
                  <a:moveTo>
                    <a:pt x="6942" y="0"/>
                  </a:moveTo>
                  <a:lnTo>
                    <a:pt x="6942" y="0"/>
                  </a:lnTo>
                  <a:cubicBezTo>
                    <a:pt x="5192" y="607"/>
                    <a:pt x="3418" y="1072"/>
                    <a:pt x="1668" y="1679"/>
                  </a:cubicBezTo>
                  <a:cubicBezTo>
                    <a:pt x="1073" y="1893"/>
                    <a:pt x="513" y="2191"/>
                    <a:pt x="1" y="2572"/>
                  </a:cubicBezTo>
                  <a:cubicBezTo>
                    <a:pt x="287" y="6191"/>
                    <a:pt x="2073" y="9525"/>
                    <a:pt x="4930" y="11775"/>
                  </a:cubicBezTo>
                  <a:lnTo>
                    <a:pt x="694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6"/>
            <p:cNvSpPr/>
            <p:nvPr/>
          </p:nvSpPr>
          <p:spPr>
            <a:xfrm>
              <a:off x="3696342" y="3901708"/>
              <a:ext cx="272265" cy="8641"/>
            </a:xfrm>
            <a:custGeom>
              <a:avLst/>
              <a:gdLst/>
              <a:ahLst/>
              <a:cxnLst/>
              <a:rect l="l" t="t" r="r" b="b"/>
              <a:pathLst>
                <a:path w="9074" h="288" extrusionOk="0">
                  <a:moveTo>
                    <a:pt x="8970" y="1"/>
                  </a:moveTo>
                  <a:cubicBezTo>
                    <a:pt x="8965" y="1"/>
                    <a:pt x="8959" y="1"/>
                    <a:pt x="8954" y="2"/>
                  </a:cubicBezTo>
                  <a:lnTo>
                    <a:pt x="167" y="26"/>
                  </a:lnTo>
                  <a:cubicBezTo>
                    <a:pt x="1" y="26"/>
                    <a:pt x="1" y="288"/>
                    <a:pt x="167" y="288"/>
                  </a:cubicBezTo>
                  <a:lnTo>
                    <a:pt x="8954" y="252"/>
                  </a:lnTo>
                  <a:cubicBezTo>
                    <a:pt x="9026" y="252"/>
                    <a:pt x="9073" y="193"/>
                    <a:pt x="9073" y="121"/>
                  </a:cubicBezTo>
                  <a:cubicBezTo>
                    <a:pt x="9073" y="56"/>
                    <a:pt x="9024" y="1"/>
                    <a:pt x="8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6"/>
            <p:cNvSpPr/>
            <p:nvPr/>
          </p:nvSpPr>
          <p:spPr>
            <a:xfrm>
              <a:off x="3302301" y="1826246"/>
              <a:ext cx="77533" cy="284237"/>
            </a:xfrm>
            <a:custGeom>
              <a:avLst/>
              <a:gdLst/>
              <a:ahLst/>
              <a:cxnLst/>
              <a:rect l="l" t="t" r="r" b="b"/>
              <a:pathLst>
                <a:path w="2584" h="9473" extrusionOk="0">
                  <a:moveTo>
                    <a:pt x="2336" y="1"/>
                  </a:moveTo>
                  <a:cubicBezTo>
                    <a:pt x="2286" y="1"/>
                    <a:pt x="2234" y="42"/>
                    <a:pt x="2215" y="90"/>
                  </a:cubicBezTo>
                  <a:lnTo>
                    <a:pt x="1179" y="4150"/>
                  </a:lnTo>
                  <a:cubicBezTo>
                    <a:pt x="1155" y="4222"/>
                    <a:pt x="1203" y="4293"/>
                    <a:pt x="1262" y="4305"/>
                  </a:cubicBezTo>
                  <a:cubicBezTo>
                    <a:pt x="1453" y="4365"/>
                    <a:pt x="1631" y="4424"/>
                    <a:pt x="1810" y="4508"/>
                  </a:cubicBezTo>
                  <a:lnTo>
                    <a:pt x="1953" y="4567"/>
                  </a:lnTo>
                  <a:lnTo>
                    <a:pt x="1000" y="4805"/>
                  </a:lnTo>
                  <a:cubicBezTo>
                    <a:pt x="953" y="4817"/>
                    <a:pt x="917" y="4865"/>
                    <a:pt x="905" y="4912"/>
                  </a:cubicBezTo>
                  <a:lnTo>
                    <a:pt x="12" y="9318"/>
                  </a:lnTo>
                  <a:cubicBezTo>
                    <a:pt x="0" y="9389"/>
                    <a:pt x="48" y="9449"/>
                    <a:pt x="107" y="9472"/>
                  </a:cubicBezTo>
                  <a:lnTo>
                    <a:pt x="131" y="9472"/>
                  </a:lnTo>
                  <a:cubicBezTo>
                    <a:pt x="203" y="9472"/>
                    <a:pt x="250" y="9425"/>
                    <a:pt x="274" y="9365"/>
                  </a:cubicBezTo>
                  <a:lnTo>
                    <a:pt x="1155" y="5043"/>
                  </a:lnTo>
                  <a:lnTo>
                    <a:pt x="2453" y="4722"/>
                  </a:lnTo>
                  <a:cubicBezTo>
                    <a:pt x="2584" y="4686"/>
                    <a:pt x="2584" y="4496"/>
                    <a:pt x="2453" y="4460"/>
                  </a:cubicBezTo>
                  <a:cubicBezTo>
                    <a:pt x="2262" y="4412"/>
                    <a:pt x="2084" y="4341"/>
                    <a:pt x="1905" y="4269"/>
                  </a:cubicBezTo>
                  <a:cubicBezTo>
                    <a:pt x="1774" y="4210"/>
                    <a:pt x="1619" y="4150"/>
                    <a:pt x="1465" y="4091"/>
                  </a:cubicBezTo>
                  <a:lnTo>
                    <a:pt x="2465" y="162"/>
                  </a:lnTo>
                  <a:cubicBezTo>
                    <a:pt x="2489" y="90"/>
                    <a:pt x="2441" y="19"/>
                    <a:pt x="2369" y="7"/>
                  </a:cubicBezTo>
                  <a:cubicBezTo>
                    <a:pt x="2359" y="3"/>
                    <a:pt x="2348" y="1"/>
                    <a:pt x="23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6"/>
            <p:cNvSpPr/>
            <p:nvPr/>
          </p:nvSpPr>
          <p:spPr>
            <a:xfrm>
              <a:off x="3767457" y="1866424"/>
              <a:ext cx="53589" cy="328015"/>
            </a:xfrm>
            <a:custGeom>
              <a:avLst/>
              <a:gdLst/>
              <a:ahLst/>
              <a:cxnLst/>
              <a:rect l="l" t="t" r="r" b="b"/>
              <a:pathLst>
                <a:path w="1786" h="10932" extrusionOk="0">
                  <a:moveTo>
                    <a:pt x="1492" y="1"/>
                  </a:moveTo>
                  <a:cubicBezTo>
                    <a:pt x="1426" y="1"/>
                    <a:pt x="1364" y="43"/>
                    <a:pt x="1369" y="132"/>
                  </a:cubicBezTo>
                  <a:lnTo>
                    <a:pt x="1143" y="4085"/>
                  </a:lnTo>
                  <a:cubicBezTo>
                    <a:pt x="988" y="4145"/>
                    <a:pt x="822" y="4192"/>
                    <a:pt x="655" y="4240"/>
                  </a:cubicBezTo>
                  <a:cubicBezTo>
                    <a:pt x="464" y="4300"/>
                    <a:pt x="262" y="4359"/>
                    <a:pt x="83" y="4431"/>
                  </a:cubicBezTo>
                  <a:cubicBezTo>
                    <a:pt x="36" y="4442"/>
                    <a:pt x="0" y="4502"/>
                    <a:pt x="0" y="4562"/>
                  </a:cubicBezTo>
                  <a:cubicBezTo>
                    <a:pt x="0" y="4621"/>
                    <a:pt x="48" y="4669"/>
                    <a:pt x="107" y="4681"/>
                  </a:cubicBezTo>
                  <a:lnTo>
                    <a:pt x="1512" y="4954"/>
                  </a:lnTo>
                  <a:cubicBezTo>
                    <a:pt x="1429" y="5895"/>
                    <a:pt x="1345" y="6859"/>
                    <a:pt x="1274" y="7812"/>
                  </a:cubicBezTo>
                  <a:cubicBezTo>
                    <a:pt x="1191" y="8812"/>
                    <a:pt x="1107" y="9800"/>
                    <a:pt x="1012" y="10788"/>
                  </a:cubicBezTo>
                  <a:cubicBezTo>
                    <a:pt x="1000" y="10860"/>
                    <a:pt x="1060" y="10919"/>
                    <a:pt x="1131" y="10931"/>
                  </a:cubicBezTo>
                  <a:lnTo>
                    <a:pt x="1143" y="10931"/>
                  </a:lnTo>
                  <a:cubicBezTo>
                    <a:pt x="1203" y="10931"/>
                    <a:pt x="1262" y="10884"/>
                    <a:pt x="1262" y="10812"/>
                  </a:cubicBezTo>
                  <a:cubicBezTo>
                    <a:pt x="1357" y="9836"/>
                    <a:pt x="1441" y="8836"/>
                    <a:pt x="1524" y="7836"/>
                  </a:cubicBezTo>
                  <a:cubicBezTo>
                    <a:pt x="1607" y="6836"/>
                    <a:pt x="1691" y="5847"/>
                    <a:pt x="1786" y="4859"/>
                  </a:cubicBezTo>
                  <a:cubicBezTo>
                    <a:pt x="1786" y="4800"/>
                    <a:pt x="1750" y="4740"/>
                    <a:pt x="1679" y="4728"/>
                  </a:cubicBezTo>
                  <a:lnTo>
                    <a:pt x="643" y="4514"/>
                  </a:lnTo>
                  <a:lnTo>
                    <a:pt x="738" y="4490"/>
                  </a:lnTo>
                  <a:cubicBezTo>
                    <a:pt x="929" y="4431"/>
                    <a:pt x="1131" y="4371"/>
                    <a:pt x="1310" y="4312"/>
                  </a:cubicBezTo>
                  <a:cubicBezTo>
                    <a:pt x="1357" y="4288"/>
                    <a:pt x="1393" y="4240"/>
                    <a:pt x="1393" y="4192"/>
                  </a:cubicBezTo>
                  <a:lnTo>
                    <a:pt x="1631" y="156"/>
                  </a:lnTo>
                  <a:cubicBezTo>
                    <a:pt x="1644" y="55"/>
                    <a:pt x="1566" y="1"/>
                    <a:pt x="14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5" name="Google Shape;965;p36"/>
          <p:cNvSpPr txBox="1"/>
          <p:nvPr/>
        </p:nvSpPr>
        <p:spPr>
          <a:xfrm>
            <a:off x="713400" y="1799275"/>
            <a:ext cx="2013600" cy="1455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lt1"/>
                </a:solidFill>
                <a:latin typeface="Comfortaa Medium"/>
                <a:ea typeface="Comfortaa Medium"/>
                <a:cs typeface="Comfortaa Medium"/>
                <a:sym typeface="Comfortaa Medium"/>
              </a:rPr>
              <a:t>Learn to work with diverse groups of people in a collaborative environment. </a:t>
            </a:r>
            <a:endParaRPr sz="1500">
              <a:solidFill>
                <a:schemeClr val="lt1"/>
              </a:solidFill>
              <a:latin typeface="Comfortaa Medium"/>
              <a:ea typeface="Comfortaa Medium"/>
              <a:cs typeface="Comfortaa Medium"/>
              <a:sym typeface="Comfortaa Medium"/>
            </a:endParaRPr>
          </a:p>
        </p:txBody>
      </p:sp>
      <p:sp>
        <p:nvSpPr>
          <p:cNvPr id="966" name="Google Shape;966;p36"/>
          <p:cNvSpPr txBox="1"/>
          <p:nvPr/>
        </p:nvSpPr>
        <p:spPr>
          <a:xfrm>
            <a:off x="713395" y="1384075"/>
            <a:ext cx="2013600" cy="415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0D0B0D"/>
                </a:solidFill>
                <a:latin typeface="Mali"/>
                <a:ea typeface="Mali"/>
                <a:cs typeface="Mali"/>
                <a:sym typeface="Mali"/>
              </a:rPr>
              <a:t>Collaboration</a:t>
            </a:r>
            <a:endParaRPr sz="1800" b="1">
              <a:solidFill>
                <a:srgbClr val="0D0B0D"/>
              </a:solidFill>
              <a:latin typeface="Mali"/>
              <a:ea typeface="Mali"/>
              <a:cs typeface="Mali"/>
              <a:sym typeface="Mali"/>
            </a:endParaRPr>
          </a:p>
        </p:txBody>
      </p:sp>
      <p:sp>
        <p:nvSpPr>
          <p:cNvPr id="967" name="Google Shape;967;p36"/>
          <p:cNvSpPr txBox="1"/>
          <p:nvPr/>
        </p:nvSpPr>
        <p:spPr>
          <a:xfrm>
            <a:off x="6371475" y="3254525"/>
            <a:ext cx="2013600" cy="1150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lt1"/>
                </a:solidFill>
                <a:latin typeface="Comfortaa Medium"/>
                <a:ea typeface="Comfortaa Medium"/>
                <a:cs typeface="Comfortaa Medium"/>
                <a:sym typeface="Comfortaa Medium"/>
              </a:rPr>
              <a:t>Make new friends and have rich discussions with a variety of differing opinions. </a:t>
            </a:r>
            <a:endParaRPr sz="1500">
              <a:solidFill>
                <a:schemeClr val="lt1"/>
              </a:solidFill>
              <a:latin typeface="Comfortaa Medium"/>
              <a:ea typeface="Comfortaa Medium"/>
              <a:cs typeface="Comfortaa Medium"/>
              <a:sym typeface="Comfortaa Medium"/>
            </a:endParaRPr>
          </a:p>
        </p:txBody>
      </p:sp>
      <p:sp>
        <p:nvSpPr>
          <p:cNvPr id="968" name="Google Shape;968;p36"/>
          <p:cNvSpPr txBox="1"/>
          <p:nvPr/>
        </p:nvSpPr>
        <p:spPr>
          <a:xfrm>
            <a:off x="6371470" y="2839325"/>
            <a:ext cx="2013600" cy="415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0D0B0D"/>
                </a:solidFill>
                <a:latin typeface="Mali"/>
                <a:ea typeface="Mali"/>
                <a:cs typeface="Mali"/>
                <a:sym typeface="Mali"/>
              </a:rPr>
              <a:t>Community</a:t>
            </a:r>
            <a:endParaRPr sz="1800" b="1">
              <a:solidFill>
                <a:srgbClr val="0D0B0D"/>
              </a:solidFill>
              <a:latin typeface="Mali"/>
              <a:ea typeface="Mali"/>
              <a:cs typeface="Mali"/>
              <a:sym typeface="Mali"/>
            </a:endParaRPr>
          </a:p>
        </p:txBody>
      </p:sp>
      <p:sp>
        <p:nvSpPr>
          <p:cNvPr id="969" name="Google Shape;969;p36"/>
          <p:cNvSpPr/>
          <p:nvPr/>
        </p:nvSpPr>
        <p:spPr>
          <a:xfrm>
            <a:off x="3386042" y="4090750"/>
            <a:ext cx="137400" cy="1374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6"/>
          <p:cNvSpPr/>
          <p:nvPr/>
        </p:nvSpPr>
        <p:spPr>
          <a:xfrm>
            <a:off x="5591846" y="1445543"/>
            <a:ext cx="137400" cy="1374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4"/>
        <p:cNvGrpSpPr/>
        <p:nvPr/>
      </p:nvGrpSpPr>
      <p:grpSpPr>
        <a:xfrm>
          <a:off x="0" y="0"/>
          <a:ext cx="0" cy="0"/>
          <a:chOff x="0" y="0"/>
          <a:chExt cx="0" cy="0"/>
        </a:xfrm>
      </p:grpSpPr>
      <p:sp>
        <p:nvSpPr>
          <p:cNvPr id="975" name="Google Shape;975;p37"/>
          <p:cNvSpPr txBox="1">
            <a:spLocks noGrp="1"/>
          </p:cNvSpPr>
          <p:nvPr>
            <p:ph type="title"/>
          </p:nvPr>
        </p:nvSpPr>
        <p:spPr>
          <a:xfrm>
            <a:off x="1698150" y="1086100"/>
            <a:ext cx="5747700" cy="233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DON’T BELIEVE US? </a:t>
            </a:r>
            <a:endParaRPr sz="3000"/>
          </a:p>
          <a:p>
            <a:pPr marL="0" lvl="0" indent="0" algn="ctr" rtl="0">
              <a:spcBef>
                <a:spcPts val="0"/>
              </a:spcBef>
              <a:spcAft>
                <a:spcPts val="0"/>
              </a:spcAft>
              <a:buNone/>
            </a:pPr>
            <a:r>
              <a:rPr lang="en" sz="3000">
                <a:solidFill>
                  <a:schemeClr val="dk1"/>
                </a:solidFill>
              </a:rPr>
              <a:t>Here are some Words of Wisdom  </a:t>
            </a:r>
            <a:endParaRPr sz="3000">
              <a:solidFill>
                <a:schemeClr val="dk1"/>
              </a:solidFill>
            </a:endParaRPr>
          </a:p>
          <a:p>
            <a:pPr marL="0" lvl="0" indent="0" algn="ctr" rtl="0">
              <a:spcBef>
                <a:spcPts val="0"/>
              </a:spcBef>
              <a:spcAft>
                <a:spcPts val="0"/>
              </a:spcAft>
              <a:buNone/>
            </a:pPr>
            <a:r>
              <a:rPr lang="en" sz="3000">
                <a:solidFill>
                  <a:schemeClr val="dk1"/>
                </a:solidFill>
              </a:rPr>
              <a:t>From a former AP Capstone student:</a:t>
            </a:r>
            <a:endParaRPr sz="3000">
              <a:solidFill>
                <a:schemeClr val="dk1"/>
              </a:solidFill>
            </a:endParaRPr>
          </a:p>
        </p:txBody>
      </p:sp>
      <p:grpSp>
        <p:nvGrpSpPr>
          <p:cNvPr id="976" name="Google Shape;976;p37"/>
          <p:cNvGrpSpPr/>
          <p:nvPr/>
        </p:nvGrpSpPr>
        <p:grpSpPr>
          <a:xfrm>
            <a:off x="-386881" y="2657600"/>
            <a:ext cx="2893304" cy="2588307"/>
            <a:chOff x="389325" y="2759825"/>
            <a:chExt cx="2198225" cy="1966500"/>
          </a:xfrm>
        </p:grpSpPr>
        <p:sp>
          <p:nvSpPr>
            <p:cNvPr id="977" name="Google Shape;977;p37"/>
            <p:cNvSpPr/>
            <p:nvPr/>
          </p:nvSpPr>
          <p:spPr>
            <a:xfrm>
              <a:off x="1128997" y="4182767"/>
              <a:ext cx="595925" cy="484192"/>
            </a:xfrm>
            <a:custGeom>
              <a:avLst/>
              <a:gdLst/>
              <a:ahLst/>
              <a:cxnLst/>
              <a:rect l="l" t="t" r="r" b="b"/>
              <a:pathLst>
                <a:path w="23837" h="20325" extrusionOk="0">
                  <a:moveTo>
                    <a:pt x="23837" y="1"/>
                  </a:moveTo>
                  <a:lnTo>
                    <a:pt x="0" y="322"/>
                  </a:lnTo>
                  <a:lnTo>
                    <a:pt x="3358" y="20325"/>
                  </a:lnTo>
                  <a:lnTo>
                    <a:pt x="22908" y="20325"/>
                  </a:lnTo>
                  <a:lnTo>
                    <a:pt x="23837" y="1"/>
                  </a:ln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7"/>
            <p:cNvSpPr/>
            <p:nvPr/>
          </p:nvSpPr>
          <p:spPr>
            <a:xfrm>
              <a:off x="1004575" y="3193075"/>
              <a:ext cx="670350" cy="1057000"/>
            </a:xfrm>
            <a:custGeom>
              <a:avLst/>
              <a:gdLst/>
              <a:ahLst/>
              <a:cxnLst/>
              <a:rect l="l" t="t" r="r" b="b"/>
              <a:pathLst>
                <a:path w="26814" h="42280" extrusionOk="0">
                  <a:moveTo>
                    <a:pt x="8323" y="1"/>
                  </a:moveTo>
                  <a:lnTo>
                    <a:pt x="1" y="4597"/>
                  </a:lnTo>
                  <a:cubicBezTo>
                    <a:pt x="2060" y="17181"/>
                    <a:pt x="4323" y="29695"/>
                    <a:pt x="6370" y="42280"/>
                  </a:cubicBezTo>
                  <a:lnTo>
                    <a:pt x="26813" y="41661"/>
                  </a:lnTo>
                  <a:cubicBezTo>
                    <a:pt x="26647" y="28611"/>
                    <a:pt x="25992" y="15574"/>
                    <a:pt x="24599" y="2608"/>
                  </a:cubicBezTo>
                  <a:cubicBezTo>
                    <a:pt x="22003" y="1858"/>
                    <a:pt x="19479" y="1203"/>
                    <a:pt x="16884" y="453"/>
                  </a:cubicBezTo>
                  <a:cubicBezTo>
                    <a:pt x="16455" y="1132"/>
                    <a:pt x="15598" y="1394"/>
                    <a:pt x="14788" y="1489"/>
                  </a:cubicBezTo>
                  <a:cubicBezTo>
                    <a:pt x="14410" y="1540"/>
                    <a:pt x="14030" y="1564"/>
                    <a:pt x="13649" y="1564"/>
                  </a:cubicBezTo>
                  <a:cubicBezTo>
                    <a:pt x="11788" y="1564"/>
                    <a:pt x="9924" y="979"/>
                    <a:pt x="8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7"/>
            <p:cNvSpPr/>
            <p:nvPr/>
          </p:nvSpPr>
          <p:spPr>
            <a:xfrm>
              <a:off x="1297775" y="3269575"/>
              <a:ext cx="222375" cy="793875"/>
            </a:xfrm>
            <a:custGeom>
              <a:avLst/>
              <a:gdLst/>
              <a:ahLst/>
              <a:cxnLst/>
              <a:rect l="l" t="t" r="r" b="b"/>
              <a:pathLst>
                <a:path w="8895" h="31755" extrusionOk="0">
                  <a:moveTo>
                    <a:pt x="1786" y="1"/>
                  </a:moveTo>
                  <a:lnTo>
                    <a:pt x="0" y="4025"/>
                  </a:lnTo>
                  <a:cubicBezTo>
                    <a:pt x="346" y="4549"/>
                    <a:pt x="893" y="4894"/>
                    <a:pt x="1512" y="4977"/>
                  </a:cubicBezTo>
                  <a:lnTo>
                    <a:pt x="917" y="27409"/>
                  </a:lnTo>
                  <a:lnTo>
                    <a:pt x="5501" y="31755"/>
                  </a:lnTo>
                  <a:lnTo>
                    <a:pt x="8894" y="26492"/>
                  </a:lnTo>
                  <a:lnTo>
                    <a:pt x="3024" y="4716"/>
                  </a:lnTo>
                  <a:cubicBezTo>
                    <a:pt x="3513" y="4477"/>
                    <a:pt x="3906" y="4073"/>
                    <a:pt x="4144" y="3573"/>
                  </a:cubicBezTo>
                  <a:cubicBezTo>
                    <a:pt x="3346" y="2334"/>
                    <a:pt x="2572" y="1227"/>
                    <a:pt x="1786"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1133750" y="3219250"/>
              <a:ext cx="372575" cy="200675"/>
            </a:xfrm>
            <a:custGeom>
              <a:avLst/>
              <a:gdLst/>
              <a:ahLst/>
              <a:cxnLst/>
              <a:rect l="l" t="t" r="r" b="b"/>
              <a:pathLst>
                <a:path w="14903" h="8027" extrusionOk="0">
                  <a:moveTo>
                    <a:pt x="14556" y="1"/>
                  </a:moveTo>
                  <a:cubicBezTo>
                    <a:pt x="14459" y="1"/>
                    <a:pt x="14363" y="54"/>
                    <a:pt x="14324" y="180"/>
                  </a:cubicBezTo>
                  <a:cubicBezTo>
                    <a:pt x="13872" y="1371"/>
                    <a:pt x="13419" y="2538"/>
                    <a:pt x="12967" y="3704"/>
                  </a:cubicBezTo>
                  <a:cubicBezTo>
                    <a:pt x="12574" y="4716"/>
                    <a:pt x="12181" y="5740"/>
                    <a:pt x="11788" y="6764"/>
                  </a:cubicBezTo>
                  <a:cubicBezTo>
                    <a:pt x="11300" y="6014"/>
                    <a:pt x="10800" y="5252"/>
                    <a:pt x="10288" y="4502"/>
                  </a:cubicBezTo>
                  <a:cubicBezTo>
                    <a:pt x="9716" y="3633"/>
                    <a:pt x="9133" y="2752"/>
                    <a:pt x="8573" y="1895"/>
                  </a:cubicBezTo>
                  <a:cubicBezTo>
                    <a:pt x="8514" y="1811"/>
                    <a:pt x="8431" y="1776"/>
                    <a:pt x="8335" y="1776"/>
                  </a:cubicBezTo>
                  <a:cubicBezTo>
                    <a:pt x="8240" y="1787"/>
                    <a:pt x="8157" y="1835"/>
                    <a:pt x="8121" y="1930"/>
                  </a:cubicBezTo>
                  <a:lnTo>
                    <a:pt x="5728" y="7264"/>
                  </a:lnTo>
                  <a:cubicBezTo>
                    <a:pt x="4918" y="6205"/>
                    <a:pt x="4097" y="5133"/>
                    <a:pt x="3275" y="4073"/>
                  </a:cubicBezTo>
                  <a:cubicBezTo>
                    <a:pt x="2370" y="2883"/>
                    <a:pt x="1465" y="1692"/>
                    <a:pt x="572" y="525"/>
                  </a:cubicBezTo>
                  <a:cubicBezTo>
                    <a:pt x="514" y="450"/>
                    <a:pt x="440" y="419"/>
                    <a:pt x="368" y="419"/>
                  </a:cubicBezTo>
                  <a:cubicBezTo>
                    <a:pt x="177" y="419"/>
                    <a:pt x="0" y="639"/>
                    <a:pt x="156" y="847"/>
                  </a:cubicBezTo>
                  <a:cubicBezTo>
                    <a:pt x="1061" y="2002"/>
                    <a:pt x="1954" y="3192"/>
                    <a:pt x="2858" y="4383"/>
                  </a:cubicBezTo>
                  <a:cubicBezTo>
                    <a:pt x="3775" y="5562"/>
                    <a:pt x="4680" y="6752"/>
                    <a:pt x="5585" y="7919"/>
                  </a:cubicBezTo>
                  <a:cubicBezTo>
                    <a:pt x="5633" y="7979"/>
                    <a:pt x="5704" y="8026"/>
                    <a:pt x="5787" y="8026"/>
                  </a:cubicBezTo>
                  <a:lnTo>
                    <a:pt x="5823" y="8026"/>
                  </a:lnTo>
                  <a:cubicBezTo>
                    <a:pt x="5906" y="8014"/>
                    <a:pt x="5990" y="7955"/>
                    <a:pt x="6025" y="7872"/>
                  </a:cubicBezTo>
                  <a:lnTo>
                    <a:pt x="8395" y="2573"/>
                  </a:lnTo>
                  <a:cubicBezTo>
                    <a:pt x="8883" y="3300"/>
                    <a:pt x="9371" y="4038"/>
                    <a:pt x="9859" y="4788"/>
                  </a:cubicBezTo>
                  <a:cubicBezTo>
                    <a:pt x="10455" y="5681"/>
                    <a:pt x="11050" y="6574"/>
                    <a:pt x="11633" y="7467"/>
                  </a:cubicBezTo>
                  <a:cubicBezTo>
                    <a:pt x="11686" y="7541"/>
                    <a:pt x="11769" y="7577"/>
                    <a:pt x="11852" y="7577"/>
                  </a:cubicBezTo>
                  <a:cubicBezTo>
                    <a:pt x="11956" y="7577"/>
                    <a:pt x="12058" y="7520"/>
                    <a:pt x="12098" y="7407"/>
                  </a:cubicBezTo>
                  <a:cubicBezTo>
                    <a:pt x="12550" y="6228"/>
                    <a:pt x="13003" y="5062"/>
                    <a:pt x="13455" y="3895"/>
                  </a:cubicBezTo>
                  <a:cubicBezTo>
                    <a:pt x="13907" y="2728"/>
                    <a:pt x="14360" y="1561"/>
                    <a:pt x="14812" y="371"/>
                  </a:cubicBezTo>
                  <a:cubicBezTo>
                    <a:pt x="14903" y="159"/>
                    <a:pt x="14726" y="1"/>
                    <a:pt x="14556"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1598400" y="3238625"/>
              <a:ext cx="507225" cy="1412700"/>
            </a:xfrm>
            <a:custGeom>
              <a:avLst/>
              <a:gdLst/>
              <a:ahLst/>
              <a:cxnLst/>
              <a:rect l="l" t="t" r="r" b="b"/>
              <a:pathLst>
                <a:path w="20289" h="56508" extrusionOk="0">
                  <a:moveTo>
                    <a:pt x="1" y="0"/>
                  </a:moveTo>
                  <a:lnTo>
                    <a:pt x="1036" y="56055"/>
                  </a:lnTo>
                  <a:cubicBezTo>
                    <a:pt x="7359" y="56269"/>
                    <a:pt x="13967" y="56293"/>
                    <a:pt x="20289" y="56507"/>
                  </a:cubicBezTo>
                  <a:cubicBezTo>
                    <a:pt x="18146" y="46161"/>
                    <a:pt x="16169" y="25242"/>
                    <a:pt x="16169" y="25242"/>
                  </a:cubicBezTo>
                  <a:cubicBezTo>
                    <a:pt x="16169" y="25242"/>
                    <a:pt x="17134" y="14824"/>
                    <a:pt x="17729" y="9537"/>
                  </a:cubicBezTo>
                  <a:cubicBezTo>
                    <a:pt x="15050" y="6085"/>
                    <a:pt x="11407" y="3037"/>
                    <a:pt x="7180" y="1917"/>
                  </a:cubicBezTo>
                  <a:lnTo>
                    <a:pt x="1" y="0"/>
                  </a:ln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7"/>
            <p:cNvSpPr/>
            <p:nvPr/>
          </p:nvSpPr>
          <p:spPr>
            <a:xfrm>
              <a:off x="1653775" y="3297250"/>
              <a:ext cx="203025" cy="1306450"/>
            </a:xfrm>
            <a:custGeom>
              <a:avLst/>
              <a:gdLst/>
              <a:ahLst/>
              <a:cxnLst/>
              <a:rect l="l" t="t" r="r" b="b"/>
              <a:pathLst>
                <a:path w="8121" h="52258" extrusionOk="0">
                  <a:moveTo>
                    <a:pt x="5536" y="0"/>
                  </a:moveTo>
                  <a:cubicBezTo>
                    <a:pt x="5528" y="0"/>
                    <a:pt x="5521" y="0"/>
                    <a:pt x="5513" y="1"/>
                  </a:cubicBezTo>
                  <a:cubicBezTo>
                    <a:pt x="5370" y="13"/>
                    <a:pt x="5263" y="132"/>
                    <a:pt x="5275" y="275"/>
                  </a:cubicBezTo>
                  <a:lnTo>
                    <a:pt x="6358" y="17563"/>
                  </a:lnTo>
                  <a:cubicBezTo>
                    <a:pt x="5382" y="17765"/>
                    <a:pt x="4394" y="17944"/>
                    <a:pt x="3441" y="18122"/>
                  </a:cubicBezTo>
                  <a:cubicBezTo>
                    <a:pt x="2405" y="18313"/>
                    <a:pt x="1334" y="18515"/>
                    <a:pt x="286" y="18729"/>
                  </a:cubicBezTo>
                  <a:cubicBezTo>
                    <a:pt x="0" y="18789"/>
                    <a:pt x="12" y="19206"/>
                    <a:pt x="310" y="19241"/>
                  </a:cubicBezTo>
                  <a:cubicBezTo>
                    <a:pt x="1536" y="19396"/>
                    <a:pt x="2822" y="19611"/>
                    <a:pt x="4060" y="19825"/>
                  </a:cubicBezTo>
                  <a:cubicBezTo>
                    <a:pt x="5215" y="20015"/>
                    <a:pt x="6418" y="20230"/>
                    <a:pt x="7584" y="20373"/>
                  </a:cubicBezTo>
                  <a:cubicBezTo>
                    <a:pt x="7418" y="25635"/>
                    <a:pt x="7239" y="30886"/>
                    <a:pt x="7061" y="36148"/>
                  </a:cubicBezTo>
                  <a:cubicBezTo>
                    <a:pt x="6882" y="41435"/>
                    <a:pt x="6703" y="46709"/>
                    <a:pt x="6537" y="51984"/>
                  </a:cubicBezTo>
                  <a:cubicBezTo>
                    <a:pt x="6537" y="52126"/>
                    <a:pt x="6644" y="52245"/>
                    <a:pt x="6787" y="52257"/>
                  </a:cubicBezTo>
                  <a:lnTo>
                    <a:pt x="6799" y="52257"/>
                  </a:lnTo>
                  <a:cubicBezTo>
                    <a:pt x="6941" y="52245"/>
                    <a:pt x="7049" y="52138"/>
                    <a:pt x="7061" y="51995"/>
                  </a:cubicBezTo>
                  <a:cubicBezTo>
                    <a:pt x="7227" y="46721"/>
                    <a:pt x="7406" y="41447"/>
                    <a:pt x="7584" y="36160"/>
                  </a:cubicBezTo>
                  <a:cubicBezTo>
                    <a:pt x="7763" y="30826"/>
                    <a:pt x="7942" y="25480"/>
                    <a:pt x="8108" y="20158"/>
                  </a:cubicBezTo>
                  <a:cubicBezTo>
                    <a:pt x="8120" y="20015"/>
                    <a:pt x="8013" y="19896"/>
                    <a:pt x="7882" y="19884"/>
                  </a:cubicBezTo>
                  <a:cubicBezTo>
                    <a:pt x="6656" y="19741"/>
                    <a:pt x="5382" y="19515"/>
                    <a:pt x="4144" y="19313"/>
                  </a:cubicBezTo>
                  <a:cubicBezTo>
                    <a:pt x="3405" y="19182"/>
                    <a:pt x="2655" y="19063"/>
                    <a:pt x="1905" y="18944"/>
                  </a:cubicBezTo>
                  <a:cubicBezTo>
                    <a:pt x="2453" y="18849"/>
                    <a:pt x="3001" y="18741"/>
                    <a:pt x="3536" y="18646"/>
                  </a:cubicBezTo>
                  <a:cubicBezTo>
                    <a:pt x="4572" y="18456"/>
                    <a:pt x="5644" y="18253"/>
                    <a:pt x="6680" y="18039"/>
                  </a:cubicBezTo>
                  <a:cubicBezTo>
                    <a:pt x="6811" y="18015"/>
                    <a:pt x="6894" y="17896"/>
                    <a:pt x="6894" y="17765"/>
                  </a:cubicBezTo>
                  <a:lnTo>
                    <a:pt x="5798" y="251"/>
                  </a:lnTo>
                  <a:cubicBezTo>
                    <a:pt x="5787" y="104"/>
                    <a:pt x="5679" y="0"/>
                    <a:pt x="5536"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7"/>
            <p:cNvSpPr/>
            <p:nvPr/>
          </p:nvSpPr>
          <p:spPr>
            <a:xfrm>
              <a:off x="2005000" y="2991975"/>
              <a:ext cx="582550" cy="600875"/>
            </a:xfrm>
            <a:custGeom>
              <a:avLst/>
              <a:gdLst/>
              <a:ahLst/>
              <a:cxnLst/>
              <a:rect l="l" t="t" r="r" b="b"/>
              <a:pathLst>
                <a:path w="23302" h="24035" extrusionOk="0">
                  <a:moveTo>
                    <a:pt x="18301" y="1"/>
                  </a:moveTo>
                  <a:cubicBezTo>
                    <a:pt x="18046" y="1"/>
                    <a:pt x="17785" y="84"/>
                    <a:pt x="17538" y="234"/>
                  </a:cubicBezTo>
                  <a:cubicBezTo>
                    <a:pt x="15205" y="1651"/>
                    <a:pt x="12431" y="3389"/>
                    <a:pt x="10359" y="5461"/>
                  </a:cubicBezTo>
                  <a:cubicBezTo>
                    <a:pt x="8978" y="6854"/>
                    <a:pt x="7609" y="8247"/>
                    <a:pt x="6227" y="9628"/>
                  </a:cubicBezTo>
                  <a:cubicBezTo>
                    <a:pt x="5942" y="8378"/>
                    <a:pt x="5668" y="7128"/>
                    <a:pt x="5394" y="5878"/>
                  </a:cubicBezTo>
                  <a:cubicBezTo>
                    <a:pt x="5323" y="5533"/>
                    <a:pt x="5239" y="5187"/>
                    <a:pt x="5025" y="4913"/>
                  </a:cubicBezTo>
                  <a:cubicBezTo>
                    <a:pt x="4861" y="4725"/>
                    <a:pt x="4624" y="4621"/>
                    <a:pt x="4384" y="4621"/>
                  </a:cubicBezTo>
                  <a:cubicBezTo>
                    <a:pt x="4274" y="4621"/>
                    <a:pt x="4165" y="4643"/>
                    <a:pt x="4061" y="4687"/>
                  </a:cubicBezTo>
                  <a:cubicBezTo>
                    <a:pt x="3168" y="7140"/>
                    <a:pt x="2287" y="9593"/>
                    <a:pt x="1405" y="12045"/>
                  </a:cubicBezTo>
                  <a:cubicBezTo>
                    <a:pt x="882" y="13510"/>
                    <a:pt x="620" y="15117"/>
                    <a:pt x="1215" y="16546"/>
                  </a:cubicBezTo>
                  <a:cubicBezTo>
                    <a:pt x="810" y="17796"/>
                    <a:pt x="405" y="18975"/>
                    <a:pt x="1" y="20225"/>
                  </a:cubicBezTo>
                  <a:lnTo>
                    <a:pt x="10704" y="24035"/>
                  </a:lnTo>
                  <a:cubicBezTo>
                    <a:pt x="10990" y="22892"/>
                    <a:pt x="10966" y="21213"/>
                    <a:pt x="11740" y="20320"/>
                  </a:cubicBezTo>
                  <a:cubicBezTo>
                    <a:pt x="13383" y="18463"/>
                    <a:pt x="15300" y="16582"/>
                    <a:pt x="16907" y="14688"/>
                  </a:cubicBezTo>
                  <a:cubicBezTo>
                    <a:pt x="18872" y="12402"/>
                    <a:pt x="20777" y="10057"/>
                    <a:pt x="22730" y="7771"/>
                  </a:cubicBezTo>
                  <a:cubicBezTo>
                    <a:pt x="22582" y="7543"/>
                    <a:pt x="22313" y="7432"/>
                    <a:pt x="22036" y="7432"/>
                  </a:cubicBezTo>
                  <a:cubicBezTo>
                    <a:pt x="21822" y="7432"/>
                    <a:pt x="21603" y="7498"/>
                    <a:pt x="21432" y="7628"/>
                  </a:cubicBezTo>
                  <a:cubicBezTo>
                    <a:pt x="20182" y="8616"/>
                    <a:pt x="19039" y="9366"/>
                    <a:pt x="17777" y="10343"/>
                  </a:cubicBezTo>
                  <a:cubicBezTo>
                    <a:pt x="19789" y="8378"/>
                    <a:pt x="21634" y="6271"/>
                    <a:pt x="23301" y="4009"/>
                  </a:cubicBezTo>
                  <a:cubicBezTo>
                    <a:pt x="23102" y="3738"/>
                    <a:pt x="22792" y="3595"/>
                    <a:pt x="22478" y="3595"/>
                  </a:cubicBezTo>
                  <a:cubicBezTo>
                    <a:pt x="22267" y="3595"/>
                    <a:pt x="22054" y="3660"/>
                    <a:pt x="21872" y="3794"/>
                  </a:cubicBezTo>
                  <a:cubicBezTo>
                    <a:pt x="19848" y="5318"/>
                    <a:pt x="17800" y="6878"/>
                    <a:pt x="15764" y="8402"/>
                  </a:cubicBezTo>
                  <a:cubicBezTo>
                    <a:pt x="17693" y="6033"/>
                    <a:pt x="19574" y="3473"/>
                    <a:pt x="21503" y="1103"/>
                  </a:cubicBezTo>
                  <a:cubicBezTo>
                    <a:pt x="21285" y="926"/>
                    <a:pt x="21076" y="841"/>
                    <a:pt x="20845" y="841"/>
                  </a:cubicBezTo>
                  <a:cubicBezTo>
                    <a:pt x="20472" y="841"/>
                    <a:pt x="20043" y="1065"/>
                    <a:pt x="19432" y="1484"/>
                  </a:cubicBezTo>
                  <a:cubicBezTo>
                    <a:pt x="17288" y="2913"/>
                    <a:pt x="15371" y="4663"/>
                    <a:pt x="13586" y="6521"/>
                  </a:cubicBezTo>
                  <a:cubicBezTo>
                    <a:pt x="15431" y="4485"/>
                    <a:pt x="17169" y="2294"/>
                    <a:pt x="19015" y="258"/>
                  </a:cubicBezTo>
                  <a:cubicBezTo>
                    <a:pt x="18797" y="81"/>
                    <a:pt x="18552" y="1"/>
                    <a:pt x="18301" y="1"/>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2149325" y="3228875"/>
              <a:ext cx="56025" cy="161875"/>
            </a:xfrm>
            <a:custGeom>
              <a:avLst/>
              <a:gdLst/>
              <a:ahLst/>
              <a:cxnLst/>
              <a:rect l="l" t="t" r="r" b="b"/>
              <a:pathLst>
                <a:path w="2241" h="6475" extrusionOk="0">
                  <a:moveTo>
                    <a:pt x="360" y="0"/>
                  </a:moveTo>
                  <a:cubicBezTo>
                    <a:pt x="179" y="0"/>
                    <a:pt x="1" y="195"/>
                    <a:pt x="133" y="402"/>
                  </a:cubicBezTo>
                  <a:cubicBezTo>
                    <a:pt x="1181" y="2153"/>
                    <a:pt x="1705" y="4165"/>
                    <a:pt x="1645" y="6213"/>
                  </a:cubicBezTo>
                  <a:cubicBezTo>
                    <a:pt x="1645" y="6355"/>
                    <a:pt x="1752" y="6475"/>
                    <a:pt x="1895" y="6475"/>
                  </a:cubicBezTo>
                  <a:lnTo>
                    <a:pt x="1907" y="6475"/>
                  </a:lnTo>
                  <a:cubicBezTo>
                    <a:pt x="2038" y="6475"/>
                    <a:pt x="2157" y="6367"/>
                    <a:pt x="2169" y="6236"/>
                  </a:cubicBezTo>
                  <a:cubicBezTo>
                    <a:pt x="2240" y="4081"/>
                    <a:pt x="1681" y="1962"/>
                    <a:pt x="574" y="128"/>
                  </a:cubicBezTo>
                  <a:cubicBezTo>
                    <a:pt x="519" y="38"/>
                    <a:pt x="439" y="0"/>
                    <a:pt x="360"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2218725" y="3226750"/>
              <a:ext cx="133675" cy="113700"/>
            </a:xfrm>
            <a:custGeom>
              <a:avLst/>
              <a:gdLst/>
              <a:ahLst/>
              <a:cxnLst/>
              <a:rect l="l" t="t" r="r" b="b"/>
              <a:pathLst>
                <a:path w="5347" h="4548" extrusionOk="0">
                  <a:moveTo>
                    <a:pt x="364" y="0"/>
                  </a:moveTo>
                  <a:cubicBezTo>
                    <a:pt x="159" y="0"/>
                    <a:pt x="1" y="271"/>
                    <a:pt x="191" y="452"/>
                  </a:cubicBezTo>
                  <a:lnTo>
                    <a:pt x="4822" y="4488"/>
                  </a:lnTo>
                  <a:cubicBezTo>
                    <a:pt x="4870" y="4524"/>
                    <a:pt x="4929" y="4547"/>
                    <a:pt x="4989" y="4547"/>
                  </a:cubicBezTo>
                  <a:cubicBezTo>
                    <a:pt x="5227" y="4547"/>
                    <a:pt x="5346" y="4250"/>
                    <a:pt x="5168" y="4095"/>
                  </a:cubicBezTo>
                  <a:lnTo>
                    <a:pt x="524" y="59"/>
                  </a:lnTo>
                  <a:cubicBezTo>
                    <a:pt x="471" y="18"/>
                    <a:pt x="416" y="0"/>
                    <a:pt x="36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7"/>
            <p:cNvSpPr/>
            <p:nvPr/>
          </p:nvSpPr>
          <p:spPr>
            <a:xfrm>
              <a:off x="2310400" y="3111400"/>
              <a:ext cx="79400" cy="78725"/>
            </a:xfrm>
            <a:custGeom>
              <a:avLst/>
              <a:gdLst/>
              <a:ahLst/>
              <a:cxnLst/>
              <a:rect l="l" t="t" r="r" b="b"/>
              <a:pathLst>
                <a:path w="3176" h="3149" extrusionOk="0">
                  <a:moveTo>
                    <a:pt x="2812" y="0"/>
                  </a:moveTo>
                  <a:cubicBezTo>
                    <a:pt x="2752" y="0"/>
                    <a:pt x="2688" y="23"/>
                    <a:pt x="2632" y="77"/>
                  </a:cubicBezTo>
                  <a:lnTo>
                    <a:pt x="167" y="2708"/>
                  </a:lnTo>
                  <a:cubicBezTo>
                    <a:pt x="0" y="2875"/>
                    <a:pt x="131" y="3149"/>
                    <a:pt x="358" y="3149"/>
                  </a:cubicBezTo>
                  <a:cubicBezTo>
                    <a:pt x="441" y="3149"/>
                    <a:pt x="500" y="3113"/>
                    <a:pt x="548" y="3053"/>
                  </a:cubicBezTo>
                  <a:lnTo>
                    <a:pt x="3013" y="434"/>
                  </a:lnTo>
                  <a:cubicBezTo>
                    <a:pt x="3176" y="234"/>
                    <a:pt x="3007" y="0"/>
                    <a:pt x="2812"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7"/>
            <p:cNvSpPr/>
            <p:nvPr/>
          </p:nvSpPr>
          <p:spPr>
            <a:xfrm>
              <a:off x="2368725" y="3176325"/>
              <a:ext cx="62050" cy="63800"/>
            </a:xfrm>
            <a:custGeom>
              <a:avLst/>
              <a:gdLst/>
              <a:ahLst/>
              <a:cxnLst/>
              <a:rect l="l" t="t" r="r" b="b"/>
              <a:pathLst>
                <a:path w="2482" h="2552" extrusionOk="0">
                  <a:moveTo>
                    <a:pt x="2107" y="1"/>
                  </a:moveTo>
                  <a:cubicBezTo>
                    <a:pt x="2043" y="1"/>
                    <a:pt x="1976" y="26"/>
                    <a:pt x="1918" y="87"/>
                  </a:cubicBezTo>
                  <a:lnTo>
                    <a:pt x="96" y="2111"/>
                  </a:lnTo>
                  <a:cubicBezTo>
                    <a:pt x="1" y="2219"/>
                    <a:pt x="13" y="2385"/>
                    <a:pt x="120" y="2481"/>
                  </a:cubicBezTo>
                  <a:cubicBezTo>
                    <a:pt x="168" y="2516"/>
                    <a:pt x="227" y="2540"/>
                    <a:pt x="299" y="2552"/>
                  </a:cubicBezTo>
                  <a:cubicBezTo>
                    <a:pt x="370" y="2552"/>
                    <a:pt x="441" y="2516"/>
                    <a:pt x="489" y="2457"/>
                  </a:cubicBezTo>
                  <a:lnTo>
                    <a:pt x="2311" y="445"/>
                  </a:lnTo>
                  <a:cubicBezTo>
                    <a:pt x="2482" y="247"/>
                    <a:pt x="2306" y="1"/>
                    <a:pt x="2107"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2419625" y="3226375"/>
              <a:ext cx="59025" cy="56025"/>
            </a:xfrm>
            <a:custGeom>
              <a:avLst/>
              <a:gdLst/>
              <a:ahLst/>
              <a:cxnLst/>
              <a:rect l="l" t="t" r="r" b="b"/>
              <a:pathLst>
                <a:path w="2361" h="2241" extrusionOk="0">
                  <a:moveTo>
                    <a:pt x="1984" y="1"/>
                  </a:moveTo>
                  <a:cubicBezTo>
                    <a:pt x="1921" y="1"/>
                    <a:pt x="1856" y="26"/>
                    <a:pt x="1799" y="86"/>
                  </a:cubicBezTo>
                  <a:lnTo>
                    <a:pt x="168" y="1788"/>
                  </a:lnTo>
                  <a:cubicBezTo>
                    <a:pt x="1" y="1955"/>
                    <a:pt x="120" y="2241"/>
                    <a:pt x="346" y="2241"/>
                  </a:cubicBezTo>
                  <a:cubicBezTo>
                    <a:pt x="430" y="2241"/>
                    <a:pt x="489" y="2205"/>
                    <a:pt x="537" y="2157"/>
                  </a:cubicBezTo>
                  <a:lnTo>
                    <a:pt x="2180" y="443"/>
                  </a:lnTo>
                  <a:cubicBezTo>
                    <a:pt x="2361" y="253"/>
                    <a:pt x="2184" y="1"/>
                    <a:pt x="1984"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7"/>
            <p:cNvSpPr/>
            <p:nvPr/>
          </p:nvSpPr>
          <p:spPr>
            <a:xfrm>
              <a:off x="1954700" y="3450250"/>
              <a:ext cx="457225" cy="710550"/>
            </a:xfrm>
            <a:custGeom>
              <a:avLst/>
              <a:gdLst/>
              <a:ahLst/>
              <a:cxnLst/>
              <a:rect l="l" t="t" r="r" b="b"/>
              <a:pathLst>
                <a:path w="18289" h="28422" extrusionOk="0">
                  <a:moveTo>
                    <a:pt x="1739" y="1"/>
                  </a:moveTo>
                  <a:cubicBezTo>
                    <a:pt x="643" y="5597"/>
                    <a:pt x="72" y="11276"/>
                    <a:pt x="24" y="16967"/>
                  </a:cubicBezTo>
                  <a:cubicBezTo>
                    <a:pt x="0" y="20158"/>
                    <a:pt x="691" y="23396"/>
                    <a:pt x="2941" y="25671"/>
                  </a:cubicBezTo>
                  <a:cubicBezTo>
                    <a:pt x="4666" y="27414"/>
                    <a:pt x="7120" y="28422"/>
                    <a:pt x="9566" y="28422"/>
                  </a:cubicBezTo>
                  <a:cubicBezTo>
                    <a:pt x="10294" y="28422"/>
                    <a:pt x="11021" y="28333"/>
                    <a:pt x="11728" y="28147"/>
                  </a:cubicBezTo>
                  <a:cubicBezTo>
                    <a:pt x="14812" y="27337"/>
                    <a:pt x="17360" y="24682"/>
                    <a:pt x="17919" y="21539"/>
                  </a:cubicBezTo>
                  <a:cubicBezTo>
                    <a:pt x="18288" y="19491"/>
                    <a:pt x="17860" y="17396"/>
                    <a:pt x="17431" y="15372"/>
                  </a:cubicBezTo>
                  <a:cubicBezTo>
                    <a:pt x="16574" y="11252"/>
                    <a:pt x="15717" y="7144"/>
                    <a:pt x="14847" y="3037"/>
                  </a:cubicBezTo>
                  <a:lnTo>
                    <a:pt x="1739" y="1"/>
                  </a:ln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7"/>
            <p:cNvSpPr/>
            <p:nvPr/>
          </p:nvSpPr>
          <p:spPr>
            <a:xfrm>
              <a:off x="1942500" y="3444875"/>
              <a:ext cx="95850" cy="665600"/>
            </a:xfrm>
            <a:custGeom>
              <a:avLst/>
              <a:gdLst/>
              <a:ahLst/>
              <a:cxnLst/>
              <a:rect l="l" t="t" r="r" b="b"/>
              <a:pathLst>
                <a:path w="3834" h="26624" extrusionOk="0">
                  <a:moveTo>
                    <a:pt x="2143" y="0"/>
                  </a:moveTo>
                  <a:cubicBezTo>
                    <a:pt x="2010" y="0"/>
                    <a:pt x="1892" y="93"/>
                    <a:pt x="1869" y="228"/>
                  </a:cubicBezTo>
                  <a:cubicBezTo>
                    <a:pt x="1107" y="5240"/>
                    <a:pt x="572" y="10360"/>
                    <a:pt x="262" y="15420"/>
                  </a:cubicBezTo>
                  <a:cubicBezTo>
                    <a:pt x="0" y="19694"/>
                    <a:pt x="1119" y="23742"/>
                    <a:pt x="3346" y="26529"/>
                  </a:cubicBezTo>
                  <a:cubicBezTo>
                    <a:pt x="3393" y="26588"/>
                    <a:pt x="3465" y="26624"/>
                    <a:pt x="3548" y="26624"/>
                  </a:cubicBezTo>
                  <a:cubicBezTo>
                    <a:pt x="3608" y="26624"/>
                    <a:pt x="3655" y="26600"/>
                    <a:pt x="3703" y="26564"/>
                  </a:cubicBezTo>
                  <a:cubicBezTo>
                    <a:pt x="3822" y="26481"/>
                    <a:pt x="3834" y="26314"/>
                    <a:pt x="3751" y="26207"/>
                  </a:cubicBezTo>
                  <a:cubicBezTo>
                    <a:pt x="1608" y="23516"/>
                    <a:pt x="536" y="19599"/>
                    <a:pt x="786" y="15456"/>
                  </a:cubicBezTo>
                  <a:cubicBezTo>
                    <a:pt x="1084" y="10407"/>
                    <a:pt x="1631" y="5312"/>
                    <a:pt x="2393" y="299"/>
                  </a:cubicBezTo>
                  <a:cubicBezTo>
                    <a:pt x="2405" y="156"/>
                    <a:pt x="2310" y="25"/>
                    <a:pt x="2167" y="1"/>
                  </a:cubicBezTo>
                  <a:cubicBezTo>
                    <a:pt x="2159" y="1"/>
                    <a:pt x="2151" y="0"/>
                    <a:pt x="2143"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1975825" y="3570425"/>
              <a:ext cx="378250" cy="62625"/>
            </a:xfrm>
            <a:custGeom>
              <a:avLst/>
              <a:gdLst/>
              <a:ahLst/>
              <a:cxnLst/>
              <a:rect l="l" t="t" r="r" b="b"/>
              <a:pathLst>
                <a:path w="15130" h="2505" extrusionOk="0">
                  <a:moveTo>
                    <a:pt x="270" y="1"/>
                  </a:moveTo>
                  <a:cubicBezTo>
                    <a:pt x="144" y="1"/>
                    <a:pt x="34" y="101"/>
                    <a:pt x="13" y="230"/>
                  </a:cubicBezTo>
                  <a:cubicBezTo>
                    <a:pt x="1" y="373"/>
                    <a:pt x="96" y="504"/>
                    <a:pt x="239" y="528"/>
                  </a:cubicBezTo>
                  <a:lnTo>
                    <a:pt x="14729" y="2504"/>
                  </a:lnTo>
                  <a:lnTo>
                    <a:pt x="14764" y="2504"/>
                  </a:lnTo>
                  <a:lnTo>
                    <a:pt x="14764" y="2492"/>
                  </a:lnTo>
                  <a:cubicBezTo>
                    <a:pt x="14768" y="2492"/>
                    <a:pt x="14772" y="2492"/>
                    <a:pt x="14776" y="2492"/>
                  </a:cubicBezTo>
                  <a:cubicBezTo>
                    <a:pt x="15099" y="2492"/>
                    <a:pt x="15130" y="2016"/>
                    <a:pt x="14800" y="1980"/>
                  </a:cubicBezTo>
                  <a:lnTo>
                    <a:pt x="310" y="4"/>
                  </a:lnTo>
                  <a:cubicBezTo>
                    <a:pt x="297" y="2"/>
                    <a:pt x="283" y="1"/>
                    <a:pt x="270"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1206100" y="3101700"/>
              <a:ext cx="228925" cy="154925"/>
            </a:xfrm>
            <a:custGeom>
              <a:avLst/>
              <a:gdLst/>
              <a:ahLst/>
              <a:cxnLst/>
              <a:rect l="l" t="t" r="r" b="b"/>
              <a:pathLst>
                <a:path w="9157" h="6197" extrusionOk="0">
                  <a:moveTo>
                    <a:pt x="298" y="1"/>
                  </a:moveTo>
                  <a:lnTo>
                    <a:pt x="0" y="4192"/>
                  </a:lnTo>
                  <a:cubicBezTo>
                    <a:pt x="1143" y="5454"/>
                    <a:pt x="2667" y="6061"/>
                    <a:pt x="4346" y="6180"/>
                  </a:cubicBezTo>
                  <a:cubicBezTo>
                    <a:pt x="4503" y="6191"/>
                    <a:pt x="4662" y="6196"/>
                    <a:pt x="4821" y="6196"/>
                  </a:cubicBezTo>
                  <a:cubicBezTo>
                    <a:pt x="6369" y="6196"/>
                    <a:pt x="7968" y="5674"/>
                    <a:pt x="9156" y="4692"/>
                  </a:cubicBezTo>
                  <a:cubicBezTo>
                    <a:pt x="9132" y="3370"/>
                    <a:pt x="9156" y="2072"/>
                    <a:pt x="9144" y="739"/>
                  </a:cubicBezTo>
                  <a:cubicBezTo>
                    <a:pt x="6239" y="548"/>
                    <a:pt x="3203" y="203"/>
                    <a:pt x="298" y="1"/>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7"/>
            <p:cNvSpPr/>
            <p:nvPr/>
          </p:nvSpPr>
          <p:spPr>
            <a:xfrm>
              <a:off x="1206675" y="2770375"/>
              <a:ext cx="30100" cy="26250"/>
            </a:xfrm>
            <a:custGeom>
              <a:avLst/>
              <a:gdLst/>
              <a:ahLst/>
              <a:cxnLst/>
              <a:rect l="l" t="t" r="r" b="b"/>
              <a:pathLst>
                <a:path w="1204" h="1050" extrusionOk="0">
                  <a:moveTo>
                    <a:pt x="275" y="1"/>
                  </a:moveTo>
                  <a:cubicBezTo>
                    <a:pt x="143" y="1"/>
                    <a:pt x="35" y="93"/>
                    <a:pt x="13" y="228"/>
                  </a:cubicBezTo>
                  <a:cubicBezTo>
                    <a:pt x="1" y="371"/>
                    <a:pt x="108" y="502"/>
                    <a:pt x="239" y="514"/>
                  </a:cubicBezTo>
                  <a:cubicBezTo>
                    <a:pt x="441" y="550"/>
                    <a:pt x="596" y="681"/>
                    <a:pt x="656" y="859"/>
                  </a:cubicBezTo>
                  <a:cubicBezTo>
                    <a:pt x="692" y="978"/>
                    <a:pt x="799" y="1050"/>
                    <a:pt x="906" y="1050"/>
                  </a:cubicBezTo>
                  <a:cubicBezTo>
                    <a:pt x="930" y="1050"/>
                    <a:pt x="965" y="1050"/>
                    <a:pt x="989" y="1038"/>
                  </a:cubicBezTo>
                  <a:cubicBezTo>
                    <a:pt x="1120" y="990"/>
                    <a:pt x="1203" y="847"/>
                    <a:pt x="1156" y="716"/>
                  </a:cubicBezTo>
                  <a:cubicBezTo>
                    <a:pt x="1037" y="323"/>
                    <a:pt x="703" y="50"/>
                    <a:pt x="299" y="2"/>
                  </a:cubicBezTo>
                  <a:cubicBezTo>
                    <a:pt x="291" y="1"/>
                    <a:pt x="283" y="1"/>
                    <a:pt x="275" y="1"/>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7"/>
            <p:cNvSpPr/>
            <p:nvPr/>
          </p:nvSpPr>
          <p:spPr>
            <a:xfrm>
              <a:off x="1121250" y="2759825"/>
              <a:ext cx="407525" cy="437800"/>
            </a:xfrm>
            <a:custGeom>
              <a:avLst/>
              <a:gdLst/>
              <a:ahLst/>
              <a:cxnLst/>
              <a:rect l="l" t="t" r="r" b="b"/>
              <a:pathLst>
                <a:path w="16301" h="17512" extrusionOk="0">
                  <a:moveTo>
                    <a:pt x="13336" y="1"/>
                  </a:moveTo>
                  <a:cubicBezTo>
                    <a:pt x="13281" y="1"/>
                    <a:pt x="13225" y="3"/>
                    <a:pt x="13169" y="7"/>
                  </a:cubicBezTo>
                  <a:cubicBezTo>
                    <a:pt x="10014" y="210"/>
                    <a:pt x="6728" y="198"/>
                    <a:pt x="3870" y="1555"/>
                  </a:cubicBezTo>
                  <a:cubicBezTo>
                    <a:pt x="989" y="2912"/>
                    <a:pt x="1" y="6532"/>
                    <a:pt x="1787" y="9175"/>
                  </a:cubicBezTo>
                  <a:lnTo>
                    <a:pt x="2858" y="13128"/>
                  </a:lnTo>
                  <a:cubicBezTo>
                    <a:pt x="4061" y="15461"/>
                    <a:pt x="6323" y="17069"/>
                    <a:pt x="8919" y="17450"/>
                  </a:cubicBezTo>
                  <a:cubicBezTo>
                    <a:pt x="9227" y="17491"/>
                    <a:pt x="9537" y="17512"/>
                    <a:pt x="9847" y="17512"/>
                  </a:cubicBezTo>
                  <a:cubicBezTo>
                    <a:pt x="12113" y="17512"/>
                    <a:pt x="14379" y="16435"/>
                    <a:pt x="15908" y="14759"/>
                  </a:cubicBezTo>
                  <a:cubicBezTo>
                    <a:pt x="16146" y="13390"/>
                    <a:pt x="16134" y="11997"/>
                    <a:pt x="15884" y="10639"/>
                  </a:cubicBezTo>
                  <a:cubicBezTo>
                    <a:pt x="15467" y="10544"/>
                    <a:pt x="15050" y="10544"/>
                    <a:pt x="14634" y="10461"/>
                  </a:cubicBezTo>
                  <a:cubicBezTo>
                    <a:pt x="14467" y="9175"/>
                    <a:pt x="14265" y="7877"/>
                    <a:pt x="14086" y="6603"/>
                  </a:cubicBezTo>
                  <a:cubicBezTo>
                    <a:pt x="14681" y="6532"/>
                    <a:pt x="15241" y="6270"/>
                    <a:pt x="15669" y="5853"/>
                  </a:cubicBezTo>
                  <a:cubicBezTo>
                    <a:pt x="16098" y="5436"/>
                    <a:pt x="16301" y="4829"/>
                    <a:pt x="16229" y="4234"/>
                  </a:cubicBezTo>
                  <a:cubicBezTo>
                    <a:pt x="16146" y="3651"/>
                    <a:pt x="15658" y="3222"/>
                    <a:pt x="15086" y="3091"/>
                  </a:cubicBezTo>
                  <a:cubicBezTo>
                    <a:pt x="15527" y="2436"/>
                    <a:pt x="15527" y="1579"/>
                    <a:pt x="15086" y="924"/>
                  </a:cubicBezTo>
                  <a:cubicBezTo>
                    <a:pt x="14689" y="340"/>
                    <a:pt x="14027" y="1"/>
                    <a:pt x="13336" y="1"/>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1121550" y="2962350"/>
              <a:ext cx="117600" cy="146825"/>
            </a:xfrm>
            <a:custGeom>
              <a:avLst/>
              <a:gdLst/>
              <a:ahLst/>
              <a:cxnLst/>
              <a:rect l="l" t="t" r="r" b="b"/>
              <a:pathLst>
                <a:path w="4704" h="5873" extrusionOk="0">
                  <a:moveTo>
                    <a:pt x="3403" y="0"/>
                  </a:moveTo>
                  <a:cubicBezTo>
                    <a:pt x="2447" y="0"/>
                    <a:pt x="1488" y="408"/>
                    <a:pt x="894" y="1157"/>
                  </a:cubicBezTo>
                  <a:cubicBezTo>
                    <a:pt x="1" y="2253"/>
                    <a:pt x="48" y="3836"/>
                    <a:pt x="989" y="4896"/>
                  </a:cubicBezTo>
                  <a:cubicBezTo>
                    <a:pt x="1557" y="5536"/>
                    <a:pt x="2356" y="5872"/>
                    <a:pt x="3165" y="5872"/>
                  </a:cubicBezTo>
                  <a:cubicBezTo>
                    <a:pt x="3695" y="5872"/>
                    <a:pt x="4228" y="5728"/>
                    <a:pt x="4704" y="5432"/>
                  </a:cubicBezTo>
                  <a:lnTo>
                    <a:pt x="4037" y="62"/>
                  </a:lnTo>
                  <a:cubicBezTo>
                    <a:pt x="3829" y="21"/>
                    <a:pt x="3616" y="0"/>
                    <a:pt x="3403" y="0"/>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a:off x="1148500" y="3000100"/>
              <a:ext cx="64750" cy="18875"/>
            </a:xfrm>
            <a:custGeom>
              <a:avLst/>
              <a:gdLst/>
              <a:ahLst/>
              <a:cxnLst/>
              <a:rect l="l" t="t" r="r" b="b"/>
              <a:pathLst>
                <a:path w="2590" h="755" extrusionOk="0">
                  <a:moveTo>
                    <a:pt x="346" y="0"/>
                  </a:moveTo>
                  <a:cubicBezTo>
                    <a:pt x="37" y="0"/>
                    <a:pt x="1" y="495"/>
                    <a:pt x="340" y="528"/>
                  </a:cubicBezTo>
                  <a:lnTo>
                    <a:pt x="2209" y="755"/>
                  </a:lnTo>
                  <a:lnTo>
                    <a:pt x="2245" y="755"/>
                  </a:lnTo>
                  <a:cubicBezTo>
                    <a:pt x="2566" y="755"/>
                    <a:pt x="2590" y="290"/>
                    <a:pt x="2280" y="243"/>
                  </a:cubicBezTo>
                  <a:lnTo>
                    <a:pt x="399" y="5"/>
                  </a:lnTo>
                  <a:cubicBezTo>
                    <a:pt x="381" y="1"/>
                    <a:pt x="363" y="0"/>
                    <a:pt x="346"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7"/>
            <p:cNvSpPr/>
            <p:nvPr/>
          </p:nvSpPr>
          <p:spPr>
            <a:xfrm>
              <a:off x="1260550" y="2866250"/>
              <a:ext cx="249475" cy="230125"/>
            </a:xfrm>
            <a:custGeom>
              <a:avLst/>
              <a:gdLst/>
              <a:ahLst/>
              <a:cxnLst/>
              <a:rect l="l" t="t" r="r" b="b"/>
              <a:pathLst>
                <a:path w="9979" h="9205" extrusionOk="0">
                  <a:moveTo>
                    <a:pt x="7419" y="1"/>
                  </a:moveTo>
                  <a:cubicBezTo>
                    <a:pt x="7031" y="645"/>
                    <a:pt x="6353" y="987"/>
                    <a:pt x="5669" y="987"/>
                  </a:cubicBezTo>
                  <a:cubicBezTo>
                    <a:pt x="5176" y="987"/>
                    <a:pt x="4681" y="810"/>
                    <a:pt x="4287" y="441"/>
                  </a:cubicBezTo>
                  <a:cubicBezTo>
                    <a:pt x="3727" y="1100"/>
                    <a:pt x="2917" y="1457"/>
                    <a:pt x="2084" y="1457"/>
                  </a:cubicBezTo>
                  <a:cubicBezTo>
                    <a:pt x="1713" y="1457"/>
                    <a:pt x="1337" y="1386"/>
                    <a:pt x="977" y="1239"/>
                  </a:cubicBezTo>
                  <a:lnTo>
                    <a:pt x="1" y="2668"/>
                  </a:lnTo>
                  <a:lnTo>
                    <a:pt x="370" y="7906"/>
                  </a:lnTo>
                  <a:cubicBezTo>
                    <a:pt x="1313" y="7256"/>
                    <a:pt x="2427" y="6919"/>
                    <a:pt x="3559" y="6919"/>
                  </a:cubicBezTo>
                  <a:cubicBezTo>
                    <a:pt x="3857" y="6919"/>
                    <a:pt x="4156" y="6943"/>
                    <a:pt x="4454" y="6990"/>
                  </a:cubicBezTo>
                  <a:cubicBezTo>
                    <a:pt x="5895" y="7252"/>
                    <a:pt x="7192" y="8037"/>
                    <a:pt x="8097" y="9204"/>
                  </a:cubicBezTo>
                  <a:cubicBezTo>
                    <a:pt x="8704" y="8716"/>
                    <a:pt x="9371" y="8168"/>
                    <a:pt x="9978" y="7668"/>
                  </a:cubicBezTo>
                  <a:cubicBezTo>
                    <a:pt x="9836" y="5942"/>
                    <a:pt x="9752" y="4263"/>
                    <a:pt x="9514" y="2549"/>
                  </a:cubicBezTo>
                  <a:cubicBezTo>
                    <a:pt x="9359" y="1394"/>
                    <a:pt x="8502" y="406"/>
                    <a:pt x="7419" y="1"/>
                  </a:cubicBezTo>
                  <a:close/>
                </a:path>
              </a:pathLst>
            </a:custGeom>
            <a:solidFill>
              <a:srgbClr val="E79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1315325" y="2985325"/>
              <a:ext cx="26225" cy="26200"/>
            </a:xfrm>
            <a:custGeom>
              <a:avLst/>
              <a:gdLst/>
              <a:ahLst/>
              <a:cxnLst/>
              <a:rect l="l" t="t" r="r" b="b"/>
              <a:pathLst>
                <a:path w="1049" h="1048" extrusionOk="0">
                  <a:moveTo>
                    <a:pt x="525" y="0"/>
                  </a:moveTo>
                  <a:cubicBezTo>
                    <a:pt x="239" y="0"/>
                    <a:pt x="1" y="238"/>
                    <a:pt x="1" y="524"/>
                  </a:cubicBezTo>
                  <a:cubicBezTo>
                    <a:pt x="1" y="810"/>
                    <a:pt x="239" y="1048"/>
                    <a:pt x="525" y="1048"/>
                  </a:cubicBezTo>
                  <a:cubicBezTo>
                    <a:pt x="810" y="1048"/>
                    <a:pt x="1048" y="810"/>
                    <a:pt x="1048" y="524"/>
                  </a:cubicBezTo>
                  <a:cubicBezTo>
                    <a:pt x="1048" y="238"/>
                    <a:pt x="810" y="0"/>
                    <a:pt x="525"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7"/>
            <p:cNvSpPr/>
            <p:nvPr/>
          </p:nvSpPr>
          <p:spPr>
            <a:xfrm>
              <a:off x="1445400" y="2971925"/>
              <a:ext cx="26225" cy="25925"/>
            </a:xfrm>
            <a:custGeom>
              <a:avLst/>
              <a:gdLst/>
              <a:ahLst/>
              <a:cxnLst/>
              <a:rect l="l" t="t" r="r" b="b"/>
              <a:pathLst>
                <a:path w="1049" h="1037" extrusionOk="0">
                  <a:moveTo>
                    <a:pt x="525" y="0"/>
                  </a:moveTo>
                  <a:cubicBezTo>
                    <a:pt x="239" y="0"/>
                    <a:pt x="1" y="227"/>
                    <a:pt x="1" y="524"/>
                  </a:cubicBezTo>
                  <a:cubicBezTo>
                    <a:pt x="1" y="810"/>
                    <a:pt x="239" y="1036"/>
                    <a:pt x="525" y="1036"/>
                  </a:cubicBezTo>
                  <a:cubicBezTo>
                    <a:pt x="810" y="1036"/>
                    <a:pt x="1049" y="810"/>
                    <a:pt x="1049" y="524"/>
                  </a:cubicBezTo>
                  <a:cubicBezTo>
                    <a:pt x="1049" y="227"/>
                    <a:pt x="810" y="0"/>
                    <a:pt x="525"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p:cNvSpPr/>
            <p:nvPr/>
          </p:nvSpPr>
          <p:spPr>
            <a:xfrm>
              <a:off x="1326350" y="3048400"/>
              <a:ext cx="57650" cy="36350"/>
            </a:xfrm>
            <a:custGeom>
              <a:avLst/>
              <a:gdLst/>
              <a:ahLst/>
              <a:cxnLst/>
              <a:rect l="l" t="t" r="r" b="b"/>
              <a:pathLst>
                <a:path w="2306" h="1454" extrusionOk="0">
                  <a:moveTo>
                    <a:pt x="276" y="0"/>
                  </a:moveTo>
                  <a:cubicBezTo>
                    <a:pt x="143" y="0"/>
                    <a:pt x="35" y="104"/>
                    <a:pt x="24" y="239"/>
                  </a:cubicBezTo>
                  <a:cubicBezTo>
                    <a:pt x="0" y="799"/>
                    <a:pt x="381" y="1311"/>
                    <a:pt x="929" y="1430"/>
                  </a:cubicBezTo>
                  <a:cubicBezTo>
                    <a:pt x="1000" y="1442"/>
                    <a:pt x="1072" y="1454"/>
                    <a:pt x="1143" y="1454"/>
                  </a:cubicBezTo>
                  <a:cubicBezTo>
                    <a:pt x="1631" y="1454"/>
                    <a:pt x="2060" y="1144"/>
                    <a:pt x="2239" y="692"/>
                  </a:cubicBezTo>
                  <a:cubicBezTo>
                    <a:pt x="2305" y="492"/>
                    <a:pt x="2141" y="347"/>
                    <a:pt x="1982" y="347"/>
                  </a:cubicBezTo>
                  <a:cubicBezTo>
                    <a:pt x="1885" y="347"/>
                    <a:pt x="1791" y="400"/>
                    <a:pt x="1750" y="525"/>
                  </a:cubicBezTo>
                  <a:cubicBezTo>
                    <a:pt x="1648" y="772"/>
                    <a:pt x="1411" y="930"/>
                    <a:pt x="1157" y="930"/>
                  </a:cubicBezTo>
                  <a:cubicBezTo>
                    <a:pt x="1117" y="930"/>
                    <a:pt x="1077" y="926"/>
                    <a:pt x="1036" y="918"/>
                  </a:cubicBezTo>
                  <a:cubicBezTo>
                    <a:pt x="738" y="847"/>
                    <a:pt x="536" y="585"/>
                    <a:pt x="548" y="275"/>
                  </a:cubicBezTo>
                  <a:cubicBezTo>
                    <a:pt x="560" y="132"/>
                    <a:pt x="453" y="1"/>
                    <a:pt x="298" y="1"/>
                  </a:cubicBezTo>
                  <a:cubicBezTo>
                    <a:pt x="291" y="1"/>
                    <a:pt x="283" y="0"/>
                    <a:pt x="276"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7"/>
            <p:cNvSpPr/>
            <p:nvPr/>
          </p:nvSpPr>
          <p:spPr>
            <a:xfrm>
              <a:off x="1376250" y="2978950"/>
              <a:ext cx="49250" cy="71300"/>
            </a:xfrm>
            <a:custGeom>
              <a:avLst/>
              <a:gdLst/>
              <a:ahLst/>
              <a:cxnLst/>
              <a:rect l="l" t="t" r="r" b="b"/>
              <a:pathLst>
                <a:path w="1970" h="2852" extrusionOk="0">
                  <a:moveTo>
                    <a:pt x="1040" y="1"/>
                  </a:moveTo>
                  <a:cubicBezTo>
                    <a:pt x="881" y="1"/>
                    <a:pt x="721" y="137"/>
                    <a:pt x="778" y="339"/>
                  </a:cubicBezTo>
                  <a:lnTo>
                    <a:pt x="1338" y="2267"/>
                  </a:lnTo>
                  <a:lnTo>
                    <a:pt x="1017" y="2279"/>
                  </a:lnTo>
                  <a:cubicBezTo>
                    <a:pt x="790" y="2303"/>
                    <a:pt x="564" y="2315"/>
                    <a:pt x="350" y="2339"/>
                  </a:cubicBezTo>
                  <a:cubicBezTo>
                    <a:pt x="1" y="2350"/>
                    <a:pt x="27" y="2852"/>
                    <a:pt x="351" y="2852"/>
                  </a:cubicBezTo>
                  <a:cubicBezTo>
                    <a:pt x="358" y="2852"/>
                    <a:pt x="366" y="2851"/>
                    <a:pt x="374" y="2851"/>
                  </a:cubicBezTo>
                  <a:lnTo>
                    <a:pt x="397" y="2851"/>
                  </a:lnTo>
                  <a:cubicBezTo>
                    <a:pt x="612" y="2827"/>
                    <a:pt x="826" y="2815"/>
                    <a:pt x="1040" y="2803"/>
                  </a:cubicBezTo>
                  <a:cubicBezTo>
                    <a:pt x="1267" y="2791"/>
                    <a:pt x="1481" y="2779"/>
                    <a:pt x="1707" y="2756"/>
                  </a:cubicBezTo>
                  <a:cubicBezTo>
                    <a:pt x="1862" y="2732"/>
                    <a:pt x="1969" y="2577"/>
                    <a:pt x="1921" y="2422"/>
                  </a:cubicBezTo>
                  <a:lnTo>
                    <a:pt x="1290" y="196"/>
                  </a:lnTo>
                  <a:cubicBezTo>
                    <a:pt x="1248" y="59"/>
                    <a:pt x="1144" y="1"/>
                    <a:pt x="1040"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7"/>
            <p:cNvSpPr/>
            <p:nvPr/>
          </p:nvSpPr>
          <p:spPr>
            <a:xfrm>
              <a:off x="1282300" y="2921875"/>
              <a:ext cx="81475" cy="40250"/>
            </a:xfrm>
            <a:custGeom>
              <a:avLst/>
              <a:gdLst/>
              <a:ahLst/>
              <a:cxnLst/>
              <a:rect l="l" t="t" r="r" b="b"/>
              <a:pathLst>
                <a:path w="3259" h="1610" extrusionOk="0">
                  <a:moveTo>
                    <a:pt x="1649" y="0"/>
                  </a:moveTo>
                  <a:cubicBezTo>
                    <a:pt x="931" y="0"/>
                    <a:pt x="215" y="449"/>
                    <a:pt x="36" y="1300"/>
                  </a:cubicBezTo>
                  <a:cubicBezTo>
                    <a:pt x="0" y="1443"/>
                    <a:pt x="95" y="1586"/>
                    <a:pt x="226" y="1610"/>
                  </a:cubicBezTo>
                  <a:lnTo>
                    <a:pt x="286" y="1610"/>
                  </a:lnTo>
                  <a:cubicBezTo>
                    <a:pt x="405" y="1610"/>
                    <a:pt x="512" y="1526"/>
                    <a:pt x="536" y="1407"/>
                  </a:cubicBezTo>
                  <a:cubicBezTo>
                    <a:pt x="664" y="824"/>
                    <a:pt x="1154" y="517"/>
                    <a:pt x="1644" y="517"/>
                  </a:cubicBezTo>
                  <a:cubicBezTo>
                    <a:pt x="2065" y="517"/>
                    <a:pt x="2487" y="744"/>
                    <a:pt x="2679" y="1217"/>
                  </a:cubicBezTo>
                  <a:cubicBezTo>
                    <a:pt x="2726" y="1337"/>
                    <a:pt x="2822" y="1388"/>
                    <a:pt x="2918" y="1388"/>
                  </a:cubicBezTo>
                  <a:cubicBezTo>
                    <a:pt x="3088" y="1388"/>
                    <a:pt x="3258" y="1231"/>
                    <a:pt x="3167" y="1026"/>
                  </a:cubicBezTo>
                  <a:cubicBezTo>
                    <a:pt x="2886" y="332"/>
                    <a:pt x="2267" y="0"/>
                    <a:pt x="1649"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7"/>
            <p:cNvSpPr/>
            <p:nvPr/>
          </p:nvSpPr>
          <p:spPr>
            <a:xfrm>
              <a:off x="1422475" y="2916775"/>
              <a:ext cx="59575" cy="19150"/>
            </a:xfrm>
            <a:custGeom>
              <a:avLst/>
              <a:gdLst/>
              <a:ahLst/>
              <a:cxnLst/>
              <a:rect l="l" t="t" r="r" b="b"/>
              <a:pathLst>
                <a:path w="2383" h="766" extrusionOk="0">
                  <a:moveTo>
                    <a:pt x="2101" y="0"/>
                  </a:moveTo>
                  <a:cubicBezTo>
                    <a:pt x="2088" y="0"/>
                    <a:pt x="2074" y="2"/>
                    <a:pt x="2061" y="4"/>
                  </a:cubicBezTo>
                  <a:lnTo>
                    <a:pt x="322" y="242"/>
                  </a:lnTo>
                  <a:cubicBezTo>
                    <a:pt x="1" y="290"/>
                    <a:pt x="37" y="754"/>
                    <a:pt x="358" y="766"/>
                  </a:cubicBezTo>
                  <a:lnTo>
                    <a:pt x="406" y="766"/>
                  </a:lnTo>
                  <a:lnTo>
                    <a:pt x="2132" y="528"/>
                  </a:lnTo>
                  <a:cubicBezTo>
                    <a:pt x="2287" y="504"/>
                    <a:pt x="2382" y="373"/>
                    <a:pt x="2358" y="230"/>
                  </a:cubicBezTo>
                  <a:cubicBezTo>
                    <a:pt x="2337" y="101"/>
                    <a:pt x="2227" y="0"/>
                    <a:pt x="2101"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7"/>
            <p:cNvSpPr/>
            <p:nvPr/>
          </p:nvSpPr>
          <p:spPr>
            <a:xfrm>
              <a:off x="1360875" y="2868325"/>
              <a:ext cx="51825" cy="42900"/>
            </a:xfrm>
            <a:custGeom>
              <a:avLst/>
              <a:gdLst/>
              <a:ahLst/>
              <a:cxnLst/>
              <a:rect l="l" t="t" r="r" b="b"/>
              <a:pathLst>
                <a:path w="2073" h="1716" extrusionOk="0">
                  <a:moveTo>
                    <a:pt x="274" y="0"/>
                  </a:moveTo>
                  <a:cubicBezTo>
                    <a:pt x="266" y="0"/>
                    <a:pt x="258" y="0"/>
                    <a:pt x="250" y="1"/>
                  </a:cubicBezTo>
                  <a:cubicBezTo>
                    <a:pt x="108" y="25"/>
                    <a:pt x="0" y="156"/>
                    <a:pt x="24" y="299"/>
                  </a:cubicBezTo>
                  <a:cubicBezTo>
                    <a:pt x="84" y="727"/>
                    <a:pt x="298" y="1108"/>
                    <a:pt x="643" y="1358"/>
                  </a:cubicBezTo>
                  <a:cubicBezTo>
                    <a:pt x="929" y="1585"/>
                    <a:pt x="1274" y="1716"/>
                    <a:pt x="1643" y="1716"/>
                  </a:cubicBezTo>
                  <a:cubicBezTo>
                    <a:pt x="1703" y="1716"/>
                    <a:pt x="1763" y="1704"/>
                    <a:pt x="1822" y="1704"/>
                  </a:cubicBezTo>
                  <a:cubicBezTo>
                    <a:pt x="1965" y="1680"/>
                    <a:pt x="2072" y="1549"/>
                    <a:pt x="2048" y="1406"/>
                  </a:cubicBezTo>
                  <a:cubicBezTo>
                    <a:pt x="2037" y="1277"/>
                    <a:pt x="1919" y="1176"/>
                    <a:pt x="1791" y="1176"/>
                  </a:cubicBezTo>
                  <a:cubicBezTo>
                    <a:pt x="1777" y="1176"/>
                    <a:pt x="1764" y="1178"/>
                    <a:pt x="1751" y="1180"/>
                  </a:cubicBezTo>
                  <a:cubicBezTo>
                    <a:pt x="1720" y="1182"/>
                    <a:pt x="1690" y="1184"/>
                    <a:pt x="1660" y="1184"/>
                  </a:cubicBezTo>
                  <a:cubicBezTo>
                    <a:pt x="1113" y="1184"/>
                    <a:pt x="626" y="780"/>
                    <a:pt x="536" y="227"/>
                  </a:cubicBezTo>
                  <a:cubicBezTo>
                    <a:pt x="525" y="92"/>
                    <a:pt x="408" y="0"/>
                    <a:pt x="274" y="0"/>
                  </a:cubicBezTo>
                  <a:close/>
                </a:path>
              </a:pathLst>
            </a:custGeom>
            <a:solidFill>
              <a:srgbClr val="A8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7"/>
            <p:cNvSpPr/>
            <p:nvPr/>
          </p:nvSpPr>
          <p:spPr>
            <a:xfrm>
              <a:off x="389325" y="3281200"/>
              <a:ext cx="918875" cy="1384725"/>
            </a:xfrm>
            <a:custGeom>
              <a:avLst/>
              <a:gdLst/>
              <a:ahLst/>
              <a:cxnLst/>
              <a:rect l="l" t="t" r="r" b="b"/>
              <a:pathLst>
                <a:path w="36755" h="55389" extrusionOk="0">
                  <a:moveTo>
                    <a:pt x="25718" y="0"/>
                  </a:moveTo>
                  <a:lnTo>
                    <a:pt x="17955" y="3905"/>
                  </a:lnTo>
                  <a:cubicBezTo>
                    <a:pt x="15371" y="5203"/>
                    <a:pt x="13062" y="6953"/>
                    <a:pt x="11109" y="9084"/>
                  </a:cubicBezTo>
                  <a:cubicBezTo>
                    <a:pt x="7644" y="12871"/>
                    <a:pt x="5477" y="17550"/>
                    <a:pt x="3703" y="22360"/>
                  </a:cubicBezTo>
                  <a:cubicBezTo>
                    <a:pt x="0" y="32397"/>
                    <a:pt x="2346" y="43470"/>
                    <a:pt x="1632" y="54150"/>
                  </a:cubicBezTo>
                  <a:cubicBezTo>
                    <a:pt x="7037" y="54411"/>
                    <a:pt x="12264" y="54852"/>
                    <a:pt x="17681" y="55114"/>
                  </a:cubicBezTo>
                  <a:cubicBezTo>
                    <a:pt x="20447" y="55254"/>
                    <a:pt x="23231" y="55389"/>
                    <a:pt x="26006" y="55389"/>
                  </a:cubicBezTo>
                  <a:cubicBezTo>
                    <a:pt x="29623" y="55389"/>
                    <a:pt x="33225" y="55159"/>
                    <a:pt x="36755" y="54411"/>
                  </a:cubicBezTo>
                  <a:lnTo>
                    <a:pt x="25718" y="0"/>
                  </a:lnTo>
                  <a:close/>
                </a:path>
              </a:pathLst>
            </a:custGeom>
            <a:solidFill>
              <a:srgbClr val="754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7"/>
            <p:cNvSpPr/>
            <p:nvPr/>
          </p:nvSpPr>
          <p:spPr>
            <a:xfrm>
              <a:off x="847225" y="3368400"/>
              <a:ext cx="273175" cy="1256125"/>
            </a:xfrm>
            <a:custGeom>
              <a:avLst/>
              <a:gdLst/>
              <a:ahLst/>
              <a:cxnLst/>
              <a:rect l="l" t="t" r="r" b="b"/>
              <a:pathLst>
                <a:path w="10927" h="50245" extrusionOk="0">
                  <a:moveTo>
                    <a:pt x="291" y="1"/>
                  </a:moveTo>
                  <a:cubicBezTo>
                    <a:pt x="147" y="1"/>
                    <a:pt x="0" y="108"/>
                    <a:pt x="20" y="298"/>
                  </a:cubicBezTo>
                  <a:lnTo>
                    <a:pt x="2366" y="18277"/>
                  </a:lnTo>
                  <a:cubicBezTo>
                    <a:pt x="2388" y="18401"/>
                    <a:pt x="2497" y="18504"/>
                    <a:pt x="2619" y="18504"/>
                  </a:cubicBezTo>
                  <a:cubicBezTo>
                    <a:pt x="2626" y="18504"/>
                    <a:pt x="2633" y="18503"/>
                    <a:pt x="2639" y="18503"/>
                  </a:cubicBezTo>
                  <a:cubicBezTo>
                    <a:pt x="3699" y="18455"/>
                    <a:pt x="4723" y="18396"/>
                    <a:pt x="5759" y="18348"/>
                  </a:cubicBezTo>
                  <a:lnTo>
                    <a:pt x="7616" y="18241"/>
                  </a:lnTo>
                  <a:lnTo>
                    <a:pt x="2556" y="20765"/>
                  </a:lnTo>
                  <a:cubicBezTo>
                    <a:pt x="2449" y="20813"/>
                    <a:pt x="2389" y="20944"/>
                    <a:pt x="2425" y="21063"/>
                  </a:cubicBezTo>
                  <a:cubicBezTo>
                    <a:pt x="3747" y="25873"/>
                    <a:pt x="5068" y="30707"/>
                    <a:pt x="6402" y="35553"/>
                  </a:cubicBezTo>
                  <a:cubicBezTo>
                    <a:pt x="7735" y="40410"/>
                    <a:pt x="9069" y="45232"/>
                    <a:pt x="10390" y="50054"/>
                  </a:cubicBezTo>
                  <a:cubicBezTo>
                    <a:pt x="10414" y="50173"/>
                    <a:pt x="10521" y="50245"/>
                    <a:pt x="10640" y="50245"/>
                  </a:cubicBezTo>
                  <a:cubicBezTo>
                    <a:pt x="10664" y="50245"/>
                    <a:pt x="10688" y="50245"/>
                    <a:pt x="10700" y="50233"/>
                  </a:cubicBezTo>
                  <a:cubicBezTo>
                    <a:pt x="10843" y="50197"/>
                    <a:pt x="10926" y="50054"/>
                    <a:pt x="10890" y="49911"/>
                  </a:cubicBezTo>
                  <a:cubicBezTo>
                    <a:pt x="9569" y="45089"/>
                    <a:pt x="8235" y="40255"/>
                    <a:pt x="6914" y="35410"/>
                  </a:cubicBezTo>
                  <a:cubicBezTo>
                    <a:pt x="5592" y="30635"/>
                    <a:pt x="4282" y="25873"/>
                    <a:pt x="2985" y="21122"/>
                  </a:cubicBezTo>
                  <a:lnTo>
                    <a:pt x="8962" y="18146"/>
                  </a:lnTo>
                  <a:cubicBezTo>
                    <a:pt x="9069" y="18098"/>
                    <a:pt x="9128" y="17967"/>
                    <a:pt x="9104" y="17848"/>
                  </a:cubicBezTo>
                  <a:cubicBezTo>
                    <a:pt x="9071" y="17737"/>
                    <a:pt x="8975" y="17656"/>
                    <a:pt x="8865" y="17656"/>
                  </a:cubicBezTo>
                  <a:cubicBezTo>
                    <a:pt x="8858" y="17656"/>
                    <a:pt x="8850" y="17657"/>
                    <a:pt x="8843" y="17657"/>
                  </a:cubicBezTo>
                  <a:cubicBezTo>
                    <a:pt x="7783" y="17705"/>
                    <a:pt x="6747" y="17765"/>
                    <a:pt x="5723" y="17824"/>
                  </a:cubicBezTo>
                  <a:cubicBezTo>
                    <a:pt x="4771" y="17872"/>
                    <a:pt x="3830" y="17919"/>
                    <a:pt x="2854" y="17967"/>
                  </a:cubicBezTo>
                  <a:lnTo>
                    <a:pt x="544" y="227"/>
                  </a:lnTo>
                  <a:cubicBezTo>
                    <a:pt x="523" y="72"/>
                    <a:pt x="408" y="1"/>
                    <a:pt x="291"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7"/>
            <p:cNvSpPr/>
            <p:nvPr/>
          </p:nvSpPr>
          <p:spPr>
            <a:xfrm>
              <a:off x="719725" y="3784450"/>
              <a:ext cx="35150" cy="941875"/>
            </a:xfrm>
            <a:custGeom>
              <a:avLst/>
              <a:gdLst/>
              <a:ahLst/>
              <a:cxnLst/>
              <a:rect l="l" t="t" r="r" b="b"/>
              <a:pathLst>
                <a:path w="1406" h="37675" extrusionOk="0">
                  <a:moveTo>
                    <a:pt x="264" y="0"/>
                  </a:moveTo>
                  <a:cubicBezTo>
                    <a:pt x="133" y="0"/>
                    <a:pt x="0" y="90"/>
                    <a:pt x="0" y="265"/>
                  </a:cubicBezTo>
                  <a:lnTo>
                    <a:pt x="881" y="37425"/>
                  </a:lnTo>
                  <a:cubicBezTo>
                    <a:pt x="881" y="37568"/>
                    <a:pt x="1000" y="37675"/>
                    <a:pt x="1143" y="37675"/>
                  </a:cubicBezTo>
                  <a:cubicBezTo>
                    <a:pt x="1286" y="37675"/>
                    <a:pt x="1405" y="37556"/>
                    <a:pt x="1405" y="37413"/>
                  </a:cubicBezTo>
                  <a:lnTo>
                    <a:pt x="524" y="253"/>
                  </a:lnTo>
                  <a:cubicBezTo>
                    <a:pt x="518" y="84"/>
                    <a:pt x="392" y="0"/>
                    <a:pt x="26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8" name="Google Shape;1008;p37"/>
          <p:cNvGrpSpPr/>
          <p:nvPr/>
        </p:nvGrpSpPr>
        <p:grpSpPr>
          <a:xfrm>
            <a:off x="7214139" y="2555329"/>
            <a:ext cx="2099891" cy="2588333"/>
            <a:chOff x="2536025" y="2865075"/>
            <a:chExt cx="1437100" cy="1771375"/>
          </a:xfrm>
        </p:grpSpPr>
        <p:sp>
          <p:nvSpPr>
            <p:cNvPr id="1009" name="Google Shape;1009;p37"/>
            <p:cNvSpPr/>
            <p:nvPr/>
          </p:nvSpPr>
          <p:spPr>
            <a:xfrm>
              <a:off x="2679200" y="3830350"/>
              <a:ext cx="1078725" cy="806100"/>
            </a:xfrm>
            <a:custGeom>
              <a:avLst/>
              <a:gdLst/>
              <a:ahLst/>
              <a:cxnLst/>
              <a:rect l="l" t="t" r="r" b="b"/>
              <a:pathLst>
                <a:path w="43149" h="32244" extrusionOk="0">
                  <a:moveTo>
                    <a:pt x="24369" y="0"/>
                  </a:moveTo>
                  <a:cubicBezTo>
                    <a:pt x="18478" y="0"/>
                    <a:pt x="12645" y="1065"/>
                    <a:pt x="6834" y="2049"/>
                  </a:cubicBezTo>
                  <a:cubicBezTo>
                    <a:pt x="4560" y="12026"/>
                    <a:pt x="2286" y="22004"/>
                    <a:pt x="0" y="31981"/>
                  </a:cubicBezTo>
                  <a:lnTo>
                    <a:pt x="43148" y="32243"/>
                  </a:lnTo>
                  <a:cubicBezTo>
                    <a:pt x="42648" y="22885"/>
                    <a:pt x="42422" y="13503"/>
                    <a:pt x="41922" y="4144"/>
                  </a:cubicBezTo>
                  <a:cubicBezTo>
                    <a:pt x="36743" y="1156"/>
                    <a:pt x="30647" y="37"/>
                    <a:pt x="24658" y="1"/>
                  </a:cubicBezTo>
                  <a:cubicBezTo>
                    <a:pt x="24562" y="0"/>
                    <a:pt x="24465" y="0"/>
                    <a:pt x="24369" y="0"/>
                  </a:cubicBezTo>
                  <a:close/>
                </a:path>
              </a:pathLst>
            </a:custGeom>
            <a:solidFill>
              <a:srgbClr val="9A95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7"/>
            <p:cNvSpPr/>
            <p:nvPr/>
          </p:nvSpPr>
          <p:spPr>
            <a:xfrm>
              <a:off x="3485250" y="3893475"/>
              <a:ext cx="454250" cy="542350"/>
            </a:xfrm>
            <a:custGeom>
              <a:avLst/>
              <a:gdLst/>
              <a:ahLst/>
              <a:cxnLst/>
              <a:rect l="l" t="t" r="r" b="b"/>
              <a:pathLst>
                <a:path w="18170" h="21694" extrusionOk="0">
                  <a:moveTo>
                    <a:pt x="2096" y="0"/>
                  </a:moveTo>
                  <a:lnTo>
                    <a:pt x="0" y="10966"/>
                  </a:lnTo>
                  <a:lnTo>
                    <a:pt x="11526" y="21693"/>
                  </a:lnTo>
                  <a:cubicBezTo>
                    <a:pt x="15419" y="17133"/>
                    <a:pt x="16574" y="12799"/>
                    <a:pt x="18169" y="2536"/>
                  </a:cubicBezTo>
                  <a:lnTo>
                    <a:pt x="2096" y="0"/>
                  </a:ln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545550" y="3874425"/>
              <a:ext cx="351850" cy="339350"/>
            </a:xfrm>
            <a:custGeom>
              <a:avLst/>
              <a:gdLst/>
              <a:ahLst/>
              <a:cxnLst/>
              <a:rect l="l" t="t" r="r" b="b"/>
              <a:pathLst>
                <a:path w="14074" h="13574" extrusionOk="0">
                  <a:moveTo>
                    <a:pt x="1096" y="0"/>
                  </a:moveTo>
                  <a:cubicBezTo>
                    <a:pt x="1096" y="0"/>
                    <a:pt x="0" y="9227"/>
                    <a:pt x="238" y="13573"/>
                  </a:cubicBezTo>
                  <a:lnTo>
                    <a:pt x="10502" y="11454"/>
                  </a:lnTo>
                  <a:lnTo>
                    <a:pt x="14073" y="1631"/>
                  </a:lnTo>
                  <a:lnTo>
                    <a:pt x="1096" y="0"/>
                  </a:ln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2540475" y="3355600"/>
              <a:ext cx="1432650" cy="655475"/>
            </a:xfrm>
            <a:custGeom>
              <a:avLst/>
              <a:gdLst/>
              <a:ahLst/>
              <a:cxnLst/>
              <a:rect l="l" t="t" r="r" b="b"/>
              <a:pathLst>
                <a:path w="57306" h="26219" extrusionOk="0">
                  <a:moveTo>
                    <a:pt x="32684" y="1"/>
                  </a:moveTo>
                  <a:cubicBezTo>
                    <a:pt x="32005" y="1489"/>
                    <a:pt x="30588" y="2501"/>
                    <a:pt x="28969" y="2668"/>
                  </a:cubicBezTo>
                  <a:cubicBezTo>
                    <a:pt x="28848" y="2678"/>
                    <a:pt x="28727" y="2684"/>
                    <a:pt x="28605" y="2684"/>
                  </a:cubicBezTo>
                  <a:cubicBezTo>
                    <a:pt x="27114" y="2684"/>
                    <a:pt x="25555" y="1889"/>
                    <a:pt x="24718" y="667"/>
                  </a:cubicBezTo>
                  <a:lnTo>
                    <a:pt x="14455" y="5120"/>
                  </a:lnTo>
                  <a:cubicBezTo>
                    <a:pt x="10693" y="6751"/>
                    <a:pt x="7109" y="8895"/>
                    <a:pt x="4585" y="12109"/>
                  </a:cubicBezTo>
                  <a:cubicBezTo>
                    <a:pt x="2037" y="15348"/>
                    <a:pt x="453" y="19241"/>
                    <a:pt x="1" y="23325"/>
                  </a:cubicBezTo>
                  <a:lnTo>
                    <a:pt x="38137" y="23706"/>
                  </a:lnTo>
                  <a:cubicBezTo>
                    <a:pt x="44316" y="24563"/>
                    <a:pt x="50424" y="25361"/>
                    <a:pt x="56603" y="26218"/>
                  </a:cubicBezTo>
                  <a:cubicBezTo>
                    <a:pt x="57306" y="21825"/>
                    <a:pt x="56484" y="17312"/>
                    <a:pt x="54281" y="13443"/>
                  </a:cubicBezTo>
                  <a:cubicBezTo>
                    <a:pt x="52079" y="9609"/>
                    <a:pt x="48435" y="6668"/>
                    <a:pt x="44387" y="4894"/>
                  </a:cubicBezTo>
                  <a:cubicBezTo>
                    <a:pt x="40506" y="3180"/>
                    <a:pt x="36577" y="1715"/>
                    <a:pt x="32684" y="1"/>
                  </a:cubicBezTo>
                  <a:close/>
                </a:path>
              </a:pathLst>
            </a:custGeom>
            <a:solidFill>
              <a:srgbClr val="9A95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97150" y="3419925"/>
              <a:ext cx="532475" cy="188700"/>
            </a:xfrm>
            <a:custGeom>
              <a:avLst/>
              <a:gdLst/>
              <a:ahLst/>
              <a:cxnLst/>
              <a:rect l="l" t="t" r="r" b="b"/>
              <a:pathLst>
                <a:path w="21299" h="7548" extrusionOk="0">
                  <a:moveTo>
                    <a:pt x="20962" y="1"/>
                  </a:moveTo>
                  <a:cubicBezTo>
                    <a:pt x="20868" y="1"/>
                    <a:pt x="20774" y="50"/>
                    <a:pt x="20727" y="166"/>
                  </a:cubicBezTo>
                  <a:cubicBezTo>
                    <a:pt x="19084" y="4214"/>
                    <a:pt x="15202" y="6905"/>
                    <a:pt x="10845" y="7024"/>
                  </a:cubicBezTo>
                  <a:cubicBezTo>
                    <a:pt x="10744" y="7027"/>
                    <a:pt x="10643" y="7028"/>
                    <a:pt x="10543" y="7028"/>
                  </a:cubicBezTo>
                  <a:cubicBezTo>
                    <a:pt x="6291" y="7028"/>
                    <a:pt x="2408" y="4575"/>
                    <a:pt x="593" y="714"/>
                  </a:cubicBezTo>
                  <a:cubicBezTo>
                    <a:pt x="544" y="594"/>
                    <a:pt x="450" y="545"/>
                    <a:pt x="356" y="545"/>
                  </a:cubicBezTo>
                  <a:cubicBezTo>
                    <a:pt x="179" y="545"/>
                    <a:pt x="0" y="722"/>
                    <a:pt x="117" y="940"/>
                  </a:cubicBezTo>
                  <a:cubicBezTo>
                    <a:pt x="2010" y="4976"/>
                    <a:pt x="6082" y="7548"/>
                    <a:pt x="10535" y="7548"/>
                  </a:cubicBezTo>
                  <a:cubicBezTo>
                    <a:pt x="10545" y="7548"/>
                    <a:pt x="10555" y="7548"/>
                    <a:pt x="10564" y="7548"/>
                  </a:cubicBezTo>
                  <a:cubicBezTo>
                    <a:pt x="15244" y="7548"/>
                    <a:pt x="19457" y="4705"/>
                    <a:pt x="21215" y="368"/>
                  </a:cubicBezTo>
                  <a:cubicBezTo>
                    <a:pt x="21299" y="155"/>
                    <a:pt x="21130" y="1"/>
                    <a:pt x="20962"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7"/>
            <p:cNvSpPr/>
            <p:nvPr/>
          </p:nvSpPr>
          <p:spPr>
            <a:xfrm>
              <a:off x="3507575" y="3538575"/>
              <a:ext cx="266650" cy="418625"/>
            </a:xfrm>
            <a:custGeom>
              <a:avLst/>
              <a:gdLst/>
              <a:ahLst/>
              <a:cxnLst/>
              <a:rect l="l" t="t" r="r" b="b"/>
              <a:pathLst>
                <a:path w="10666" h="16745" extrusionOk="0">
                  <a:moveTo>
                    <a:pt x="10317" y="1"/>
                  </a:moveTo>
                  <a:cubicBezTo>
                    <a:pt x="10304" y="1"/>
                    <a:pt x="10290" y="2"/>
                    <a:pt x="10275" y="4"/>
                  </a:cubicBezTo>
                  <a:cubicBezTo>
                    <a:pt x="7370" y="397"/>
                    <a:pt x="4691" y="2778"/>
                    <a:pt x="3620" y="5933"/>
                  </a:cubicBezTo>
                  <a:lnTo>
                    <a:pt x="48" y="16399"/>
                  </a:lnTo>
                  <a:cubicBezTo>
                    <a:pt x="0" y="16542"/>
                    <a:pt x="72" y="16685"/>
                    <a:pt x="215" y="16732"/>
                  </a:cubicBezTo>
                  <a:cubicBezTo>
                    <a:pt x="238" y="16744"/>
                    <a:pt x="262" y="16744"/>
                    <a:pt x="298" y="16744"/>
                  </a:cubicBezTo>
                  <a:cubicBezTo>
                    <a:pt x="405" y="16744"/>
                    <a:pt x="500" y="16673"/>
                    <a:pt x="548" y="16565"/>
                  </a:cubicBezTo>
                  <a:lnTo>
                    <a:pt x="4120" y="6100"/>
                  </a:lnTo>
                  <a:cubicBezTo>
                    <a:pt x="5132" y="3123"/>
                    <a:pt x="7632" y="885"/>
                    <a:pt x="10335" y="528"/>
                  </a:cubicBezTo>
                  <a:cubicBezTo>
                    <a:pt x="10665" y="482"/>
                    <a:pt x="10614" y="1"/>
                    <a:pt x="10317"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p:cNvSpPr/>
            <p:nvPr/>
          </p:nvSpPr>
          <p:spPr>
            <a:xfrm>
              <a:off x="2815225" y="3523975"/>
              <a:ext cx="63725" cy="334975"/>
            </a:xfrm>
            <a:custGeom>
              <a:avLst/>
              <a:gdLst/>
              <a:ahLst/>
              <a:cxnLst/>
              <a:rect l="l" t="t" r="r" b="b"/>
              <a:pathLst>
                <a:path w="2549" h="13399" extrusionOk="0">
                  <a:moveTo>
                    <a:pt x="282" y="1"/>
                  </a:moveTo>
                  <a:cubicBezTo>
                    <a:pt x="268" y="1"/>
                    <a:pt x="253" y="2"/>
                    <a:pt x="238" y="4"/>
                  </a:cubicBezTo>
                  <a:cubicBezTo>
                    <a:pt x="96" y="16"/>
                    <a:pt x="0" y="159"/>
                    <a:pt x="12" y="302"/>
                  </a:cubicBezTo>
                  <a:lnTo>
                    <a:pt x="2012" y="13173"/>
                  </a:lnTo>
                  <a:cubicBezTo>
                    <a:pt x="2024" y="13304"/>
                    <a:pt x="2132" y="13387"/>
                    <a:pt x="2263" y="13399"/>
                  </a:cubicBezTo>
                  <a:lnTo>
                    <a:pt x="2310" y="13387"/>
                  </a:lnTo>
                  <a:cubicBezTo>
                    <a:pt x="2453" y="13363"/>
                    <a:pt x="2548" y="13232"/>
                    <a:pt x="2524" y="13089"/>
                  </a:cubicBezTo>
                  <a:lnTo>
                    <a:pt x="536" y="219"/>
                  </a:lnTo>
                  <a:cubicBezTo>
                    <a:pt x="515" y="91"/>
                    <a:pt x="407" y="1"/>
                    <a:pt x="282"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7"/>
            <p:cNvSpPr/>
            <p:nvPr/>
          </p:nvSpPr>
          <p:spPr>
            <a:xfrm>
              <a:off x="3520850" y="3901475"/>
              <a:ext cx="448025" cy="74175"/>
            </a:xfrm>
            <a:custGeom>
              <a:avLst/>
              <a:gdLst/>
              <a:ahLst/>
              <a:cxnLst/>
              <a:rect l="l" t="t" r="r" b="b"/>
              <a:pathLst>
                <a:path w="17921" h="2967" extrusionOk="0">
                  <a:moveTo>
                    <a:pt x="374" y="1"/>
                  </a:moveTo>
                  <a:cubicBezTo>
                    <a:pt x="61" y="1"/>
                    <a:pt x="1" y="456"/>
                    <a:pt x="315" y="525"/>
                  </a:cubicBezTo>
                  <a:lnTo>
                    <a:pt x="17519" y="2966"/>
                  </a:lnTo>
                  <a:lnTo>
                    <a:pt x="17555" y="2966"/>
                  </a:lnTo>
                  <a:cubicBezTo>
                    <a:pt x="17559" y="2966"/>
                    <a:pt x="17563" y="2966"/>
                    <a:pt x="17566" y="2966"/>
                  </a:cubicBezTo>
                  <a:cubicBezTo>
                    <a:pt x="17889" y="2966"/>
                    <a:pt x="17920" y="2478"/>
                    <a:pt x="17591" y="2442"/>
                  </a:cubicBezTo>
                  <a:lnTo>
                    <a:pt x="398" y="2"/>
                  </a:lnTo>
                  <a:cubicBezTo>
                    <a:pt x="390" y="1"/>
                    <a:pt x="382" y="1"/>
                    <a:pt x="374"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7"/>
            <p:cNvSpPr/>
            <p:nvPr/>
          </p:nvSpPr>
          <p:spPr>
            <a:xfrm>
              <a:off x="2536025" y="3893775"/>
              <a:ext cx="170275" cy="16075"/>
            </a:xfrm>
            <a:custGeom>
              <a:avLst/>
              <a:gdLst/>
              <a:ahLst/>
              <a:cxnLst/>
              <a:rect l="l" t="t" r="r" b="b"/>
              <a:pathLst>
                <a:path w="6811" h="643" extrusionOk="0">
                  <a:moveTo>
                    <a:pt x="346" y="0"/>
                  </a:moveTo>
                  <a:cubicBezTo>
                    <a:pt x="0" y="0"/>
                    <a:pt x="0" y="524"/>
                    <a:pt x="346" y="524"/>
                  </a:cubicBezTo>
                  <a:lnTo>
                    <a:pt x="6465" y="643"/>
                  </a:lnTo>
                  <a:cubicBezTo>
                    <a:pt x="6811" y="643"/>
                    <a:pt x="6811" y="131"/>
                    <a:pt x="6465" y="131"/>
                  </a:cubicBezTo>
                  <a:lnTo>
                    <a:pt x="346" y="0"/>
                  </a:ln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7"/>
            <p:cNvSpPr/>
            <p:nvPr/>
          </p:nvSpPr>
          <p:spPr>
            <a:xfrm>
              <a:off x="3431975" y="3037300"/>
              <a:ext cx="47900" cy="44175"/>
            </a:xfrm>
            <a:custGeom>
              <a:avLst/>
              <a:gdLst/>
              <a:ahLst/>
              <a:cxnLst/>
              <a:rect l="l" t="t" r="r" b="b"/>
              <a:pathLst>
                <a:path w="1916" h="1767" extrusionOk="0">
                  <a:moveTo>
                    <a:pt x="980" y="1"/>
                  </a:moveTo>
                  <a:cubicBezTo>
                    <a:pt x="896" y="1"/>
                    <a:pt x="812" y="44"/>
                    <a:pt x="762" y="148"/>
                  </a:cubicBezTo>
                  <a:lnTo>
                    <a:pt x="95" y="1386"/>
                  </a:lnTo>
                  <a:cubicBezTo>
                    <a:pt x="0" y="1553"/>
                    <a:pt x="131" y="1767"/>
                    <a:pt x="322" y="1767"/>
                  </a:cubicBezTo>
                  <a:lnTo>
                    <a:pt x="369" y="1767"/>
                  </a:lnTo>
                  <a:lnTo>
                    <a:pt x="1584" y="1553"/>
                  </a:lnTo>
                  <a:cubicBezTo>
                    <a:pt x="1916" y="1508"/>
                    <a:pt x="1857" y="1032"/>
                    <a:pt x="1560" y="1032"/>
                  </a:cubicBezTo>
                  <a:cubicBezTo>
                    <a:pt x="1537" y="1032"/>
                    <a:pt x="1514" y="1035"/>
                    <a:pt x="1488" y="1041"/>
                  </a:cubicBezTo>
                  <a:lnTo>
                    <a:pt x="810" y="1160"/>
                  </a:lnTo>
                  <a:lnTo>
                    <a:pt x="1215" y="398"/>
                  </a:lnTo>
                  <a:cubicBezTo>
                    <a:pt x="1335" y="188"/>
                    <a:pt x="1157" y="1"/>
                    <a:pt x="980"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7"/>
            <p:cNvSpPr/>
            <p:nvPr/>
          </p:nvSpPr>
          <p:spPr>
            <a:xfrm>
              <a:off x="3139975" y="2865075"/>
              <a:ext cx="72950" cy="55675"/>
            </a:xfrm>
            <a:custGeom>
              <a:avLst/>
              <a:gdLst/>
              <a:ahLst/>
              <a:cxnLst/>
              <a:rect l="l" t="t" r="r" b="b"/>
              <a:pathLst>
                <a:path w="2918" h="2227" extrusionOk="0">
                  <a:moveTo>
                    <a:pt x="274" y="0"/>
                  </a:moveTo>
                  <a:cubicBezTo>
                    <a:pt x="131" y="0"/>
                    <a:pt x="12" y="119"/>
                    <a:pt x="0" y="262"/>
                  </a:cubicBezTo>
                  <a:cubicBezTo>
                    <a:pt x="0" y="405"/>
                    <a:pt x="119" y="524"/>
                    <a:pt x="262" y="524"/>
                  </a:cubicBezTo>
                  <a:cubicBezTo>
                    <a:pt x="1203" y="560"/>
                    <a:pt x="2048" y="1155"/>
                    <a:pt x="2381" y="2048"/>
                  </a:cubicBezTo>
                  <a:cubicBezTo>
                    <a:pt x="2417" y="2155"/>
                    <a:pt x="2512" y="2227"/>
                    <a:pt x="2619" y="2227"/>
                  </a:cubicBezTo>
                  <a:cubicBezTo>
                    <a:pt x="2655" y="2227"/>
                    <a:pt x="2679" y="2227"/>
                    <a:pt x="2703" y="2215"/>
                  </a:cubicBezTo>
                  <a:cubicBezTo>
                    <a:pt x="2846" y="2167"/>
                    <a:pt x="2917" y="2012"/>
                    <a:pt x="2869" y="1881"/>
                  </a:cubicBezTo>
                  <a:cubicBezTo>
                    <a:pt x="2465" y="786"/>
                    <a:pt x="1441" y="48"/>
                    <a:pt x="27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7"/>
            <p:cNvSpPr/>
            <p:nvPr/>
          </p:nvSpPr>
          <p:spPr>
            <a:xfrm>
              <a:off x="3018225" y="2886900"/>
              <a:ext cx="459600" cy="442800"/>
            </a:xfrm>
            <a:custGeom>
              <a:avLst/>
              <a:gdLst/>
              <a:ahLst/>
              <a:cxnLst/>
              <a:rect l="l" t="t" r="r" b="b"/>
              <a:pathLst>
                <a:path w="18384" h="17712" extrusionOk="0">
                  <a:moveTo>
                    <a:pt x="5807" y="1"/>
                  </a:moveTo>
                  <a:cubicBezTo>
                    <a:pt x="5753" y="1"/>
                    <a:pt x="5698" y="3"/>
                    <a:pt x="5644" y="8"/>
                  </a:cubicBezTo>
                  <a:cubicBezTo>
                    <a:pt x="4989" y="92"/>
                    <a:pt x="4406" y="663"/>
                    <a:pt x="4203" y="1294"/>
                  </a:cubicBezTo>
                  <a:cubicBezTo>
                    <a:pt x="3801" y="1069"/>
                    <a:pt x="3362" y="961"/>
                    <a:pt x="2927" y="961"/>
                  </a:cubicBezTo>
                  <a:cubicBezTo>
                    <a:pt x="2163" y="961"/>
                    <a:pt x="1413" y="1296"/>
                    <a:pt x="905" y="1925"/>
                  </a:cubicBezTo>
                  <a:cubicBezTo>
                    <a:pt x="167" y="2913"/>
                    <a:pt x="358" y="4330"/>
                    <a:pt x="1251" y="5175"/>
                  </a:cubicBezTo>
                  <a:cubicBezTo>
                    <a:pt x="358" y="5830"/>
                    <a:pt x="0" y="6997"/>
                    <a:pt x="405" y="8033"/>
                  </a:cubicBezTo>
                  <a:cubicBezTo>
                    <a:pt x="767" y="8997"/>
                    <a:pt x="1683" y="9619"/>
                    <a:pt x="2690" y="9619"/>
                  </a:cubicBezTo>
                  <a:cubicBezTo>
                    <a:pt x="2777" y="9619"/>
                    <a:pt x="2865" y="9614"/>
                    <a:pt x="2953" y="9605"/>
                  </a:cubicBezTo>
                  <a:lnTo>
                    <a:pt x="11954" y="16796"/>
                  </a:lnTo>
                  <a:cubicBezTo>
                    <a:pt x="12585" y="17308"/>
                    <a:pt x="13347" y="17617"/>
                    <a:pt x="14145" y="17701"/>
                  </a:cubicBezTo>
                  <a:cubicBezTo>
                    <a:pt x="14228" y="17708"/>
                    <a:pt x="14311" y="17712"/>
                    <a:pt x="14395" y="17712"/>
                  </a:cubicBezTo>
                  <a:cubicBezTo>
                    <a:pt x="15115" y="17712"/>
                    <a:pt x="15845" y="17438"/>
                    <a:pt x="16336" y="16915"/>
                  </a:cubicBezTo>
                  <a:cubicBezTo>
                    <a:pt x="16872" y="16320"/>
                    <a:pt x="17074" y="15260"/>
                    <a:pt x="16669" y="14558"/>
                  </a:cubicBezTo>
                  <a:cubicBezTo>
                    <a:pt x="17669" y="13677"/>
                    <a:pt x="18265" y="12438"/>
                    <a:pt x="18324" y="11117"/>
                  </a:cubicBezTo>
                  <a:cubicBezTo>
                    <a:pt x="18384" y="9795"/>
                    <a:pt x="17919" y="8414"/>
                    <a:pt x="17003" y="7473"/>
                  </a:cubicBezTo>
                  <a:cubicBezTo>
                    <a:pt x="16693" y="5259"/>
                    <a:pt x="15479" y="3259"/>
                    <a:pt x="13657" y="1961"/>
                  </a:cubicBezTo>
                  <a:cubicBezTo>
                    <a:pt x="12362" y="1058"/>
                    <a:pt x="10774" y="630"/>
                    <a:pt x="9186" y="630"/>
                  </a:cubicBezTo>
                  <a:cubicBezTo>
                    <a:pt x="8555" y="630"/>
                    <a:pt x="7924" y="698"/>
                    <a:pt x="7311" y="830"/>
                  </a:cubicBezTo>
                  <a:cubicBezTo>
                    <a:pt x="6983" y="305"/>
                    <a:pt x="6414" y="1"/>
                    <a:pt x="5807"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7"/>
            <p:cNvSpPr/>
            <p:nvPr/>
          </p:nvSpPr>
          <p:spPr>
            <a:xfrm>
              <a:off x="3046500" y="3024900"/>
              <a:ext cx="432225" cy="537075"/>
            </a:xfrm>
            <a:custGeom>
              <a:avLst/>
              <a:gdLst/>
              <a:ahLst/>
              <a:cxnLst/>
              <a:rect l="l" t="t" r="r" b="b"/>
              <a:pathLst>
                <a:path w="17289" h="21483" extrusionOk="0">
                  <a:moveTo>
                    <a:pt x="4703" y="1"/>
                  </a:moveTo>
                  <a:cubicBezTo>
                    <a:pt x="3191" y="346"/>
                    <a:pt x="1596" y="1430"/>
                    <a:pt x="1048" y="2882"/>
                  </a:cubicBezTo>
                  <a:cubicBezTo>
                    <a:pt x="524" y="4275"/>
                    <a:pt x="489" y="5835"/>
                    <a:pt x="262" y="7299"/>
                  </a:cubicBezTo>
                  <a:cubicBezTo>
                    <a:pt x="84" y="8490"/>
                    <a:pt x="489" y="9811"/>
                    <a:pt x="1203" y="10776"/>
                  </a:cubicBezTo>
                  <a:cubicBezTo>
                    <a:pt x="1941" y="11752"/>
                    <a:pt x="2977" y="12455"/>
                    <a:pt x="4156" y="12776"/>
                  </a:cubicBezTo>
                  <a:cubicBezTo>
                    <a:pt x="4180" y="13443"/>
                    <a:pt x="4120" y="14086"/>
                    <a:pt x="4144" y="14753"/>
                  </a:cubicBezTo>
                  <a:cubicBezTo>
                    <a:pt x="2727" y="15336"/>
                    <a:pt x="1405" y="15967"/>
                    <a:pt x="0" y="16539"/>
                  </a:cubicBezTo>
                  <a:cubicBezTo>
                    <a:pt x="1784" y="19390"/>
                    <a:pt x="4911" y="21482"/>
                    <a:pt x="8256" y="21482"/>
                  </a:cubicBezTo>
                  <a:cubicBezTo>
                    <a:pt x="8416" y="21482"/>
                    <a:pt x="8578" y="21478"/>
                    <a:pt x="8740" y="21468"/>
                  </a:cubicBezTo>
                  <a:cubicBezTo>
                    <a:pt x="12264" y="21253"/>
                    <a:pt x="15788" y="18979"/>
                    <a:pt x="17288" y="15788"/>
                  </a:cubicBezTo>
                  <a:cubicBezTo>
                    <a:pt x="15812" y="15229"/>
                    <a:pt x="14276" y="14574"/>
                    <a:pt x="12800" y="14014"/>
                  </a:cubicBezTo>
                  <a:cubicBezTo>
                    <a:pt x="12752" y="13062"/>
                    <a:pt x="12657" y="11978"/>
                    <a:pt x="12609" y="11014"/>
                  </a:cubicBezTo>
                  <a:cubicBezTo>
                    <a:pt x="13871" y="10693"/>
                    <a:pt x="15002" y="9681"/>
                    <a:pt x="15264" y="8407"/>
                  </a:cubicBezTo>
                  <a:cubicBezTo>
                    <a:pt x="15640" y="6500"/>
                    <a:pt x="14149" y="4844"/>
                    <a:pt x="12359" y="4844"/>
                  </a:cubicBezTo>
                  <a:cubicBezTo>
                    <a:pt x="12048" y="4844"/>
                    <a:pt x="11728" y="4894"/>
                    <a:pt x="11407" y="5001"/>
                  </a:cubicBezTo>
                  <a:cubicBezTo>
                    <a:pt x="11049" y="3966"/>
                    <a:pt x="10633" y="2977"/>
                    <a:pt x="10276" y="1953"/>
                  </a:cubicBezTo>
                  <a:cubicBezTo>
                    <a:pt x="9659" y="2329"/>
                    <a:pt x="8952" y="2525"/>
                    <a:pt x="8242" y="2525"/>
                  </a:cubicBezTo>
                  <a:cubicBezTo>
                    <a:pt x="7828" y="2525"/>
                    <a:pt x="7412" y="2458"/>
                    <a:pt x="7013" y="2322"/>
                  </a:cubicBezTo>
                  <a:cubicBezTo>
                    <a:pt x="5930" y="1930"/>
                    <a:pt x="5084" y="1084"/>
                    <a:pt x="4703"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7"/>
            <p:cNvSpPr/>
            <p:nvPr/>
          </p:nvSpPr>
          <p:spPr>
            <a:xfrm>
              <a:off x="3340575" y="3185450"/>
              <a:ext cx="56625" cy="28500"/>
            </a:xfrm>
            <a:custGeom>
              <a:avLst/>
              <a:gdLst/>
              <a:ahLst/>
              <a:cxnLst/>
              <a:rect l="l" t="t" r="r" b="b"/>
              <a:pathLst>
                <a:path w="2265" h="1140" extrusionOk="0">
                  <a:moveTo>
                    <a:pt x="1889" y="1"/>
                  </a:moveTo>
                  <a:cubicBezTo>
                    <a:pt x="1857" y="1"/>
                    <a:pt x="1823" y="7"/>
                    <a:pt x="1787" y="20"/>
                  </a:cubicBezTo>
                  <a:lnTo>
                    <a:pt x="263" y="639"/>
                  </a:lnTo>
                  <a:cubicBezTo>
                    <a:pt x="1" y="746"/>
                    <a:pt x="84" y="1139"/>
                    <a:pt x="370" y="1139"/>
                  </a:cubicBezTo>
                  <a:cubicBezTo>
                    <a:pt x="406" y="1139"/>
                    <a:pt x="441" y="1139"/>
                    <a:pt x="477" y="1127"/>
                  </a:cubicBezTo>
                  <a:lnTo>
                    <a:pt x="1989" y="508"/>
                  </a:lnTo>
                  <a:cubicBezTo>
                    <a:pt x="2264" y="381"/>
                    <a:pt x="2145" y="1"/>
                    <a:pt x="1889"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7"/>
            <p:cNvSpPr/>
            <p:nvPr/>
          </p:nvSpPr>
          <p:spPr>
            <a:xfrm>
              <a:off x="3137450" y="3336275"/>
              <a:ext cx="125475" cy="25900"/>
            </a:xfrm>
            <a:custGeom>
              <a:avLst/>
              <a:gdLst/>
              <a:ahLst/>
              <a:cxnLst/>
              <a:rect l="l" t="t" r="r" b="b"/>
              <a:pathLst>
                <a:path w="5019" h="1036" extrusionOk="0">
                  <a:moveTo>
                    <a:pt x="4720" y="0"/>
                  </a:moveTo>
                  <a:cubicBezTo>
                    <a:pt x="4684" y="0"/>
                    <a:pt x="4648" y="8"/>
                    <a:pt x="4614" y="23"/>
                  </a:cubicBezTo>
                  <a:cubicBezTo>
                    <a:pt x="3878" y="348"/>
                    <a:pt x="3090" y="511"/>
                    <a:pt x="2302" y="511"/>
                  </a:cubicBezTo>
                  <a:cubicBezTo>
                    <a:pt x="1675" y="511"/>
                    <a:pt x="1048" y="408"/>
                    <a:pt x="446" y="202"/>
                  </a:cubicBezTo>
                  <a:cubicBezTo>
                    <a:pt x="414" y="191"/>
                    <a:pt x="384" y="186"/>
                    <a:pt x="355" y="186"/>
                  </a:cubicBezTo>
                  <a:cubicBezTo>
                    <a:pt x="99" y="186"/>
                    <a:pt x="1" y="583"/>
                    <a:pt x="280" y="690"/>
                  </a:cubicBezTo>
                  <a:cubicBezTo>
                    <a:pt x="934" y="916"/>
                    <a:pt x="1613" y="1036"/>
                    <a:pt x="2304" y="1036"/>
                  </a:cubicBezTo>
                  <a:cubicBezTo>
                    <a:pt x="3173" y="1036"/>
                    <a:pt x="4030" y="857"/>
                    <a:pt x="4828" y="500"/>
                  </a:cubicBezTo>
                  <a:cubicBezTo>
                    <a:pt x="4959" y="440"/>
                    <a:pt x="5018" y="285"/>
                    <a:pt x="4959" y="154"/>
                  </a:cubicBezTo>
                  <a:cubicBezTo>
                    <a:pt x="4915" y="58"/>
                    <a:pt x="4820" y="0"/>
                    <a:pt x="4720"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7"/>
            <p:cNvSpPr/>
            <p:nvPr/>
          </p:nvSpPr>
          <p:spPr>
            <a:xfrm>
              <a:off x="3331950" y="3293100"/>
              <a:ext cx="44575" cy="14025"/>
            </a:xfrm>
            <a:custGeom>
              <a:avLst/>
              <a:gdLst/>
              <a:ahLst/>
              <a:cxnLst/>
              <a:rect l="l" t="t" r="r" b="b"/>
              <a:pathLst>
                <a:path w="1783" h="561" extrusionOk="0">
                  <a:moveTo>
                    <a:pt x="274" y="0"/>
                  </a:moveTo>
                  <a:cubicBezTo>
                    <a:pt x="132" y="0"/>
                    <a:pt x="24" y="107"/>
                    <a:pt x="12" y="250"/>
                  </a:cubicBezTo>
                  <a:cubicBezTo>
                    <a:pt x="1" y="393"/>
                    <a:pt x="120" y="512"/>
                    <a:pt x="263" y="524"/>
                  </a:cubicBezTo>
                  <a:lnTo>
                    <a:pt x="1417" y="560"/>
                  </a:lnTo>
                  <a:lnTo>
                    <a:pt x="1429" y="560"/>
                  </a:lnTo>
                  <a:cubicBezTo>
                    <a:pt x="1433" y="560"/>
                    <a:pt x="1437" y="560"/>
                    <a:pt x="1441" y="560"/>
                  </a:cubicBezTo>
                  <a:cubicBezTo>
                    <a:pt x="1775" y="560"/>
                    <a:pt x="1783" y="48"/>
                    <a:pt x="1441" y="36"/>
                  </a:cubicBezTo>
                  <a:lnTo>
                    <a:pt x="274" y="0"/>
                  </a:ln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7"/>
            <p:cNvSpPr/>
            <p:nvPr/>
          </p:nvSpPr>
          <p:spPr>
            <a:xfrm>
              <a:off x="3249800" y="3169275"/>
              <a:ext cx="25925" cy="25925"/>
            </a:xfrm>
            <a:custGeom>
              <a:avLst/>
              <a:gdLst/>
              <a:ahLst/>
              <a:cxnLst/>
              <a:rect l="l" t="t" r="r" b="b"/>
              <a:pathLst>
                <a:path w="1037" h="1037" extrusionOk="0">
                  <a:moveTo>
                    <a:pt x="524" y="0"/>
                  </a:moveTo>
                  <a:cubicBezTo>
                    <a:pt x="227" y="0"/>
                    <a:pt x="0" y="226"/>
                    <a:pt x="0" y="512"/>
                  </a:cubicBezTo>
                  <a:cubicBezTo>
                    <a:pt x="0" y="810"/>
                    <a:pt x="227" y="1036"/>
                    <a:pt x="524" y="1036"/>
                  </a:cubicBezTo>
                  <a:cubicBezTo>
                    <a:pt x="810" y="1036"/>
                    <a:pt x="1036" y="810"/>
                    <a:pt x="1036" y="512"/>
                  </a:cubicBezTo>
                  <a:cubicBezTo>
                    <a:pt x="1036" y="226"/>
                    <a:pt x="810" y="0"/>
                    <a:pt x="52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7"/>
            <p:cNvSpPr/>
            <p:nvPr/>
          </p:nvSpPr>
          <p:spPr>
            <a:xfrm>
              <a:off x="3099475" y="3147850"/>
              <a:ext cx="25925" cy="25900"/>
            </a:xfrm>
            <a:custGeom>
              <a:avLst/>
              <a:gdLst/>
              <a:ahLst/>
              <a:cxnLst/>
              <a:rect l="l" t="t" r="r" b="b"/>
              <a:pathLst>
                <a:path w="1037" h="1036" extrusionOk="0">
                  <a:moveTo>
                    <a:pt x="525" y="0"/>
                  </a:moveTo>
                  <a:cubicBezTo>
                    <a:pt x="227" y="0"/>
                    <a:pt x="1" y="226"/>
                    <a:pt x="1" y="512"/>
                  </a:cubicBezTo>
                  <a:cubicBezTo>
                    <a:pt x="1" y="798"/>
                    <a:pt x="227" y="1036"/>
                    <a:pt x="525" y="1036"/>
                  </a:cubicBezTo>
                  <a:cubicBezTo>
                    <a:pt x="810" y="1036"/>
                    <a:pt x="1037" y="798"/>
                    <a:pt x="1037" y="512"/>
                  </a:cubicBezTo>
                  <a:cubicBezTo>
                    <a:pt x="1037" y="226"/>
                    <a:pt x="810" y="0"/>
                    <a:pt x="525"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7"/>
            <p:cNvSpPr/>
            <p:nvPr/>
          </p:nvSpPr>
          <p:spPr>
            <a:xfrm>
              <a:off x="3155150" y="3153450"/>
              <a:ext cx="34850" cy="70900"/>
            </a:xfrm>
            <a:custGeom>
              <a:avLst/>
              <a:gdLst/>
              <a:ahLst/>
              <a:cxnLst/>
              <a:rect l="l" t="t" r="r" b="b"/>
              <a:pathLst>
                <a:path w="1394" h="2836" extrusionOk="0">
                  <a:moveTo>
                    <a:pt x="943" y="1"/>
                  </a:moveTo>
                  <a:cubicBezTo>
                    <a:pt x="830" y="1"/>
                    <a:pt x="732" y="77"/>
                    <a:pt x="703" y="193"/>
                  </a:cubicBezTo>
                  <a:lnTo>
                    <a:pt x="48" y="2503"/>
                  </a:lnTo>
                  <a:cubicBezTo>
                    <a:pt x="0" y="2669"/>
                    <a:pt x="119" y="2824"/>
                    <a:pt x="298" y="2836"/>
                  </a:cubicBezTo>
                  <a:lnTo>
                    <a:pt x="310" y="2824"/>
                  </a:lnTo>
                  <a:lnTo>
                    <a:pt x="1143" y="2776"/>
                  </a:lnTo>
                  <a:cubicBezTo>
                    <a:pt x="1286" y="2764"/>
                    <a:pt x="1393" y="2645"/>
                    <a:pt x="1381" y="2503"/>
                  </a:cubicBezTo>
                  <a:cubicBezTo>
                    <a:pt x="1381" y="2366"/>
                    <a:pt x="1262" y="2252"/>
                    <a:pt x="1127" y="2252"/>
                  </a:cubicBezTo>
                  <a:cubicBezTo>
                    <a:pt x="1121" y="2252"/>
                    <a:pt x="1114" y="2252"/>
                    <a:pt x="1108" y="2253"/>
                  </a:cubicBezTo>
                  <a:lnTo>
                    <a:pt x="655" y="2288"/>
                  </a:lnTo>
                  <a:lnTo>
                    <a:pt x="1203" y="336"/>
                  </a:lnTo>
                  <a:cubicBezTo>
                    <a:pt x="1239" y="193"/>
                    <a:pt x="1167" y="50"/>
                    <a:pt x="1024" y="14"/>
                  </a:cubicBezTo>
                  <a:cubicBezTo>
                    <a:pt x="997" y="5"/>
                    <a:pt x="969" y="1"/>
                    <a:pt x="943"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7"/>
            <p:cNvSpPr/>
            <p:nvPr/>
          </p:nvSpPr>
          <p:spPr>
            <a:xfrm>
              <a:off x="3192375" y="3224850"/>
              <a:ext cx="50900" cy="29275"/>
            </a:xfrm>
            <a:custGeom>
              <a:avLst/>
              <a:gdLst/>
              <a:ahLst/>
              <a:cxnLst/>
              <a:rect l="l" t="t" r="r" b="b"/>
              <a:pathLst>
                <a:path w="2036" h="1171" extrusionOk="0">
                  <a:moveTo>
                    <a:pt x="1742" y="0"/>
                  </a:moveTo>
                  <a:cubicBezTo>
                    <a:pt x="1617" y="0"/>
                    <a:pt x="1509" y="91"/>
                    <a:pt x="1488" y="230"/>
                  </a:cubicBezTo>
                  <a:cubicBezTo>
                    <a:pt x="1460" y="496"/>
                    <a:pt x="1238" y="651"/>
                    <a:pt x="1012" y="651"/>
                  </a:cubicBezTo>
                  <a:cubicBezTo>
                    <a:pt x="853" y="651"/>
                    <a:pt x="693" y="575"/>
                    <a:pt x="595" y="409"/>
                  </a:cubicBezTo>
                  <a:cubicBezTo>
                    <a:pt x="546" y="299"/>
                    <a:pt x="460" y="254"/>
                    <a:pt x="374" y="254"/>
                  </a:cubicBezTo>
                  <a:cubicBezTo>
                    <a:pt x="189" y="254"/>
                    <a:pt x="0" y="459"/>
                    <a:pt x="154" y="670"/>
                  </a:cubicBezTo>
                  <a:cubicBezTo>
                    <a:pt x="333" y="980"/>
                    <a:pt x="666" y="1159"/>
                    <a:pt x="1023" y="1171"/>
                  </a:cubicBezTo>
                  <a:cubicBezTo>
                    <a:pt x="1095" y="1171"/>
                    <a:pt x="1154" y="1159"/>
                    <a:pt x="1226" y="1147"/>
                  </a:cubicBezTo>
                  <a:cubicBezTo>
                    <a:pt x="1643" y="1063"/>
                    <a:pt x="1952" y="718"/>
                    <a:pt x="2012" y="301"/>
                  </a:cubicBezTo>
                  <a:cubicBezTo>
                    <a:pt x="2036" y="159"/>
                    <a:pt x="1940" y="16"/>
                    <a:pt x="1785" y="4"/>
                  </a:cubicBezTo>
                  <a:cubicBezTo>
                    <a:pt x="1771" y="1"/>
                    <a:pt x="1756" y="0"/>
                    <a:pt x="1742"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7"/>
            <p:cNvSpPr/>
            <p:nvPr/>
          </p:nvSpPr>
          <p:spPr>
            <a:xfrm>
              <a:off x="3084100" y="3075500"/>
              <a:ext cx="85425" cy="28025"/>
            </a:xfrm>
            <a:custGeom>
              <a:avLst/>
              <a:gdLst/>
              <a:ahLst/>
              <a:cxnLst/>
              <a:rect l="l" t="t" r="r" b="b"/>
              <a:pathLst>
                <a:path w="3417" h="1121" extrusionOk="0">
                  <a:moveTo>
                    <a:pt x="1699" y="1"/>
                  </a:moveTo>
                  <a:cubicBezTo>
                    <a:pt x="1116" y="13"/>
                    <a:pt x="556" y="251"/>
                    <a:pt x="163" y="679"/>
                  </a:cubicBezTo>
                  <a:cubicBezTo>
                    <a:pt x="0" y="843"/>
                    <a:pt x="111" y="1120"/>
                    <a:pt x="340" y="1120"/>
                  </a:cubicBezTo>
                  <a:cubicBezTo>
                    <a:pt x="344" y="1120"/>
                    <a:pt x="349" y="1120"/>
                    <a:pt x="354" y="1120"/>
                  </a:cubicBezTo>
                  <a:cubicBezTo>
                    <a:pt x="425" y="1120"/>
                    <a:pt x="485" y="1084"/>
                    <a:pt x="532" y="1037"/>
                  </a:cubicBezTo>
                  <a:cubicBezTo>
                    <a:pt x="842" y="715"/>
                    <a:pt x="1259" y="525"/>
                    <a:pt x="1699" y="525"/>
                  </a:cubicBezTo>
                  <a:cubicBezTo>
                    <a:pt x="2140" y="525"/>
                    <a:pt x="2557" y="703"/>
                    <a:pt x="2854" y="1025"/>
                  </a:cubicBezTo>
                  <a:cubicBezTo>
                    <a:pt x="2911" y="1085"/>
                    <a:pt x="2977" y="1110"/>
                    <a:pt x="3040" y="1110"/>
                  </a:cubicBezTo>
                  <a:cubicBezTo>
                    <a:pt x="3239" y="1110"/>
                    <a:pt x="3416" y="858"/>
                    <a:pt x="3235" y="668"/>
                  </a:cubicBezTo>
                  <a:cubicBezTo>
                    <a:pt x="2830" y="251"/>
                    <a:pt x="2283" y="13"/>
                    <a:pt x="1699"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7"/>
            <p:cNvSpPr/>
            <p:nvPr/>
          </p:nvSpPr>
          <p:spPr>
            <a:xfrm>
              <a:off x="3229550" y="3115100"/>
              <a:ext cx="67300" cy="14300"/>
            </a:xfrm>
            <a:custGeom>
              <a:avLst/>
              <a:gdLst/>
              <a:ahLst/>
              <a:cxnLst/>
              <a:rect l="l" t="t" r="r" b="b"/>
              <a:pathLst>
                <a:path w="2692" h="572" extrusionOk="0">
                  <a:moveTo>
                    <a:pt x="263" y="0"/>
                  </a:moveTo>
                  <a:cubicBezTo>
                    <a:pt x="132" y="0"/>
                    <a:pt x="13" y="107"/>
                    <a:pt x="1" y="250"/>
                  </a:cubicBezTo>
                  <a:cubicBezTo>
                    <a:pt x="1" y="393"/>
                    <a:pt x="108" y="512"/>
                    <a:pt x="251" y="512"/>
                  </a:cubicBezTo>
                  <a:lnTo>
                    <a:pt x="2358" y="572"/>
                  </a:lnTo>
                  <a:lnTo>
                    <a:pt x="2370" y="572"/>
                  </a:lnTo>
                  <a:cubicBezTo>
                    <a:pt x="2692" y="548"/>
                    <a:pt x="2692" y="72"/>
                    <a:pt x="2370" y="48"/>
                  </a:cubicBezTo>
                  <a:lnTo>
                    <a:pt x="263" y="0"/>
                  </a:ln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7"/>
            <p:cNvSpPr/>
            <p:nvPr/>
          </p:nvSpPr>
          <p:spPr>
            <a:xfrm>
              <a:off x="3150075" y="3012725"/>
              <a:ext cx="60750" cy="92575"/>
            </a:xfrm>
            <a:custGeom>
              <a:avLst/>
              <a:gdLst/>
              <a:ahLst/>
              <a:cxnLst/>
              <a:rect l="l" t="t" r="r" b="b"/>
              <a:pathLst>
                <a:path w="2430" h="3703" extrusionOk="0">
                  <a:moveTo>
                    <a:pt x="564" y="0"/>
                  </a:moveTo>
                  <a:cubicBezTo>
                    <a:pt x="457" y="0"/>
                    <a:pt x="352" y="62"/>
                    <a:pt x="322" y="202"/>
                  </a:cubicBezTo>
                  <a:cubicBezTo>
                    <a:pt x="1" y="1619"/>
                    <a:pt x="715" y="3059"/>
                    <a:pt x="2025" y="3679"/>
                  </a:cubicBezTo>
                  <a:cubicBezTo>
                    <a:pt x="2061" y="3691"/>
                    <a:pt x="2096" y="3702"/>
                    <a:pt x="2144" y="3702"/>
                  </a:cubicBezTo>
                  <a:cubicBezTo>
                    <a:pt x="2239" y="3702"/>
                    <a:pt x="2334" y="3643"/>
                    <a:pt x="2370" y="3548"/>
                  </a:cubicBezTo>
                  <a:cubicBezTo>
                    <a:pt x="2430" y="3417"/>
                    <a:pt x="2382" y="3262"/>
                    <a:pt x="2251" y="3202"/>
                  </a:cubicBezTo>
                  <a:cubicBezTo>
                    <a:pt x="1156" y="2690"/>
                    <a:pt x="572" y="1488"/>
                    <a:pt x="822" y="321"/>
                  </a:cubicBezTo>
                  <a:cubicBezTo>
                    <a:pt x="864" y="120"/>
                    <a:pt x="712" y="0"/>
                    <a:pt x="564"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7"/>
            <p:cNvSpPr/>
            <p:nvPr/>
          </p:nvSpPr>
          <p:spPr>
            <a:xfrm>
              <a:off x="2551200" y="3836900"/>
              <a:ext cx="1306425" cy="693625"/>
            </a:xfrm>
            <a:custGeom>
              <a:avLst/>
              <a:gdLst/>
              <a:ahLst/>
              <a:cxnLst/>
              <a:rect l="l" t="t" r="r" b="b"/>
              <a:pathLst>
                <a:path w="52257" h="27745" extrusionOk="0">
                  <a:moveTo>
                    <a:pt x="11596" y="1"/>
                  </a:moveTo>
                  <a:cubicBezTo>
                    <a:pt x="11589" y="1"/>
                    <a:pt x="11581" y="1"/>
                    <a:pt x="11573" y="1"/>
                  </a:cubicBezTo>
                  <a:lnTo>
                    <a:pt x="5942" y="13"/>
                  </a:lnTo>
                  <a:cubicBezTo>
                    <a:pt x="5763" y="215"/>
                    <a:pt x="5751" y="525"/>
                    <a:pt x="5906" y="751"/>
                  </a:cubicBezTo>
                  <a:cubicBezTo>
                    <a:pt x="6085" y="965"/>
                    <a:pt x="6311" y="1132"/>
                    <a:pt x="6561" y="1239"/>
                  </a:cubicBezTo>
                  <a:lnTo>
                    <a:pt x="7954" y="1989"/>
                  </a:lnTo>
                  <a:cubicBezTo>
                    <a:pt x="7644" y="2007"/>
                    <a:pt x="7335" y="2012"/>
                    <a:pt x="7026" y="2012"/>
                  </a:cubicBezTo>
                  <a:cubicBezTo>
                    <a:pt x="6600" y="2012"/>
                    <a:pt x="6174" y="2002"/>
                    <a:pt x="5746" y="2002"/>
                  </a:cubicBezTo>
                  <a:cubicBezTo>
                    <a:pt x="5436" y="2002"/>
                    <a:pt x="5124" y="2007"/>
                    <a:pt x="4811" y="2025"/>
                  </a:cubicBezTo>
                  <a:cubicBezTo>
                    <a:pt x="4668" y="2323"/>
                    <a:pt x="4846" y="2716"/>
                    <a:pt x="5096" y="2930"/>
                  </a:cubicBezTo>
                  <a:cubicBezTo>
                    <a:pt x="5370" y="3132"/>
                    <a:pt x="5680" y="3263"/>
                    <a:pt x="6013" y="3323"/>
                  </a:cubicBezTo>
                  <a:lnTo>
                    <a:pt x="8633" y="4037"/>
                  </a:lnTo>
                  <a:cubicBezTo>
                    <a:pt x="7620" y="4382"/>
                    <a:pt x="6477" y="4811"/>
                    <a:pt x="5477" y="5168"/>
                  </a:cubicBezTo>
                  <a:cubicBezTo>
                    <a:pt x="5418" y="5359"/>
                    <a:pt x="5358" y="5716"/>
                    <a:pt x="5537" y="5811"/>
                  </a:cubicBezTo>
                  <a:cubicBezTo>
                    <a:pt x="5715" y="5895"/>
                    <a:pt x="5918" y="5942"/>
                    <a:pt x="6120" y="5942"/>
                  </a:cubicBezTo>
                  <a:lnTo>
                    <a:pt x="7251" y="6025"/>
                  </a:lnTo>
                  <a:cubicBezTo>
                    <a:pt x="6489" y="6287"/>
                    <a:pt x="5739" y="6561"/>
                    <a:pt x="4989" y="6847"/>
                  </a:cubicBezTo>
                  <a:cubicBezTo>
                    <a:pt x="1810" y="8061"/>
                    <a:pt x="0" y="11669"/>
                    <a:pt x="12" y="15074"/>
                  </a:cubicBezTo>
                  <a:cubicBezTo>
                    <a:pt x="12" y="18467"/>
                    <a:pt x="2298" y="21837"/>
                    <a:pt x="5549" y="22825"/>
                  </a:cubicBezTo>
                  <a:cubicBezTo>
                    <a:pt x="6337" y="23067"/>
                    <a:pt x="7155" y="23174"/>
                    <a:pt x="7976" y="23174"/>
                  </a:cubicBezTo>
                  <a:cubicBezTo>
                    <a:pt x="9052" y="23174"/>
                    <a:pt x="10135" y="22991"/>
                    <a:pt x="11169" y="22694"/>
                  </a:cubicBezTo>
                  <a:cubicBezTo>
                    <a:pt x="13002" y="22170"/>
                    <a:pt x="14705" y="21301"/>
                    <a:pt x="16395" y="20432"/>
                  </a:cubicBezTo>
                  <a:cubicBezTo>
                    <a:pt x="18169" y="19527"/>
                    <a:pt x="20003" y="18753"/>
                    <a:pt x="21837" y="17991"/>
                  </a:cubicBezTo>
                  <a:cubicBezTo>
                    <a:pt x="23861" y="19872"/>
                    <a:pt x="25944" y="21706"/>
                    <a:pt x="28206" y="23290"/>
                  </a:cubicBezTo>
                  <a:cubicBezTo>
                    <a:pt x="31076" y="25302"/>
                    <a:pt x="34279" y="26909"/>
                    <a:pt x="37719" y="27552"/>
                  </a:cubicBezTo>
                  <a:cubicBezTo>
                    <a:pt x="38420" y="27681"/>
                    <a:pt x="39131" y="27744"/>
                    <a:pt x="39841" y="27744"/>
                  </a:cubicBezTo>
                  <a:cubicBezTo>
                    <a:pt x="43185" y="27744"/>
                    <a:pt x="46529" y="26352"/>
                    <a:pt x="48876" y="23956"/>
                  </a:cubicBezTo>
                  <a:cubicBezTo>
                    <a:pt x="50316" y="22492"/>
                    <a:pt x="51412" y="20646"/>
                    <a:pt x="51721" y="18622"/>
                  </a:cubicBezTo>
                  <a:cubicBezTo>
                    <a:pt x="52257" y="15312"/>
                    <a:pt x="50590" y="11883"/>
                    <a:pt x="47995" y="9752"/>
                  </a:cubicBezTo>
                  <a:cubicBezTo>
                    <a:pt x="45518" y="7716"/>
                    <a:pt x="42315" y="6752"/>
                    <a:pt x="39124" y="6478"/>
                  </a:cubicBezTo>
                  <a:cubicBezTo>
                    <a:pt x="36423" y="4469"/>
                    <a:pt x="33663" y="1904"/>
                    <a:pt x="30400" y="1904"/>
                  </a:cubicBezTo>
                  <a:cubicBezTo>
                    <a:pt x="30355" y="1904"/>
                    <a:pt x="30311" y="1905"/>
                    <a:pt x="30266" y="1906"/>
                  </a:cubicBezTo>
                  <a:cubicBezTo>
                    <a:pt x="26028" y="1989"/>
                    <a:pt x="21801" y="2442"/>
                    <a:pt x="17634" y="3239"/>
                  </a:cubicBezTo>
                  <a:cubicBezTo>
                    <a:pt x="15675" y="1863"/>
                    <a:pt x="13977" y="1"/>
                    <a:pt x="11596" y="1"/>
                  </a:cubicBezTo>
                  <a:close/>
                </a:path>
              </a:pathLst>
            </a:custGeom>
            <a:solidFill>
              <a:srgbClr val="BF70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7"/>
            <p:cNvSpPr/>
            <p:nvPr/>
          </p:nvSpPr>
          <p:spPr>
            <a:xfrm>
              <a:off x="2636625" y="3911025"/>
              <a:ext cx="368675" cy="125050"/>
            </a:xfrm>
            <a:custGeom>
              <a:avLst/>
              <a:gdLst/>
              <a:ahLst/>
              <a:cxnLst/>
              <a:rect l="l" t="t" r="r" b="b"/>
              <a:pathLst>
                <a:path w="14747" h="5002" extrusionOk="0">
                  <a:moveTo>
                    <a:pt x="14369" y="1"/>
                  </a:moveTo>
                  <a:cubicBezTo>
                    <a:pt x="14344" y="1"/>
                    <a:pt x="14317" y="5"/>
                    <a:pt x="14288" y="12"/>
                  </a:cubicBezTo>
                  <a:lnTo>
                    <a:pt x="3513" y="2739"/>
                  </a:lnTo>
                  <a:cubicBezTo>
                    <a:pt x="2263" y="3084"/>
                    <a:pt x="1108" y="3692"/>
                    <a:pt x="132" y="4549"/>
                  </a:cubicBezTo>
                  <a:cubicBezTo>
                    <a:pt x="12" y="4644"/>
                    <a:pt x="1" y="4799"/>
                    <a:pt x="96" y="4918"/>
                  </a:cubicBezTo>
                  <a:cubicBezTo>
                    <a:pt x="143" y="4977"/>
                    <a:pt x="215" y="5001"/>
                    <a:pt x="298" y="5001"/>
                  </a:cubicBezTo>
                  <a:cubicBezTo>
                    <a:pt x="358" y="5001"/>
                    <a:pt x="417" y="4977"/>
                    <a:pt x="465" y="4942"/>
                  </a:cubicBezTo>
                  <a:cubicBezTo>
                    <a:pt x="1382" y="4144"/>
                    <a:pt x="2465" y="3561"/>
                    <a:pt x="3644" y="3251"/>
                  </a:cubicBezTo>
                  <a:lnTo>
                    <a:pt x="14419" y="524"/>
                  </a:lnTo>
                  <a:cubicBezTo>
                    <a:pt x="14747" y="448"/>
                    <a:pt x="14654" y="1"/>
                    <a:pt x="14369"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37"/>
            <p:cNvSpPr/>
            <p:nvPr/>
          </p:nvSpPr>
          <p:spPr>
            <a:xfrm>
              <a:off x="3086100" y="3982325"/>
              <a:ext cx="436775" cy="313900"/>
            </a:xfrm>
            <a:custGeom>
              <a:avLst/>
              <a:gdLst/>
              <a:ahLst/>
              <a:cxnLst/>
              <a:rect l="l" t="t" r="r" b="b"/>
              <a:pathLst>
                <a:path w="17471" h="12556" extrusionOk="0">
                  <a:moveTo>
                    <a:pt x="17175" y="0"/>
                  </a:moveTo>
                  <a:cubicBezTo>
                    <a:pt x="17072" y="0"/>
                    <a:pt x="16970" y="57"/>
                    <a:pt x="16931" y="185"/>
                  </a:cubicBezTo>
                  <a:cubicBezTo>
                    <a:pt x="16776" y="851"/>
                    <a:pt x="16585" y="1542"/>
                    <a:pt x="16407" y="2209"/>
                  </a:cubicBezTo>
                  <a:cubicBezTo>
                    <a:pt x="16228" y="2840"/>
                    <a:pt x="16038" y="3495"/>
                    <a:pt x="15895" y="4149"/>
                  </a:cubicBezTo>
                  <a:lnTo>
                    <a:pt x="238" y="12055"/>
                  </a:lnTo>
                  <a:cubicBezTo>
                    <a:pt x="0" y="12186"/>
                    <a:pt x="83" y="12543"/>
                    <a:pt x="357" y="12555"/>
                  </a:cubicBezTo>
                  <a:cubicBezTo>
                    <a:pt x="405" y="12555"/>
                    <a:pt x="441" y="12543"/>
                    <a:pt x="476" y="12520"/>
                  </a:cubicBezTo>
                  <a:lnTo>
                    <a:pt x="16240" y="4566"/>
                  </a:lnTo>
                  <a:cubicBezTo>
                    <a:pt x="16300" y="4530"/>
                    <a:pt x="16359" y="4459"/>
                    <a:pt x="16371" y="4388"/>
                  </a:cubicBezTo>
                  <a:cubicBezTo>
                    <a:pt x="16526" y="3709"/>
                    <a:pt x="16716" y="3018"/>
                    <a:pt x="16907" y="2352"/>
                  </a:cubicBezTo>
                  <a:cubicBezTo>
                    <a:pt x="17097" y="1685"/>
                    <a:pt x="17288" y="982"/>
                    <a:pt x="17443" y="304"/>
                  </a:cubicBezTo>
                  <a:cubicBezTo>
                    <a:pt x="17471" y="115"/>
                    <a:pt x="17322" y="0"/>
                    <a:pt x="17175" y="0"/>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7"/>
            <p:cNvSpPr/>
            <p:nvPr/>
          </p:nvSpPr>
          <p:spPr>
            <a:xfrm>
              <a:off x="2673825" y="3916000"/>
              <a:ext cx="153725" cy="77800"/>
            </a:xfrm>
            <a:custGeom>
              <a:avLst/>
              <a:gdLst/>
              <a:ahLst/>
              <a:cxnLst/>
              <a:rect l="l" t="t" r="r" b="b"/>
              <a:pathLst>
                <a:path w="6149" h="3112" extrusionOk="0">
                  <a:moveTo>
                    <a:pt x="5784" y="1"/>
                  </a:moveTo>
                  <a:cubicBezTo>
                    <a:pt x="5756" y="1"/>
                    <a:pt x="5725" y="5"/>
                    <a:pt x="5692" y="16"/>
                  </a:cubicBezTo>
                  <a:lnTo>
                    <a:pt x="191" y="1778"/>
                  </a:lnTo>
                  <a:cubicBezTo>
                    <a:pt x="120" y="1802"/>
                    <a:pt x="60" y="1861"/>
                    <a:pt x="37" y="1933"/>
                  </a:cubicBezTo>
                  <a:cubicBezTo>
                    <a:pt x="1" y="2004"/>
                    <a:pt x="13" y="2088"/>
                    <a:pt x="60" y="2159"/>
                  </a:cubicBezTo>
                  <a:cubicBezTo>
                    <a:pt x="418" y="2742"/>
                    <a:pt x="1061" y="3100"/>
                    <a:pt x="1751" y="3112"/>
                  </a:cubicBezTo>
                  <a:cubicBezTo>
                    <a:pt x="2001" y="3112"/>
                    <a:pt x="2251" y="3064"/>
                    <a:pt x="2477" y="2969"/>
                  </a:cubicBezTo>
                  <a:cubicBezTo>
                    <a:pt x="2608" y="2897"/>
                    <a:pt x="2656" y="2742"/>
                    <a:pt x="2596" y="2623"/>
                  </a:cubicBezTo>
                  <a:cubicBezTo>
                    <a:pt x="2554" y="2521"/>
                    <a:pt x="2462" y="2467"/>
                    <a:pt x="2365" y="2467"/>
                  </a:cubicBezTo>
                  <a:cubicBezTo>
                    <a:pt x="2327" y="2467"/>
                    <a:pt x="2288" y="2476"/>
                    <a:pt x="2251" y="2492"/>
                  </a:cubicBezTo>
                  <a:cubicBezTo>
                    <a:pt x="2080" y="2561"/>
                    <a:pt x="1902" y="2594"/>
                    <a:pt x="1726" y="2594"/>
                  </a:cubicBezTo>
                  <a:cubicBezTo>
                    <a:pt x="1350" y="2594"/>
                    <a:pt x="983" y="2443"/>
                    <a:pt x="715" y="2159"/>
                  </a:cubicBezTo>
                  <a:lnTo>
                    <a:pt x="5859" y="504"/>
                  </a:lnTo>
                  <a:cubicBezTo>
                    <a:pt x="6149" y="407"/>
                    <a:pt x="6051" y="1"/>
                    <a:pt x="5784"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7"/>
            <p:cNvSpPr/>
            <p:nvPr/>
          </p:nvSpPr>
          <p:spPr>
            <a:xfrm>
              <a:off x="2736050" y="3877400"/>
              <a:ext cx="130100" cy="13700"/>
            </a:xfrm>
            <a:custGeom>
              <a:avLst/>
              <a:gdLst/>
              <a:ahLst/>
              <a:cxnLst/>
              <a:rect l="l" t="t" r="r" b="b"/>
              <a:pathLst>
                <a:path w="5204" h="548" extrusionOk="0">
                  <a:moveTo>
                    <a:pt x="346" y="0"/>
                  </a:moveTo>
                  <a:cubicBezTo>
                    <a:pt x="0" y="0"/>
                    <a:pt x="0" y="524"/>
                    <a:pt x="346" y="524"/>
                  </a:cubicBezTo>
                  <a:lnTo>
                    <a:pt x="4858" y="548"/>
                  </a:lnTo>
                  <a:cubicBezTo>
                    <a:pt x="5203" y="548"/>
                    <a:pt x="5203" y="24"/>
                    <a:pt x="4858" y="24"/>
                  </a:cubicBezTo>
                  <a:lnTo>
                    <a:pt x="346" y="0"/>
                  </a:ln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7"/>
            <p:cNvSpPr/>
            <p:nvPr/>
          </p:nvSpPr>
          <p:spPr>
            <a:xfrm>
              <a:off x="3481300" y="4083650"/>
              <a:ext cx="42375" cy="27425"/>
            </a:xfrm>
            <a:custGeom>
              <a:avLst/>
              <a:gdLst/>
              <a:ahLst/>
              <a:cxnLst/>
              <a:rect l="l" t="t" r="r" b="b"/>
              <a:pathLst>
                <a:path w="1695" h="1097" extrusionOk="0">
                  <a:moveTo>
                    <a:pt x="381" y="1"/>
                  </a:moveTo>
                  <a:cubicBezTo>
                    <a:pt x="143" y="1"/>
                    <a:pt x="1" y="350"/>
                    <a:pt x="254" y="501"/>
                  </a:cubicBezTo>
                  <a:lnTo>
                    <a:pt x="1266" y="1061"/>
                  </a:lnTo>
                  <a:cubicBezTo>
                    <a:pt x="1313" y="1085"/>
                    <a:pt x="1349" y="1097"/>
                    <a:pt x="1397" y="1097"/>
                  </a:cubicBezTo>
                  <a:cubicBezTo>
                    <a:pt x="1492" y="1097"/>
                    <a:pt x="1575" y="1037"/>
                    <a:pt x="1623" y="954"/>
                  </a:cubicBezTo>
                  <a:cubicBezTo>
                    <a:pt x="1694" y="835"/>
                    <a:pt x="1647" y="668"/>
                    <a:pt x="1528" y="608"/>
                  </a:cubicBezTo>
                  <a:lnTo>
                    <a:pt x="515" y="37"/>
                  </a:lnTo>
                  <a:cubicBezTo>
                    <a:pt x="469" y="12"/>
                    <a:pt x="423" y="1"/>
                    <a:pt x="381" y="1"/>
                  </a:cubicBezTo>
                  <a:close/>
                </a:path>
              </a:pathLst>
            </a:custGeom>
            <a:solidFill>
              <a:srgbClr val="0D0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Recruitment Process Seminar by Slidesgo">
  <a:themeElements>
    <a:clrScheme name="Simple Light">
      <a:dk1>
        <a:srgbClr val="0D0B0D"/>
      </a:dk1>
      <a:lt1>
        <a:srgbClr val="4E4E75"/>
      </a:lt1>
      <a:dk2>
        <a:srgbClr val="D7D9FD"/>
      </a:dk2>
      <a:lt2>
        <a:srgbClr val="EDEEFF"/>
      </a:lt2>
      <a:accent1>
        <a:srgbClr val="754FFA"/>
      </a:accent1>
      <a:accent2>
        <a:srgbClr val="B4BEFC"/>
      </a:accent2>
      <a:accent3>
        <a:srgbClr val="F0F0F0"/>
      </a:accent3>
      <a:accent4>
        <a:srgbClr val="F1CB5D"/>
      </a:accent4>
      <a:accent5>
        <a:srgbClr val="DD902F"/>
      </a:accent5>
      <a:accent6>
        <a:srgbClr val="DB4844"/>
      </a:accent6>
      <a:hlink>
        <a:srgbClr val="4E4E7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870</Words>
  <Application>Microsoft Office PowerPoint</Application>
  <PresentationFormat>On-screen Show (16:9)</PresentationFormat>
  <Paragraphs>73</Paragraphs>
  <Slides>12</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Comfortaa</vt:lpstr>
      <vt:lpstr>Comfortaa Medium</vt:lpstr>
      <vt:lpstr>Mali</vt:lpstr>
      <vt:lpstr>Mali Medium</vt:lpstr>
      <vt:lpstr>Merriweather</vt:lpstr>
      <vt:lpstr>Nunito</vt:lpstr>
      <vt:lpstr>Open Sans</vt:lpstr>
      <vt:lpstr>Roboto</vt:lpstr>
      <vt:lpstr>Roboto Condensed Light</vt:lpstr>
      <vt:lpstr>Recruitment Process Seminar by Slidesgo</vt:lpstr>
      <vt:lpstr>AP SEMINAR  &amp; why YOU should take it</vt:lpstr>
      <vt:lpstr>AP CAPSTONE</vt:lpstr>
      <vt:lpstr>AP Seminar → AP Capstone</vt:lpstr>
      <vt:lpstr>WHAT IS AP Seminar? </vt:lpstr>
      <vt:lpstr>REASONS TO TAKE AP SEMINAR</vt:lpstr>
      <vt:lpstr>HOW AP SEMINAR WILL HELP FUTURE YOU </vt:lpstr>
      <vt:lpstr>AP SEMINAR CLASS FORMAT</vt:lpstr>
      <vt:lpstr>COLLABORATION &amp; COMMUNITY</vt:lpstr>
      <vt:lpstr>DON’T BELIEVE US?  Here are some Words of Wisdom   From a former AP Capstone student:</vt:lpstr>
      <vt:lpstr>“I just wanted to update you on how thankful I am that I took AP Capstone! I am writing my first college research paper and this is the easiest assignment of my life. Everyone in the class group chat is going crazy because they don't know what a scholarly source is. All I had to do was pull up Gale and get to work.  Learning how to read scholarly articles in AP Capstone was so incredibly helpful. I am in a class on the effects of trade. The professor assigns two lengthy scholarly articles a week for us to read to understand the advanced material. These articles can be about 80 pages each of really dense literature and analysis. But thankfully, I learned how to read these in your classes. My class is filled with juniors and seniors who are just now learning to read these types of articles. These articles are very easy for me to process due to AP Capstone. If I hadn't taken AP Capstone in high school I probably would've had to drop this class. I am one of the youngest students in the class, and I have one of the highest grades.  Finally, I am applying to internships with offices in the Florida House of Representatives. Many of these positions ask for applicants who would be able to conduct research on policy proposals, public support, and legislative analysis. I went to the Career Center on campus and my advisor was very excited to see my paper from AP Research and had me put a section about it on my resume.   Feel free to share this with your students because I am so incredibly thankful that I took AP Capstone! Miss you guys tons and I hope your classes are going well this year!”    - Shelby Wright, class of 2021 </vt:lpstr>
      <vt:lpstr>INTERESTED IN JOINING THE AP CAPSTONE PROGRAM?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SEMINAR  &amp; why YOU should take it</dc:title>
  <cp:lastModifiedBy>Toscani Kris</cp:lastModifiedBy>
  <cp:revision>1</cp:revision>
  <dcterms:modified xsi:type="dcterms:W3CDTF">2022-01-21T15:15:59Z</dcterms:modified>
</cp:coreProperties>
</file>