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3"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9" d="100"/>
          <a:sy n="59" d="100"/>
        </p:scale>
        <p:origin x="92"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nelius Ninamarie" userId="ed236081-01c2-48e6-a2b6-abfc1edd3e7e" providerId="ADAL" clId="{BDBD5006-F3E0-479A-814A-1BA6FE79F7D6}"/>
    <pc:docChg chg="custSel modSld addMainMaster delMainMaster">
      <pc:chgData name="Cornelius Ninamarie" userId="ed236081-01c2-48e6-a2b6-abfc1edd3e7e" providerId="ADAL" clId="{BDBD5006-F3E0-479A-814A-1BA6FE79F7D6}" dt="2022-11-08T19:18:10.674" v="6" actId="403"/>
      <pc:docMkLst>
        <pc:docMk/>
      </pc:docMkLst>
      <pc:sldChg chg="addSp delSp modSp mod modClrScheme chgLayout">
        <pc:chgData name="Cornelius Ninamarie" userId="ed236081-01c2-48e6-a2b6-abfc1edd3e7e" providerId="ADAL" clId="{BDBD5006-F3E0-479A-814A-1BA6FE79F7D6}" dt="2022-11-08T19:18:10.674" v="6" actId="403"/>
        <pc:sldMkLst>
          <pc:docMk/>
          <pc:sldMk cId="109857222" sldId="256"/>
        </pc:sldMkLst>
        <pc:spChg chg="mod">
          <ac:chgData name="Cornelius Ninamarie" userId="ed236081-01c2-48e6-a2b6-abfc1edd3e7e" providerId="ADAL" clId="{BDBD5006-F3E0-479A-814A-1BA6FE79F7D6}" dt="2022-11-08T19:18:10.674" v="6" actId="403"/>
          <ac:spMkLst>
            <pc:docMk/>
            <pc:sldMk cId="109857222" sldId="256"/>
            <ac:spMk id="10" creationId="{CCB9785C-9308-6D14-FC2C-7CA65F334328}"/>
          </ac:spMkLst>
        </pc:spChg>
        <pc:spChg chg="mod">
          <ac:chgData name="Cornelius Ninamarie" userId="ed236081-01c2-48e6-a2b6-abfc1edd3e7e" providerId="ADAL" clId="{BDBD5006-F3E0-479A-814A-1BA6FE79F7D6}" dt="2022-11-08T19:18:04.331" v="3" actId="14100"/>
          <ac:spMkLst>
            <pc:docMk/>
            <pc:sldMk cId="109857222" sldId="256"/>
            <ac:spMk id="14" creationId="{63DCA50A-4641-2709-BC19-C63F4F70338F}"/>
          </ac:spMkLst>
        </pc:spChg>
        <pc:spChg chg="del">
          <ac:chgData name="Cornelius Ninamarie" userId="ed236081-01c2-48e6-a2b6-abfc1edd3e7e" providerId="ADAL" clId="{BDBD5006-F3E0-479A-814A-1BA6FE79F7D6}" dt="2022-11-08T19:17:52.599" v="0" actId="26606"/>
          <ac:spMkLst>
            <pc:docMk/>
            <pc:sldMk cId="109857222" sldId="256"/>
            <ac:spMk id="81" creationId="{2D6FBB9D-1CAA-4D05-AB33-BABDFE17B843}"/>
          </ac:spMkLst>
        </pc:spChg>
        <pc:spChg chg="del">
          <ac:chgData name="Cornelius Ninamarie" userId="ed236081-01c2-48e6-a2b6-abfc1edd3e7e" providerId="ADAL" clId="{BDBD5006-F3E0-479A-814A-1BA6FE79F7D6}" dt="2022-11-08T19:17:52.599" v="0" actId="26606"/>
          <ac:spMkLst>
            <pc:docMk/>
            <pc:sldMk cId="109857222" sldId="256"/>
            <ac:spMk id="83" creationId="{04727B71-B4B6-4823-80A1-68C40B475118}"/>
          </ac:spMkLst>
        </pc:spChg>
        <pc:spChg chg="del">
          <ac:chgData name="Cornelius Ninamarie" userId="ed236081-01c2-48e6-a2b6-abfc1edd3e7e" providerId="ADAL" clId="{BDBD5006-F3E0-479A-814A-1BA6FE79F7D6}" dt="2022-11-08T19:17:52.599" v="0" actId="26606"/>
          <ac:spMkLst>
            <pc:docMk/>
            <pc:sldMk cId="109857222" sldId="256"/>
            <ac:spMk id="85" creationId="{79A6DB05-9FB5-4B07-8675-74C23D4FD89D}"/>
          </ac:spMkLst>
        </pc:spChg>
        <pc:spChg chg="del">
          <ac:chgData name="Cornelius Ninamarie" userId="ed236081-01c2-48e6-a2b6-abfc1edd3e7e" providerId="ADAL" clId="{BDBD5006-F3E0-479A-814A-1BA6FE79F7D6}" dt="2022-11-08T19:17:52.599" v="0" actId="26606"/>
          <ac:spMkLst>
            <pc:docMk/>
            <pc:sldMk cId="109857222" sldId="256"/>
            <ac:spMk id="87" creationId="{79477870-C64A-4E35-8F2F-05B7114F3C74}"/>
          </ac:spMkLst>
        </pc:spChg>
        <pc:spChg chg="del">
          <ac:chgData name="Cornelius Ninamarie" userId="ed236081-01c2-48e6-a2b6-abfc1edd3e7e" providerId="ADAL" clId="{BDBD5006-F3E0-479A-814A-1BA6FE79F7D6}" dt="2022-11-08T19:17:52.599" v="0" actId="26606"/>
          <ac:spMkLst>
            <pc:docMk/>
            <pc:sldMk cId="109857222" sldId="256"/>
            <ac:spMk id="89" creationId="{8AEA628B-C8FF-4D0B-B111-F101F580B15D}"/>
          </ac:spMkLst>
        </pc:spChg>
        <pc:spChg chg="del">
          <ac:chgData name="Cornelius Ninamarie" userId="ed236081-01c2-48e6-a2b6-abfc1edd3e7e" providerId="ADAL" clId="{BDBD5006-F3E0-479A-814A-1BA6FE79F7D6}" dt="2022-11-08T19:17:52.599" v="0" actId="26606"/>
          <ac:spMkLst>
            <pc:docMk/>
            <pc:sldMk cId="109857222" sldId="256"/>
            <ac:spMk id="91" creationId="{42663BD0-064C-40FC-A331-F49FCA9536AA}"/>
          </ac:spMkLst>
        </pc:spChg>
        <pc:spChg chg="add">
          <ac:chgData name="Cornelius Ninamarie" userId="ed236081-01c2-48e6-a2b6-abfc1edd3e7e" providerId="ADAL" clId="{BDBD5006-F3E0-479A-814A-1BA6FE79F7D6}" dt="2022-11-08T19:17:52.599" v="0" actId="26606"/>
          <ac:spMkLst>
            <pc:docMk/>
            <pc:sldMk cId="109857222" sldId="256"/>
            <ac:spMk id="129" creationId="{63BAC6E0-ADAC-40FB-AF53-88FA5F83738C}"/>
          </ac:spMkLst>
        </pc:spChg>
        <pc:spChg chg="add">
          <ac:chgData name="Cornelius Ninamarie" userId="ed236081-01c2-48e6-a2b6-abfc1edd3e7e" providerId="ADAL" clId="{BDBD5006-F3E0-479A-814A-1BA6FE79F7D6}" dt="2022-11-08T19:17:52.599" v="0" actId="26606"/>
          <ac:spMkLst>
            <pc:docMk/>
            <pc:sldMk cId="109857222" sldId="256"/>
            <ac:spMk id="131" creationId="{1C582B07-D0F0-4B6B-A5D9-D2F192CB3A4E}"/>
          </ac:spMkLst>
        </pc:spChg>
        <pc:spChg chg="add">
          <ac:chgData name="Cornelius Ninamarie" userId="ed236081-01c2-48e6-a2b6-abfc1edd3e7e" providerId="ADAL" clId="{BDBD5006-F3E0-479A-814A-1BA6FE79F7D6}" dt="2022-11-08T19:17:52.599" v="0" actId="26606"/>
          <ac:spMkLst>
            <pc:docMk/>
            <pc:sldMk cId="109857222" sldId="256"/>
            <ac:spMk id="166" creationId="{BEAC0A80-07D3-49CB-87C3-BC34F219DFF7}"/>
          </ac:spMkLst>
        </pc:spChg>
        <pc:grpChg chg="add">
          <ac:chgData name="Cornelius Ninamarie" userId="ed236081-01c2-48e6-a2b6-abfc1edd3e7e" providerId="ADAL" clId="{BDBD5006-F3E0-479A-814A-1BA6FE79F7D6}" dt="2022-11-08T19:17:52.599" v="0" actId="26606"/>
          <ac:grpSpMkLst>
            <pc:docMk/>
            <pc:sldMk cId="109857222" sldId="256"/>
            <ac:grpSpMk id="96" creationId="{BDF0D99C-5D42-41C6-A50C-C4E2D6B2A36E}"/>
          </ac:grpSpMkLst>
        </pc:grpChg>
        <pc:grpChg chg="add">
          <ac:chgData name="Cornelius Ninamarie" userId="ed236081-01c2-48e6-a2b6-abfc1edd3e7e" providerId="ADAL" clId="{BDBD5006-F3E0-479A-814A-1BA6FE79F7D6}" dt="2022-11-08T19:17:52.599" v="0" actId="26606"/>
          <ac:grpSpMkLst>
            <pc:docMk/>
            <pc:sldMk cId="109857222" sldId="256"/>
            <ac:grpSpMk id="133" creationId="{4D431671-5191-4947-8899-E90505A70426}"/>
          </ac:grpSpMkLst>
        </pc:grpChg>
        <pc:picChg chg="mod">
          <ac:chgData name="Cornelius Ninamarie" userId="ed236081-01c2-48e6-a2b6-abfc1edd3e7e" providerId="ADAL" clId="{BDBD5006-F3E0-479A-814A-1BA6FE79F7D6}" dt="2022-11-08T19:17:52.599" v="0" actId="26606"/>
          <ac:picMkLst>
            <pc:docMk/>
            <pc:sldMk cId="109857222" sldId="256"/>
            <ac:picMk id="12" creationId="{8B613AF6-57D2-F4E9-F880-8657234087E3}"/>
          </ac:picMkLst>
        </pc:picChg>
      </pc:sldChg>
      <pc:sldMasterChg chg="del delSldLayout">
        <pc:chgData name="Cornelius Ninamarie" userId="ed236081-01c2-48e6-a2b6-abfc1edd3e7e" providerId="ADAL" clId="{BDBD5006-F3E0-479A-814A-1BA6FE79F7D6}" dt="2022-11-08T19:17:52.599" v="0" actId="26606"/>
        <pc:sldMasterMkLst>
          <pc:docMk/>
          <pc:sldMasterMk cId="3117922715" sldId="2147483950"/>
        </pc:sldMasterMkLst>
        <pc:sldLayoutChg chg="del">
          <pc:chgData name="Cornelius Ninamarie" userId="ed236081-01c2-48e6-a2b6-abfc1edd3e7e" providerId="ADAL" clId="{BDBD5006-F3E0-479A-814A-1BA6FE79F7D6}" dt="2022-11-08T19:17:52.599" v="0" actId="26606"/>
          <pc:sldLayoutMkLst>
            <pc:docMk/>
            <pc:sldMasterMk cId="3117922715" sldId="2147483950"/>
            <pc:sldLayoutMk cId="277106772" sldId="2147483939"/>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174024905" sldId="2147483940"/>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232492498" sldId="2147483941"/>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3206168466" sldId="2147483942"/>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1481804065" sldId="2147483943"/>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3173906955" sldId="2147483944"/>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476590787" sldId="2147483945"/>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1033363347" sldId="2147483946"/>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3416472239" sldId="2147483947"/>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43549717" sldId="2147483948"/>
          </pc:sldLayoutMkLst>
        </pc:sldLayoutChg>
        <pc:sldLayoutChg chg="del">
          <pc:chgData name="Cornelius Ninamarie" userId="ed236081-01c2-48e6-a2b6-abfc1edd3e7e" providerId="ADAL" clId="{BDBD5006-F3E0-479A-814A-1BA6FE79F7D6}" dt="2022-11-08T19:17:52.599" v="0" actId="26606"/>
          <pc:sldLayoutMkLst>
            <pc:docMk/>
            <pc:sldMasterMk cId="3117922715" sldId="2147483950"/>
            <pc:sldLayoutMk cId="1092768604" sldId="2147483949"/>
          </pc:sldLayoutMkLst>
        </pc:sldLayoutChg>
      </pc:sldMasterChg>
      <pc:sldMasterChg chg="add addSldLayout">
        <pc:chgData name="Cornelius Ninamarie" userId="ed236081-01c2-48e6-a2b6-abfc1edd3e7e" providerId="ADAL" clId="{BDBD5006-F3E0-479A-814A-1BA6FE79F7D6}" dt="2022-11-08T19:17:52.599" v="0" actId="26606"/>
        <pc:sldMasterMkLst>
          <pc:docMk/>
          <pc:sldMasterMk cId="3288638668" sldId="2147484013"/>
        </pc:sldMasterMkLst>
        <pc:sldLayoutChg chg="add">
          <pc:chgData name="Cornelius Ninamarie" userId="ed236081-01c2-48e6-a2b6-abfc1edd3e7e" providerId="ADAL" clId="{BDBD5006-F3E0-479A-814A-1BA6FE79F7D6}" dt="2022-11-08T19:17:52.599" v="0" actId="26606"/>
          <pc:sldLayoutMkLst>
            <pc:docMk/>
            <pc:sldMasterMk cId="3288638668" sldId="2147484013"/>
            <pc:sldLayoutMk cId="3053606542" sldId="2147484002"/>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3570740256" sldId="2147484003"/>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2260513352" sldId="2147484004"/>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2743100058" sldId="2147484005"/>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4215058134" sldId="2147484006"/>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1269611680" sldId="2147484007"/>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1729378456" sldId="2147484008"/>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3473886619" sldId="2147484009"/>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2361529403" sldId="2147484010"/>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729796461" sldId="2147484011"/>
          </pc:sldLayoutMkLst>
        </pc:sldLayoutChg>
        <pc:sldLayoutChg chg="add">
          <pc:chgData name="Cornelius Ninamarie" userId="ed236081-01c2-48e6-a2b6-abfc1edd3e7e" providerId="ADAL" clId="{BDBD5006-F3E0-479A-814A-1BA6FE79F7D6}" dt="2022-11-08T19:17:52.599" v="0" actId="26606"/>
          <pc:sldLayoutMkLst>
            <pc:docMk/>
            <pc:sldMasterMk cId="3288638668" sldId="2147484013"/>
            <pc:sldLayoutMk cId="1527629611" sldId="214748401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729378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4310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6961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73886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36152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2979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11/8/2022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27629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21505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5360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7074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11/8/2022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260513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11/8/2022</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88638668"/>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06" r:id="rId6"/>
    <p:sldLayoutId id="2147484002" r:id="rId7"/>
    <p:sldLayoutId id="2147484003" r:id="rId8"/>
    <p:sldLayoutId id="2147484004" r:id="rId9"/>
    <p:sldLayoutId id="2147484005" r:id="rId10"/>
    <p:sldLayoutId id="2147484007"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rawfordo@pcsb.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97" name="Straight Connector 96">
              <a:extLst>
                <a:ext uri="{FF2B5EF4-FFF2-40B4-BE49-F238E27FC236}">
                  <a16:creationId xmlns:a16="http://schemas.microsoft.com/office/drawing/2014/main" id="{5F28962D-50BA-43F8-8863-28ECE711D3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0F5939-D4E0-46FD-9A5A-5D648E3810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633D331-78CB-40A1-B167-8185EC5D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C512E4B1-E78E-49E7-AA36-374CC1B084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A7D46340-CBFC-490F-B44E-7AA8FBF58B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575C26C-3EBD-4AA9-BA4D-2561E295D6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235DB6BE-E065-4559-BF5C-36B56B3790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3DA54272-CD9D-4F68-BBAB-4F0C0C3E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002CE8F-9256-4F2C-B474-5887371711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59C9DE9F-4252-401D-913E-B74C9E326F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8FE4E69B-534F-4A80-9E1C-798BEE1B07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27564E1C-009C-4832-AE8D-E98286693F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305DF1C-5801-43F2-A8B9-5351369418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806E71C8-0783-4E17-9B34-F51231DD29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FD908F17-2A89-4B0A-A2EA-692390969F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BE22751-380F-44F9-BEED-0A553CF87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77B27910-846F-4E4E-B588-F5B2E026FE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E6E0501E-134E-46D7-984F-3A382B0BB2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90A83974-CBD7-4A69-9D84-2D3BBDE027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503E931-00D4-4B0C-BC69-49FE5C7665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97732A30-BE2F-4D71-BC37-60F7B44591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0C8EB840-DE7D-4E67-989C-F4D8F50E15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F05D2CC2-53CC-487E-A72E-42B1E9B184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03A12D6B-1D60-4F26-8FB9-74AD5B070B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41895D00-2D63-443C-95A8-5EB6E5EEC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6AC50652-2A56-4382-95D0-971644EE0F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DA50A374-8880-482D-B54F-F74E0D7BE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C66364D8-CCC7-4AAF-94BC-766EC160D9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4A0DC409-26E2-4453-89FD-745EA849BE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239ED039-D66C-4A5E-AA35-E7A5FA2E64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C72C13DC-161E-49CF-96B5-5383AA052A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29" name="Right Triangle 128">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31" name="Rectangle 130">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33" name="Group 132">
            <a:extLst>
              <a:ext uri="{FF2B5EF4-FFF2-40B4-BE49-F238E27FC236}">
                <a16:creationId xmlns:a16="http://schemas.microsoft.com/office/drawing/2014/main" id="{4D431671-5191-4947-8899-E90505A7042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34" name="Straight Connector 133">
              <a:extLst>
                <a:ext uri="{FF2B5EF4-FFF2-40B4-BE49-F238E27FC236}">
                  <a16:creationId xmlns:a16="http://schemas.microsoft.com/office/drawing/2014/main" id="{877D2E98-ED65-4121-9DA5-6DBB831D0F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DA94A307-5B5D-4E42-95B3-064D5093AD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8CB3B32C-3BDA-4D41-9802-681B0599FD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5BDBFD6-7C61-4520-8203-BAB1986C15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D4ABA4D7-9904-42C4-B0CD-B1CE2E0D37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BB63F0D6-8747-4126-9359-B730EB21B7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D91CD660-F5B2-49AC-9EFC-CE94B843B4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A4BEB7EB-8E7F-4A4B-8581-73CE2003F2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B04FB70E-6820-4456-872A-937F520606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E3598DD6-9887-4CF7-BAFE-F96E0324EB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AA503E64-565F-465B-A25C-042C5706C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A140EE7B-5CA1-4DCB-8652-6E4D2147B0E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F85077BE-700D-4C44-AA4D-7CF4E8FD71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FB8B3FEB-D353-443D-A148-3915606516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91FF5FBB-3BD8-46EB-BDF9-081B29A444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DC2E11FD-78A4-4F5C-A419-F0237DCAD2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9F708EBE-3154-4FF4-8E8F-88A0762080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27A99B5C-EB03-4D56-8DFE-B006D7081B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2FCBAFF0-9FB4-4160-B9BE-CCBE1D8B8C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326953D7-154A-49A4-B2E1-D94D365EC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836E3E12-5D96-48DB-8320-6294287740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7A059482-79BA-4E80-80A2-36FD8408DA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B4EF88B3-C210-433D-B20D-FE41B4D5F9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53665D3E-61E7-4EDF-A208-56449D765C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874CF3B0-C9C3-4683-94A3-DC0AE1E745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7BE90EF9-6DF5-47F4-A069-9F613C8142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F844EBDE-5A9F-4E9F-8A55-57FB9E9797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6491FC45-82C4-40CD-8D0C-0A2F86E8A1E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71AD0FE3-6144-4171-943E-0E65D08E80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A7BA4499-5E6A-4998-A0F4-614E65552B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CAFE7A6F-A7F0-4406-809F-E23FCB201E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63DCA50A-4641-2709-BC19-C63F4F70338F}"/>
              </a:ext>
            </a:extLst>
          </p:cNvPr>
          <p:cNvSpPr txBox="1"/>
          <p:nvPr/>
        </p:nvSpPr>
        <p:spPr>
          <a:xfrm>
            <a:off x="691079" y="725951"/>
            <a:ext cx="5408030" cy="1938525"/>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2400" i="1" cap="all">
                <a:solidFill>
                  <a:schemeClr val="tx2"/>
                </a:solidFill>
                <a:latin typeface="+mj-lt"/>
                <a:ea typeface="+mj-ea"/>
                <a:cs typeface="+mj-cs"/>
              </a:rPr>
              <a:t>Magnet students must meet schoolwide behavior, academic, and attendance expectations.</a:t>
            </a:r>
            <a:endParaRPr lang="en-US" sz="2400" i="1">
              <a:solidFill>
                <a:schemeClr val="tx2"/>
              </a:solidFill>
              <a:latin typeface="+mj-lt"/>
              <a:ea typeface="+mj-ea"/>
              <a:cs typeface="+mj-cs"/>
            </a:endParaRPr>
          </a:p>
        </p:txBody>
      </p:sp>
      <p:sp>
        <p:nvSpPr>
          <p:cNvPr id="166" name="Right Triangle 165">
            <a:extLst>
              <a:ext uri="{FF2B5EF4-FFF2-40B4-BE49-F238E27FC236}">
                <a16:creationId xmlns:a16="http://schemas.microsoft.com/office/drawing/2014/main" id="{BEAC0A80-07D3-49CB-87C3-BC34F219D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20640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CCB9785C-9308-6D14-FC2C-7CA65F334328}"/>
              </a:ext>
            </a:extLst>
          </p:cNvPr>
          <p:cNvSpPr txBox="1"/>
          <p:nvPr/>
        </p:nvSpPr>
        <p:spPr>
          <a:xfrm>
            <a:off x="691079" y="2886116"/>
            <a:ext cx="5595406" cy="357852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spcAft>
                <a:spcPts val="600"/>
              </a:spcAft>
              <a:buClr>
                <a:schemeClr val="tx2">
                  <a:lumMod val="50000"/>
                  <a:lumOff val="50000"/>
                </a:schemeClr>
              </a:buClr>
              <a:buSzPct val="75000"/>
              <a:buFont typeface="Wingdings" panose="05000000000000000000" pitchFamily="2" charset="2"/>
              <a:buChar char="§"/>
            </a:pPr>
            <a:r>
              <a:rPr lang="en-US" sz="1100" b="1" dirty="0">
                <a:solidFill>
                  <a:schemeClr val="tx2"/>
                </a:solidFill>
              </a:rPr>
              <a:t>Behavior:</a:t>
            </a:r>
          </a:p>
          <a:p>
            <a:pPr indent="-228600">
              <a:spcAft>
                <a:spcPts val="600"/>
              </a:spcAft>
              <a:buClr>
                <a:schemeClr val="tx2">
                  <a:lumMod val="50000"/>
                  <a:lumOff val="50000"/>
                </a:schemeClr>
              </a:buClr>
              <a:buSzPct val="75000"/>
              <a:buFont typeface="Wingdings" panose="05000000000000000000" pitchFamily="2" charset="2"/>
              <a:buChar char="§"/>
            </a:pPr>
            <a:r>
              <a:rPr lang="en-US" sz="1100" dirty="0">
                <a:solidFill>
                  <a:schemeClr val="tx2"/>
                </a:solidFill>
              </a:rPr>
              <a:t>Students may not earn more than three signatures or any referrals.</a:t>
            </a:r>
          </a:p>
          <a:p>
            <a:pPr indent="-228600">
              <a:spcAft>
                <a:spcPts val="600"/>
              </a:spcAft>
              <a:buClr>
                <a:schemeClr val="tx2">
                  <a:lumMod val="50000"/>
                  <a:lumOff val="50000"/>
                </a:schemeClr>
              </a:buClr>
              <a:buSzPct val="75000"/>
              <a:buFont typeface="Wingdings" panose="05000000000000000000" pitchFamily="2" charset="2"/>
              <a:buChar char="§"/>
            </a:pPr>
            <a:r>
              <a:rPr lang="en-US" sz="1100" b="1" dirty="0">
                <a:solidFill>
                  <a:schemeClr val="tx2"/>
                </a:solidFill>
              </a:rPr>
              <a:t>Academic:</a:t>
            </a:r>
          </a:p>
          <a:p>
            <a:pPr indent="-228600">
              <a:spcAft>
                <a:spcPts val="600"/>
              </a:spcAft>
              <a:buClr>
                <a:schemeClr val="tx2">
                  <a:lumMod val="50000"/>
                  <a:lumOff val="50000"/>
                </a:schemeClr>
              </a:buClr>
              <a:buSzPct val="75000"/>
              <a:buFont typeface="Wingdings" panose="05000000000000000000" pitchFamily="2" charset="2"/>
              <a:buChar char="§"/>
            </a:pPr>
            <a:r>
              <a:rPr lang="en-US" sz="1100" dirty="0">
                <a:solidFill>
                  <a:schemeClr val="tx2"/>
                </a:solidFill>
              </a:rPr>
              <a:t>Magnet students must maintain a C or above in all classes.</a:t>
            </a:r>
          </a:p>
          <a:p>
            <a:pPr indent="-228600">
              <a:spcAft>
                <a:spcPts val="600"/>
              </a:spcAft>
              <a:buClr>
                <a:schemeClr val="tx2">
                  <a:lumMod val="50000"/>
                  <a:lumOff val="50000"/>
                </a:schemeClr>
              </a:buClr>
              <a:buSzPct val="75000"/>
              <a:buFont typeface="Wingdings" panose="05000000000000000000" pitchFamily="2" charset="2"/>
              <a:buChar char="§"/>
            </a:pPr>
            <a:r>
              <a:rPr lang="en-US" sz="1100" b="1" dirty="0">
                <a:solidFill>
                  <a:schemeClr val="tx2"/>
                </a:solidFill>
              </a:rPr>
              <a:t>Attendance:</a:t>
            </a:r>
          </a:p>
          <a:p>
            <a:pPr indent="-228600">
              <a:spcAft>
                <a:spcPts val="600"/>
              </a:spcAft>
              <a:buClr>
                <a:schemeClr val="tx2">
                  <a:lumMod val="50000"/>
                  <a:lumOff val="50000"/>
                </a:schemeClr>
              </a:buClr>
              <a:buSzPct val="75000"/>
              <a:buFont typeface="Wingdings" panose="05000000000000000000" pitchFamily="2" charset="2"/>
              <a:buChar char="§"/>
            </a:pPr>
            <a:r>
              <a:rPr lang="en-US" sz="1100" dirty="0">
                <a:solidFill>
                  <a:schemeClr val="tx2"/>
                </a:solidFill>
              </a:rPr>
              <a:t>Magnet students must be at school and on-time to all classes.</a:t>
            </a:r>
          </a:p>
          <a:p>
            <a:pPr indent="-228600">
              <a:spcAft>
                <a:spcPts val="600"/>
              </a:spcAft>
              <a:buClr>
                <a:schemeClr val="tx2">
                  <a:lumMod val="50000"/>
                  <a:lumOff val="50000"/>
                </a:schemeClr>
              </a:buClr>
              <a:buSzPct val="75000"/>
              <a:buFont typeface="Wingdings" panose="05000000000000000000" pitchFamily="2" charset="2"/>
              <a:buChar char="§"/>
            </a:pPr>
            <a:endParaRPr lang="en-US" sz="1100" dirty="0">
              <a:solidFill>
                <a:schemeClr val="tx2"/>
              </a:solidFill>
            </a:endParaRPr>
          </a:p>
          <a:p>
            <a:pPr indent="-228600">
              <a:spcAft>
                <a:spcPts val="600"/>
              </a:spcAft>
              <a:buClr>
                <a:schemeClr val="tx2">
                  <a:lumMod val="50000"/>
                  <a:lumOff val="50000"/>
                </a:schemeClr>
              </a:buClr>
              <a:buSzPct val="75000"/>
              <a:buFont typeface="Wingdings" panose="05000000000000000000" pitchFamily="2" charset="2"/>
              <a:buChar char="§"/>
            </a:pPr>
            <a:r>
              <a:rPr lang="en-US" sz="1100" dirty="0">
                <a:solidFill>
                  <a:schemeClr val="tx2"/>
                </a:solidFill>
              </a:rPr>
              <a:t>Failure to meet these expectations will result in students being placed on probation. Our school’s Magnet Intervention Committee (MIC) includes at least one member from the following categories: teachers, parents, guidance counselors, administrators, and coaches. The MIC will discuss student success on probation. If students are not successful on probation, they will be removed from the program and placed at their zoned school.</a:t>
            </a:r>
          </a:p>
          <a:p>
            <a:pPr indent="-228600">
              <a:spcAft>
                <a:spcPts val="600"/>
              </a:spcAft>
              <a:buClr>
                <a:schemeClr val="tx2">
                  <a:lumMod val="50000"/>
                  <a:lumOff val="50000"/>
                </a:schemeClr>
              </a:buClr>
              <a:buSzPct val="75000"/>
              <a:buFont typeface="Wingdings" panose="05000000000000000000" pitchFamily="2" charset="2"/>
              <a:buChar char="§"/>
            </a:pPr>
            <a:endParaRPr lang="en-US" sz="1100" dirty="0">
              <a:solidFill>
                <a:schemeClr val="tx2"/>
              </a:solidFill>
            </a:endParaRPr>
          </a:p>
          <a:p>
            <a:pPr indent="-228600">
              <a:spcAft>
                <a:spcPts val="600"/>
              </a:spcAft>
              <a:buClr>
                <a:schemeClr val="tx2">
                  <a:lumMod val="50000"/>
                  <a:lumOff val="50000"/>
                </a:schemeClr>
              </a:buClr>
              <a:buSzPct val="75000"/>
              <a:buFont typeface="Wingdings" panose="05000000000000000000" pitchFamily="2" charset="2"/>
              <a:buChar char="§"/>
            </a:pPr>
            <a:r>
              <a:rPr lang="en-US" sz="1100" dirty="0">
                <a:solidFill>
                  <a:schemeClr val="tx2"/>
                </a:solidFill>
              </a:rPr>
              <a:t>If you have any questions, please contact our IB MYP Magnet Coordinator: Olivia Crawford (</a:t>
            </a:r>
            <a:r>
              <a:rPr lang="en-US" sz="1100" dirty="0">
                <a:solidFill>
                  <a:schemeClr val="tx2"/>
                </a:solidFill>
                <a:hlinkClick r:id="rId2">
                  <a:extLst>
                    <a:ext uri="{A12FA001-AC4F-418D-AE19-62706E023703}">
                      <ahyp:hlinkClr xmlns:ahyp="http://schemas.microsoft.com/office/drawing/2018/hyperlinkcolor" val="tx"/>
                    </a:ext>
                  </a:extLst>
                </a:hlinkClick>
              </a:rPr>
              <a:t>crawfordo@pcsb.org</a:t>
            </a:r>
            <a:r>
              <a:rPr lang="en-US" sz="1100" dirty="0">
                <a:solidFill>
                  <a:schemeClr val="tx2"/>
                </a:solidFill>
              </a:rPr>
              <a:t>).</a:t>
            </a:r>
          </a:p>
          <a:p>
            <a:pPr indent="-228600">
              <a:spcAft>
                <a:spcPts val="600"/>
              </a:spcAft>
              <a:buClr>
                <a:schemeClr val="tx2">
                  <a:lumMod val="50000"/>
                  <a:lumOff val="50000"/>
                </a:schemeClr>
              </a:buClr>
              <a:buSzPct val="75000"/>
              <a:buFont typeface="Wingdings" panose="05000000000000000000" pitchFamily="2" charset="2"/>
              <a:buChar char="§"/>
            </a:pPr>
            <a:endParaRPr lang="en-US" sz="900" dirty="0">
              <a:solidFill>
                <a:schemeClr val="tx2"/>
              </a:solidFill>
            </a:endParaRPr>
          </a:p>
        </p:txBody>
      </p:sp>
      <p:pic>
        <p:nvPicPr>
          <p:cNvPr id="12" name="Picture 13">
            <a:extLst>
              <a:ext uri="{FF2B5EF4-FFF2-40B4-BE49-F238E27FC236}">
                <a16:creationId xmlns:a16="http://schemas.microsoft.com/office/drawing/2014/main" id="{8B613AF6-57D2-F4E9-F880-8657234087E3}"/>
              </a:ext>
            </a:extLst>
          </p:cNvPr>
          <p:cNvPicPr>
            <a:picLocks noChangeAspect="1"/>
          </p:cNvPicPr>
          <p:nvPr/>
        </p:nvPicPr>
        <p:blipFill rotWithShape="1">
          <a:blip r:embed="rId3"/>
          <a:srcRect t="3462" r="1" b="43321"/>
          <a:stretch/>
        </p:blipFill>
        <p:spPr>
          <a:xfrm>
            <a:off x="6309311" y="1"/>
            <a:ext cx="5899302" cy="6862230"/>
          </a:xfrm>
          <a:custGeom>
            <a:avLst/>
            <a:gdLst/>
            <a:ahLst/>
            <a:cxnLst/>
            <a:rect l="l" t="t" r="r" b="b"/>
            <a:pathLst>
              <a:path w="5923149" h="6857997">
                <a:moveTo>
                  <a:pt x="320173" y="0"/>
                </a:moveTo>
                <a:lnTo>
                  <a:pt x="5923149" y="0"/>
                </a:lnTo>
                <a:lnTo>
                  <a:pt x="5923149" y="6857997"/>
                </a:lnTo>
                <a:lnTo>
                  <a:pt x="1111789" y="6857997"/>
                </a:lnTo>
                <a:lnTo>
                  <a:pt x="1106562" y="6546368"/>
                </a:lnTo>
                <a:cubicBezTo>
                  <a:pt x="1000021" y="3425651"/>
                  <a:pt x="-688878" y="3321843"/>
                  <a:pt x="320173" y="0"/>
                </a:cubicBezTo>
                <a:close/>
              </a:path>
            </a:pathLst>
          </a:custGeom>
        </p:spPr>
      </p:pic>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CosineVTI">
  <a:themeElements>
    <a:clrScheme name="Custom 133">
      <a:dk1>
        <a:sysClr val="windowText" lastClr="000000"/>
      </a:dk1>
      <a:lt1>
        <a:sysClr val="window" lastClr="FFFFFF"/>
      </a:lt1>
      <a:dk2>
        <a:srgbClr val="2A2735"/>
      </a:dk2>
      <a:lt2>
        <a:srgbClr val="EEEEEE"/>
      </a:lt2>
      <a:accent1>
        <a:srgbClr val="1EBE9B"/>
      </a:accent1>
      <a:accent2>
        <a:srgbClr val="8F99BB"/>
      </a:accent2>
      <a:accent3>
        <a:srgbClr val="FD8686"/>
      </a:accent3>
      <a:accent4>
        <a:srgbClr val="A3A3C1"/>
      </a:accent4>
      <a:accent5>
        <a:srgbClr val="7162FE"/>
      </a:accent5>
      <a:accent6>
        <a:srgbClr val="E76445"/>
      </a:accent6>
      <a:hlink>
        <a:srgbClr val="EF08F7"/>
      </a:hlink>
      <a:folHlink>
        <a:srgbClr val="8477FE"/>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153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Grandview</vt:lpstr>
      <vt:lpstr>Wingdings</vt:lpstr>
      <vt:lpstr>CosineVTI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Cornelius Ninamarie</dc:creator>
  <cp:lastModifiedBy>Cornelius Ninamarie</cp:lastModifiedBy>
  <cp:revision>76</cp:revision>
  <dcterms:created xsi:type="dcterms:W3CDTF">2022-11-08T18:28:42Z</dcterms:created>
  <dcterms:modified xsi:type="dcterms:W3CDTF">2022-11-08T19:18:14Z</dcterms:modified>
</cp:coreProperties>
</file>