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0" r:id="rId6"/>
    <p:sldId id="269" r:id="rId7"/>
    <p:sldId id="265" r:id="rId8"/>
    <p:sldId id="268" r:id="rId9"/>
    <p:sldId id="266" r:id="rId10"/>
    <p:sldId id="26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osley Jennifer" initials="CJ" lastIdx="1" clrIdx="0">
    <p:extLst>
      <p:ext uri="{19B8F6BF-5375-455C-9EA6-DF929625EA0E}">
        <p15:presenceInfo xmlns:p15="http://schemas.microsoft.com/office/powerpoint/2012/main" userId="S-1-5-21-214381412-1661815555-1847928074-13236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962"/>
    <a:srgbClr val="0D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1A202-5B49-471E-91B0-2900A5E17A51}" v="519" dt="2021-09-27T12:33:16.913"/>
    <p1510:client id="{DFC7DCE9-585D-442E-82C0-051FF89D727E}" v="385" dt="2021-09-27T16:19:44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sley Jennifer" userId="b9fe7753-c439-4fa2-931f-276050601e92" providerId="ADAL" clId="{DFC7DCE9-585D-442E-82C0-051FF89D727E}"/>
    <pc:docChg chg="undo custSel mod addSld delSld modSld sldOrd">
      <pc:chgData name="Crosley Jennifer" userId="b9fe7753-c439-4fa2-931f-276050601e92" providerId="ADAL" clId="{DFC7DCE9-585D-442E-82C0-051FF89D727E}" dt="2021-09-27T16:19:44.392" v="383"/>
      <pc:docMkLst>
        <pc:docMk/>
      </pc:docMkLst>
      <pc:sldChg chg="ord">
        <pc:chgData name="Crosley Jennifer" userId="b9fe7753-c439-4fa2-931f-276050601e92" providerId="ADAL" clId="{DFC7DCE9-585D-442E-82C0-051FF89D727E}" dt="2021-09-27T12:53:41.400" v="145"/>
        <pc:sldMkLst>
          <pc:docMk/>
          <pc:sldMk cId="3710326957" sldId="265"/>
        </pc:sldMkLst>
      </pc:sldChg>
      <pc:sldChg chg="ord">
        <pc:chgData name="Crosley Jennifer" userId="b9fe7753-c439-4fa2-931f-276050601e92" providerId="ADAL" clId="{DFC7DCE9-585D-442E-82C0-051FF89D727E}" dt="2021-09-27T12:53:54.766" v="147"/>
        <pc:sldMkLst>
          <pc:docMk/>
          <pc:sldMk cId="2176345827" sldId="266"/>
        </pc:sldMkLst>
      </pc:sldChg>
      <pc:sldChg chg="ord">
        <pc:chgData name="Crosley Jennifer" userId="b9fe7753-c439-4fa2-931f-276050601e92" providerId="ADAL" clId="{DFC7DCE9-585D-442E-82C0-051FF89D727E}" dt="2021-09-27T12:53:49.305" v="146"/>
        <pc:sldMkLst>
          <pc:docMk/>
          <pc:sldMk cId="507130163" sldId="268"/>
        </pc:sldMkLst>
      </pc:sldChg>
      <pc:sldChg chg="addSp delSp modSp add modTransition">
        <pc:chgData name="Crosley Jennifer" userId="b9fe7753-c439-4fa2-931f-276050601e92" providerId="ADAL" clId="{DFC7DCE9-585D-442E-82C0-051FF89D727E}" dt="2021-09-27T12:53:27.326" v="144"/>
        <pc:sldMkLst>
          <pc:docMk/>
          <pc:sldMk cId="2641586108" sldId="269"/>
        </pc:sldMkLst>
        <pc:spChg chg="mod">
          <ac:chgData name="Crosley Jennifer" userId="b9fe7753-c439-4fa2-931f-276050601e92" providerId="ADAL" clId="{DFC7DCE9-585D-442E-82C0-051FF89D727E}" dt="2021-09-27T12:45:08.179" v="15" actId="122"/>
          <ac:spMkLst>
            <pc:docMk/>
            <pc:sldMk cId="2641586108" sldId="269"/>
            <ac:spMk id="2" creationId="{C0A47491-24CC-42F9-AB82-9604B4DD3D11}"/>
          </ac:spMkLst>
        </pc:spChg>
        <pc:spChg chg="del">
          <ac:chgData name="Crosley Jennifer" userId="b9fe7753-c439-4fa2-931f-276050601e92" providerId="ADAL" clId="{DFC7DCE9-585D-442E-82C0-051FF89D727E}" dt="2021-09-27T12:45:25.417" v="18" actId="478"/>
          <ac:spMkLst>
            <pc:docMk/>
            <pc:sldMk cId="2641586108" sldId="269"/>
            <ac:spMk id="3" creationId="{766CE681-AD58-4050-8BEF-5B6A7C2A4519}"/>
          </ac:spMkLst>
        </pc:spChg>
        <pc:spChg chg="add mod">
          <ac:chgData name="Crosley Jennifer" userId="b9fe7753-c439-4fa2-931f-276050601e92" providerId="ADAL" clId="{DFC7DCE9-585D-442E-82C0-051FF89D727E}" dt="2021-09-27T12:53:09.101" v="97" actId="20577"/>
          <ac:spMkLst>
            <pc:docMk/>
            <pc:sldMk cId="2641586108" sldId="269"/>
            <ac:spMk id="4" creationId="{71E81B43-2B78-4D91-9833-7B6057310E35}"/>
          </ac:spMkLst>
        </pc:spChg>
      </pc:sldChg>
      <pc:sldChg chg="addSp modSp add mod modTransition setBg">
        <pc:chgData name="Crosley Jennifer" userId="b9fe7753-c439-4fa2-931f-276050601e92" providerId="ADAL" clId="{DFC7DCE9-585D-442E-82C0-051FF89D727E}" dt="2021-09-27T14:11:27.823" v="199"/>
        <pc:sldMkLst>
          <pc:docMk/>
          <pc:sldMk cId="1122665267" sldId="270"/>
        </pc:sldMkLst>
        <pc:spChg chg="add">
          <ac:chgData name="Crosley Jennifer" userId="b9fe7753-c439-4fa2-931f-276050601e92" providerId="ADAL" clId="{DFC7DCE9-585D-442E-82C0-051FF89D727E}" dt="2021-09-27T14:10:45.711" v="150" actId="26606"/>
          <ac:spMkLst>
            <pc:docMk/>
            <pc:sldMk cId="1122665267" sldId="270"/>
            <ac:spMk id="8" creationId="{41497DE5-0939-4D1D-9350-0C5E1B209C68}"/>
          </ac:spMkLst>
        </pc:spChg>
        <pc:spChg chg="add">
          <ac:chgData name="Crosley Jennifer" userId="b9fe7753-c439-4fa2-931f-276050601e92" providerId="ADAL" clId="{DFC7DCE9-585D-442E-82C0-051FF89D727E}" dt="2021-09-27T14:10:45.711" v="150" actId="26606"/>
          <ac:spMkLst>
            <pc:docMk/>
            <pc:sldMk cId="1122665267" sldId="270"/>
            <ac:spMk id="10" creationId="{5CCC70ED-6C63-4537-B7EB-51990D6C0A6F}"/>
          </ac:spMkLst>
        </pc:spChg>
        <pc:spChg chg="add">
          <ac:chgData name="Crosley Jennifer" userId="b9fe7753-c439-4fa2-931f-276050601e92" providerId="ADAL" clId="{DFC7DCE9-585D-442E-82C0-051FF89D727E}" dt="2021-09-27T14:10:45.711" v="150" actId="26606"/>
          <ac:spMkLst>
            <pc:docMk/>
            <pc:sldMk cId="1122665267" sldId="270"/>
            <ac:spMk id="12" creationId="{B76E24C1-2968-40DC-A36E-F6B85F0F0752}"/>
          </ac:spMkLst>
        </pc:spChg>
        <pc:picChg chg="add mod">
          <ac:chgData name="Crosley Jennifer" userId="b9fe7753-c439-4fa2-931f-276050601e92" providerId="ADAL" clId="{DFC7DCE9-585D-442E-82C0-051FF89D727E}" dt="2021-09-27T14:10:53.199" v="152" actId="1076"/>
          <ac:picMkLst>
            <pc:docMk/>
            <pc:sldMk cId="1122665267" sldId="270"/>
            <ac:picMk id="3" creationId="{35D8FB55-C6BA-49AA-9E65-D1733F4A17F0}"/>
          </ac:picMkLst>
        </pc:picChg>
      </pc:sldChg>
      <pc:sldChg chg="addSp delSp modSp add del mod modTransition setBg">
        <pc:chgData name="Crosley Jennifer" userId="b9fe7753-c439-4fa2-931f-276050601e92" providerId="ADAL" clId="{DFC7DCE9-585D-442E-82C0-051FF89D727E}" dt="2021-09-27T16:19:26.228" v="306" actId="2696"/>
        <pc:sldMkLst>
          <pc:docMk/>
          <pc:sldMk cId="1964088753" sldId="271"/>
        </pc:sldMkLst>
        <pc:spChg chg="add del">
          <ac:chgData name="Crosley Jennifer" userId="b9fe7753-c439-4fa2-931f-276050601e92" providerId="ADAL" clId="{DFC7DCE9-585D-442E-82C0-051FF89D727E}" dt="2021-09-27T16:05:55.747" v="213" actId="26606"/>
          <ac:spMkLst>
            <pc:docMk/>
            <pc:sldMk cId="1964088753" sldId="271"/>
            <ac:spMk id="4" creationId="{AFF43A89-FF65-44A9-BE4C-DC7389FF9CE1}"/>
          </ac:spMkLst>
        </pc:spChg>
        <pc:spChg chg="add del">
          <ac:chgData name="Crosley Jennifer" userId="b9fe7753-c439-4fa2-931f-276050601e92" providerId="ADAL" clId="{DFC7DCE9-585D-442E-82C0-051FF89D727E}" dt="2021-09-27T16:05:55.747" v="213" actId="26606"/>
          <ac:spMkLst>
            <pc:docMk/>
            <pc:sldMk cId="1964088753" sldId="271"/>
            <ac:spMk id="5" creationId="{3CBC4341-33FB-4D46-A7B4-62039B616233}"/>
          </ac:spMkLst>
        </pc:spChg>
        <pc:spChg chg="add del">
          <ac:chgData name="Crosley Jennifer" userId="b9fe7753-c439-4fa2-931f-276050601e92" providerId="ADAL" clId="{DFC7DCE9-585D-442E-82C0-051FF89D727E}" dt="2021-09-27T16:05:55.747" v="213" actId="26606"/>
          <ac:spMkLst>
            <pc:docMk/>
            <pc:sldMk cId="1964088753" sldId="271"/>
            <ac:spMk id="6" creationId="{89394C5B-B8DE-4221-8CA4-A30237DB3241}"/>
          </ac:spMkLst>
        </pc:spChg>
        <pc:spChg chg="add del">
          <ac:chgData name="Crosley Jennifer" userId="b9fe7753-c439-4fa2-931f-276050601e92" providerId="ADAL" clId="{DFC7DCE9-585D-442E-82C0-051FF89D727E}" dt="2021-09-27T16:05:31.681" v="203" actId="26606"/>
          <ac:spMkLst>
            <pc:docMk/>
            <pc:sldMk cId="1964088753" sldId="271"/>
            <ac:spMk id="7" creationId="{25ED69BC-66D4-439D-9739-69DA08317B18}"/>
          </ac:spMkLst>
        </pc:spChg>
        <pc:spChg chg="add del">
          <ac:chgData name="Crosley Jennifer" userId="b9fe7753-c439-4fa2-931f-276050601e92" providerId="ADAL" clId="{DFC7DCE9-585D-442E-82C0-051FF89D727E}" dt="2021-09-27T16:05:31.681" v="203" actId="26606"/>
          <ac:spMkLst>
            <pc:docMk/>
            <pc:sldMk cId="1964088753" sldId="271"/>
            <ac:spMk id="9" creationId="{9D7312F7-2B85-4A98-BE37-BB99514D3508}"/>
          </ac:spMkLst>
        </pc:spChg>
        <pc:spChg chg="add del">
          <ac:chgData name="Crosley Jennifer" userId="b9fe7753-c439-4fa2-931f-276050601e92" providerId="ADAL" clId="{DFC7DCE9-585D-442E-82C0-051FF89D727E}" dt="2021-09-27T16:05:36.964" v="205" actId="26606"/>
          <ac:spMkLst>
            <pc:docMk/>
            <pc:sldMk cId="1964088753" sldId="271"/>
            <ac:spMk id="11" creationId="{BCD2D517-BC35-4439-AC31-06DF764F25FC}"/>
          </ac:spMkLst>
        </pc:spChg>
        <pc:spChg chg="add del">
          <ac:chgData name="Crosley Jennifer" userId="b9fe7753-c439-4fa2-931f-276050601e92" providerId="ADAL" clId="{DFC7DCE9-585D-442E-82C0-051FF89D727E}" dt="2021-09-27T16:05:36.964" v="205" actId="26606"/>
          <ac:spMkLst>
            <pc:docMk/>
            <pc:sldMk cId="1964088753" sldId="271"/>
            <ac:spMk id="12" creationId="{2DD3F846-0483-40F5-A881-0C1AD2A0CAD7}"/>
          </ac:spMkLst>
        </pc:spChg>
        <pc:spChg chg="add del">
          <ac:chgData name="Crosley Jennifer" userId="b9fe7753-c439-4fa2-931f-276050601e92" providerId="ADAL" clId="{DFC7DCE9-585D-442E-82C0-051FF89D727E}" dt="2021-09-27T16:05:44.284" v="207" actId="26606"/>
          <ac:spMkLst>
            <pc:docMk/>
            <pc:sldMk cId="1964088753" sldId="271"/>
            <ac:spMk id="14" creationId="{25ED69BC-66D4-439D-9739-69DA08317B18}"/>
          </ac:spMkLst>
        </pc:spChg>
        <pc:spChg chg="add del">
          <ac:chgData name="Crosley Jennifer" userId="b9fe7753-c439-4fa2-931f-276050601e92" providerId="ADAL" clId="{DFC7DCE9-585D-442E-82C0-051FF89D727E}" dt="2021-09-27T16:05:44.284" v="207" actId="26606"/>
          <ac:spMkLst>
            <pc:docMk/>
            <pc:sldMk cId="1964088753" sldId="271"/>
            <ac:spMk id="15" creationId="{9D7312F7-2B85-4A98-BE37-BB99514D3508}"/>
          </ac:spMkLst>
        </pc:spChg>
        <pc:spChg chg="add del">
          <ac:chgData name="Crosley Jennifer" userId="b9fe7753-c439-4fa2-931f-276050601e92" providerId="ADAL" clId="{DFC7DCE9-585D-442E-82C0-051FF89D727E}" dt="2021-09-27T16:05:51.920" v="209" actId="26606"/>
          <ac:spMkLst>
            <pc:docMk/>
            <pc:sldMk cId="1964088753" sldId="271"/>
            <ac:spMk id="17" creationId="{AFF43A89-FF65-44A9-BE4C-DC7389FF9CE1}"/>
          </ac:spMkLst>
        </pc:spChg>
        <pc:spChg chg="add del">
          <ac:chgData name="Crosley Jennifer" userId="b9fe7753-c439-4fa2-931f-276050601e92" providerId="ADAL" clId="{DFC7DCE9-585D-442E-82C0-051FF89D727E}" dt="2021-09-27T16:05:51.920" v="209" actId="26606"/>
          <ac:spMkLst>
            <pc:docMk/>
            <pc:sldMk cId="1964088753" sldId="271"/>
            <ac:spMk id="18" creationId="{3CBC4341-33FB-4D46-A7B4-62039B616233}"/>
          </ac:spMkLst>
        </pc:spChg>
        <pc:spChg chg="add del">
          <ac:chgData name="Crosley Jennifer" userId="b9fe7753-c439-4fa2-931f-276050601e92" providerId="ADAL" clId="{DFC7DCE9-585D-442E-82C0-051FF89D727E}" dt="2021-09-27T16:05:51.920" v="209" actId="26606"/>
          <ac:spMkLst>
            <pc:docMk/>
            <pc:sldMk cId="1964088753" sldId="271"/>
            <ac:spMk id="19" creationId="{89394C5B-B8DE-4221-8CA4-A30237DB3241}"/>
          </ac:spMkLst>
        </pc:spChg>
        <pc:picChg chg="add mod">
          <ac:chgData name="Crosley Jennifer" userId="b9fe7753-c439-4fa2-931f-276050601e92" providerId="ADAL" clId="{DFC7DCE9-585D-442E-82C0-051FF89D727E}" dt="2021-09-27T16:05:55.747" v="214" actId="26606"/>
          <ac:picMkLst>
            <pc:docMk/>
            <pc:sldMk cId="1964088753" sldId="271"/>
            <ac:picMk id="2" creationId="{01574735-D959-4390-8C42-B8CA1129F044}"/>
          </ac:picMkLst>
        </pc:picChg>
      </pc:sldChg>
      <pc:sldChg chg="addSp delSp modSp add modTransition">
        <pc:chgData name="Crosley Jennifer" userId="b9fe7753-c439-4fa2-931f-276050601e92" providerId="ADAL" clId="{DFC7DCE9-585D-442E-82C0-051FF89D727E}" dt="2021-09-27T16:19:44.392" v="383"/>
        <pc:sldMkLst>
          <pc:docMk/>
          <pc:sldMk cId="2689887989" sldId="272"/>
        </pc:sldMkLst>
        <pc:picChg chg="add del">
          <ac:chgData name="Crosley Jennifer" userId="b9fe7753-c439-4fa2-931f-276050601e92" providerId="ADAL" clId="{DFC7DCE9-585D-442E-82C0-051FF89D727E}" dt="2021-09-27T16:07:03.511" v="298" actId="478"/>
          <ac:picMkLst>
            <pc:docMk/>
            <pc:sldMk cId="2689887989" sldId="272"/>
            <ac:picMk id="2" creationId="{1FFC7CB7-829F-4C98-B899-2064432B50A3}"/>
          </ac:picMkLst>
        </pc:picChg>
        <pc:picChg chg="add mod modCrop">
          <ac:chgData name="Crosley Jennifer" userId="b9fe7753-c439-4fa2-931f-276050601e92" providerId="ADAL" clId="{DFC7DCE9-585D-442E-82C0-051FF89D727E}" dt="2021-09-27T16:19:22.487" v="305" actId="1076"/>
          <ac:picMkLst>
            <pc:docMk/>
            <pc:sldMk cId="2689887989" sldId="272"/>
            <ac:picMk id="3" creationId="{351F31F0-8632-48FC-ADFF-3C9A5C685C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85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4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8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4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4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E59307-2F17-4EAB-BA81-F907B66BB03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9B30C3-4A42-4E7D-90A3-9079F47D9D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9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9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580A-853F-4F0D-80B0-CEDFD2F93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3455" y="802180"/>
            <a:ext cx="8199416" cy="356616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PHUHS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Daily Announcements</a:t>
            </a:r>
            <a:r>
              <a:rPr lang="en-US" sz="7200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9D997-6CE8-455A-8C86-84DD25E4C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September 27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– October 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AC6AE-B67D-4A84-96A8-EEB68265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9" y="383458"/>
            <a:ext cx="3722432" cy="37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8FB55-C6BA-49AA-9E65-D1733F4A1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66" y="648559"/>
            <a:ext cx="7519268" cy="57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7491-24CC-42F9-AB82-9604B4DD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SAT Tutoring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81B43-2B78-4D91-9833-7B6057310E35}"/>
              </a:ext>
            </a:extLst>
          </p:cNvPr>
          <p:cNvSpPr/>
          <p:nvPr/>
        </p:nvSpPr>
        <p:spPr>
          <a:xfrm>
            <a:off x="988829" y="1737360"/>
            <a:ext cx="10675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SAT tutoring is available for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11th &amp; 12th graders who have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met the FSA requirement and need a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concordant score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/>
              <a:t> 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EVERY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Tuesday and Thursday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2:15-3:15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through 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October 7th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Room: 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9-210</a:t>
            </a:r>
          </a:p>
          <a:p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249BA-20BE-430C-9BFC-4DA6903B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CD5EA90-3380-4AEE-88D2-4844A0289252}"/>
              </a:ext>
            </a:extLst>
          </p:cNvPr>
          <p:cNvSpPr/>
          <p:nvPr/>
        </p:nvSpPr>
        <p:spPr>
          <a:xfrm>
            <a:off x="4974770" y="894678"/>
            <a:ext cx="6574973" cy="36701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Freshman Class Meeting for Officers and Representatives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school on Monday, 9/27 from 2:00 – 2:30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Mr. Bedard’s Rm #4-108. 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Please arrive promptly ~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03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FE200E-CF03-4535-AD11-CEA01480A397}"/>
              </a:ext>
            </a:extLst>
          </p:cNvPr>
          <p:cNvSpPr/>
          <p:nvPr/>
        </p:nvSpPr>
        <p:spPr>
          <a:xfrm>
            <a:off x="338470" y="0"/>
            <a:ext cx="115150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sz="3600" dirty="0"/>
              <a:t>VARSITY FOOTBALL</a:t>
            </a:r>
          </a:p>
          <a:p>
            <a:pPr algn="ctr"/>
            <a:r>
              <a:rPr lang="en-US" sz="3600" dirty="0"/>
              <a:t>PHUHS VS. EAST LAKE</a:t>
            </a:r>
          </a:p>
          <a:p>
            <a:pPr algn="ctr"/>
            <a:r>
              <a:rPr lang="en-US" sz="3600" dirty="0"/>
              <a:t>FRIDAY OCTOBER 1ST </a:t>
            </a:r>
          </a:p>
          <a:p>
            <a:pPr algn="ctr"/>
            <a:r>
              <a:rPr lang="en-US" sz="3600" dirty="0"/>
              <a:t>7:00 P.M Kickoff</a:t>
            </a:r>
          </a:p>
          <a:p>
            <a:pPr algn="ctr"/>
            <a:r>
              <a:rPr lang="en-US" sz="3600" dirty="0"/>
              <a:t>Tickets are $6.00 (use the QR code below)</a:t>
            </a:r>
          </a:p>
          <a:p>
            <a:pPr algn="ctr"/>
            <a:r>
              <a:rPr lang="en-US" sz="3600" dirty="0"/>
              <a:t>Mobile Ticket </a:t>
            </a:r>
            <a:r>
              <a:rPr lang="en-US" sz="3600" b="1" u="sng" dirty="0"/>
              <a:t>Only</a:t>
            </a:r>
            <a:r>
              <a:rPr lang="en-US" sz="3600" dirty="0"/>
              <a:t> for Entrance to the Game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BB762E-1BED-4C16-9E7B-880CB10479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70" y="3944679"/>
            <a:ext cx="2490576" cy="2722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4F331B-A73C-4730-A477-A58B9CFA11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6" y="481964"/>
            <a:ext cx="1477926" cy="1242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982C53-8C68-44DD-8290-08542494B1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137" y="481964"/>
            <a:ext cx="1880657" cy="10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00C2AE-3BC9-4176-84A7-C6717818A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557" y="480060"/>
            <a:ext cx="7709644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530810-CAF1-44FD-81A7-21C4539A2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F31F0-8632-48FC-ADFF-3C9A5C685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076"/>
          <a:stretch/>
        </p:blipFill>
        <p:spPr>
          <a:xfrm>
            <a:off x="2007683" y="0"/>
            <a:ext cx="8176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8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5000"/>
    </mc:Choice>
    <mc:Fallback>
      <p:transition spd="slow" advClick="0" advTm="75000"/>
    </mc:Fallback>
  </mc:AlternateContent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FF"/>
      </a:accent1>
      <a:accent2>
        <a:srgbClr val="681B0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NotebookLocked xmlns="045e9509-b40b-4db0-8433-1826bfef0670" xsi:nil="true"/>
    <LMS_Mappings xmlns="045e9509-b40b-4db0-8433-1826bfef0670" xsi:nil="true"/>
    <_ip_UnifiedCompliancePolicyUIAction xmlns="http://schemas.microsoft.com/sharepoint/v3" xsi:nil="true"/>
    <FolderType xmlns="045e9509-b40b-4db0-8433-1826bfef0670" xsi:nil="true"/>
    <Owner xmlns="045e9509-b40b-4db0-8433-1826bfef0670">
      <UserInfo>
        <DisplayName/>
        <AccountId xsi:nil="true"/>
        <AccountType/>
      </UserInfo>
    </Owner>
    <Teachers xmlns="045e9509-b40b-4db0-8433-1826bfef0670">
      <UserInfo>
        <DisplayName/>
        <AccountId xsi:nil="true"/>
        <AccountType/>
      </UserInfo>
    </Teachers>
    <Student_Groups xmlns="045e9509-b40b-4db0-8433-1826bfef0670">
      <UserInfo>
        <DisplayName/>
        <AccountId xsi:nil="true"/>
        <AccountType/>
      </UserInfo>
    </Student_Groups>
    <Invited_Teachers xmlns="045e9509-b40b-4db0-8433-1826bfef0670" xsi:nil="true"/>
    <DefaultSectionNames xmlns="045e9509-b40b-4db0-8433-1826bfef0670" xsi:nil="true"/>
    <Is_Collaboration_Space_Locked xmlns="045e9509-b40b-4db0-8433-1826bfef0670" xsi:nil="true"/>
    <NotebookType xmlns="045e9509-b40b-4db0-8433-1826bfef0670" xsi:nil="true"/>
    <CultureName xmlns="045e9509-b40b-4db0-8433-1826bfef0670" xsi:nil="true"/>
    <Distribution_Groups xmlns="045e9509-b40b-4db0-8433-1826bfef0670" xsi:nil="true"/>
    <AppVersion xmlns="045e9509-b40b-4db0-8433-1826bfef0670" xsi:nil="true"/>
    <TeamsChannelId xmlns="045e9509-b40b-4db0-8433-1826bfef0670" xsi:nil="true"/>
    <Self_Registration_Enabled xmlns="045e9509-b40b-4db0-8433-1826bfef0670" xsi:nil="true"/>
    <Has_Teacher_Only_SectionGroup xmlns="045e9509-b40b-4db0-8433-1826bfef0670" xsi:nil="true"/>
    <Templates xmlns="045e9509-b40b-4db0-8433-1826bfef0670" xsi:nil="true"/>
    <_ip_UnifiedCompliancePolicyProperties xmlns="http://schemas.microsoft.com/sharepoint/v3" xsi:nil="true"/>
    <Self_Registration_Enabled0 xmlns="045e9509-b40b-4db0-8433-1826bfef0670" xsi:nil="true"/>
    <Invited_Students xmlns="045e9509-b40b-4db0-8433-1826bfef0670" xsi:nil="true"/>
    <Math_Settings xmlns="045e9509-b40b-4db0-8433-1826bfef0670" xsi:nil="true"/>
    <Students xmlns="045e9509-b40b-4db0-8433-1826bfef0670">
      <UserInfo>
        <DisplayName/>
        <AccountId xsi:nil="true"/>
        <AccountType/>
      </UserInfo>
    </Student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F18B75F8FDE4A9F20A248A477B7FB" ma:contentTypeVersion="36" ma:contentTypeDescription="Create a new document." ma:contentTypeScope="" ma:versionID="f7f0453179c5c755240b96b73a550964">
  <xsd:schema xmlns:xsd="http://www.w3.org/2001/XMLSchema" xmlns:xs="http://www.w3.org/2001/XMLSchema" xmlns:p="http://schemas.microsoft.com/office/2006/metadata/properties" xmlns:ns1="http://schemas.microsoft.com/sharepoint/v3" xmlns:ns3="045e9509-b40b-4db0-8433-1826bfef0670" xmlns:ns4="a0891f61-0f26-4e48-978f-bdc40cd2e7e6" targetNamespace="http://schemas.microsoft.com/office/2006/metadata/properties" ma:root="true" ma:fieldsID="7b9319af349ca6e4cc05ff271ca5b89c" ns1:_="" ns3:_="" ns4:_="">
    <xsd:import namespace="http://schemas.microsoft.com/sharepoint/v3"/>
    <xsd:import namespace="045e9509-b40b-4db0-8433-1826bfef0670"/>
    <xsd:import namespace="a0891f61-0f26-4e48-978f-bdc40cd2e7e6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TeamsChannelId" minOccurs="0"/>
                <xsd:element ref="ns3:Templates" minOccurs="0"/>
                <xsd:element ref="ns3:Self_Registration_Enabled0" minOccurs="0"/>
                <xsd:element ref="ns3:IsNotebookLocke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e9509-b40b-4db0-8433-1826bfef067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7" nillable="true" ma:displayName="Self Registration Enabled" ma:internalName="Self_Registration_Enabled0">
      <xsd:simpleType>
        <xsd:restriction base="dms:Boolean"/>
      </xsd:simpleType>
    </xsd:element>
    <xsd:element name="IsNotebookLocked" ma:index="28" nillable="true" ma:displayName="Is Notebook Locked" ma:internalName="IsNotebookLocked">
      <xsd:simpleType>
        <xsd:restriction base="dms:Boolean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91f61-0f26-4e48-978f-bdc40cd2e7e6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671F8E-DD97-4238-A402-7D4FE8A65A2E}">
  <ds:schemaRefs>
    <ds:schemaRef ds:uri="045e9509-b40b-4db0-8433-1826bfef0670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0891f61-0f26-4e48-978f-bdc40cd2e7e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A89DC8-DB61-419F-8DBE-BA0ECB159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5e9509-b40b-4db0-8433-1826bfef0670"/>
    <ds:schemaRef ds:uri="a0891f61-0f26-4e48-978f-bdc40cd2e7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066B94-FDAA-4567-9D7B-DF874424AF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90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Retrospect</vt:lpstr>
      <vt:lpstr>PHUHS  Daily Announcements </vt:lpstr>
      <vt:lpstr>PowerPoint Presentation</vt:lpstr>
      <vt:lpstr>SAT Tutoring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PHUHS  Daily Announcements </dc:title>
  <dc:creator>Crosley Jennifer</dc:creator>
  <cp:lastModifiedBy>Crosley Jennifer</cp:lastModifiedBy>
  <cp:revision>1</cp:revision>
  <dcterms:created xsi:type="dcterms:W3CDTF">2021-09-27T16:05:55Z</dcterms:created>
  <dcterms:modified xsi:type="dcterms:W3CDTF">2021-09-27T16:19:45Z</dcterms:modified>
</cp:coreProperties>
</file>