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8" r:id="rId1"/>
  </p:sldMasterIdLst>
  <p:sldIdLst>
    <p:sldId id="282" r:id="rId2"/>
    <p:sldId id="257" r:id="rId3"/>
    <p:sldId id="258" r:id="rId4"/>
    <p:sldId id="259" r:id="rId5"/>
    <p:sldId id="260" r:id="rId6"/>
    <p:sldId id="284" r:id="rId7"/>
    <p:sldId id="265" r:id="rId8"/>
    <p:sldId id="273" r:id="rId9"/>
    <p:sldId id="264" r:id="rId10"/>
    <p:sldId id="266" r:id="rId11"/>
    <p:sldId id="285" r:id="rId12"/>
    <p:sldId id="274" r:id="rId13"/>
    <p:sldId id="280" r:id="rId14"/>
    <p:sldId id="267" r:id="rId15"/>
    <p:sldId id="283"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FC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77BA7-6AAA-453B-8E62-FC1ABF996606}" v="4" dt="2023-04-27T13:59:18.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6" d="100"/>
          <a:sy n="56" d="100"/>
        </p:scale>
        <p:origin x="10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7.xml.rels><?xml version="1.0" encoding="UTF-8" standalone="yes"?>
<Relationships xmlns="http://schemas.openxmlformats.org/package/2006/relationships"><Relationship Id="rId1" Type="http://schemas.openxmlformats.org/officeDocument/2006/relationships/hyperlink" Target="mailto:Cadyj@pcsb.or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7.xml.rels><?xml version="1.0" encoding="UTF-8" standalone="yes"?>
<Relationships xmlns="http://schemas.openxmlformats.org/package/2006/relationships"><Relationship Id="rId1" Type="http://schemas.openxmlformats.org/officeDocument/2006/relationships/hyperlink" Target="mailto:Cadyj@pcsb.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1F0617-8515-458E-B158-13A43A9A8E0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59E058E-A4E1-44A0-AC6B-FB7E1F6CDBDF}">
      <dgm:prSet/>
      <dgm:spPr/>
      <dgm:t>
        <a:bodyPr/>
        <a:lstStyle/>
        <a:p>
          <a:r>
            <a:rPr lang="en-US" dirty="0"/>
            <a:t>Date: May 29, 2025</a:t>
          </a:r>
        </a:p>
      </dgm:t>
    </dgm:pt>
    <dgm:pt modelId="{0BD2FA64-8747-49E0-90A3-60825A4FB41B}" type="parTrans" cxnId="{5A9F0191-7C8F-4E12-BB73-FEC3DAFB6C10}">
      <dgm:prSet/>
      <dgm:spPr/>
      <dgm:t>
        <a:bodyPr/>
        <a:lstStyle/>
        <a:p>
          <a:endParaRPr lang="en-US"/>
        </a:p>
      </dgm:t>
    </dgm:pt>
    <dgm:pt modelId="{C03E028D-77A8-4BE2-AEBB-7A8995B46D8F}" type="sibTrans" cxnId="{5A9F0191-7C8F-4E12-BB73-FEC3DAFB6C10}">
      <dgm:prSet/>
      <dgm:spPr/>
      <dgm:t>
        <a:bodyPr/>
        <a:lstStyle/>
        <a:p>
          <a:endParaRPr lang="en-US"/>
        </a:p>
      </dgm:t>
    </dgm:pt>
    <dgm:pt modelId="{CB52D167-5D6C-43D8-9707-A626C94BE581}">
      <dgm:prSet/>
      <dgm:spPr/>
      <dgm:t>
        <a:bodyPr/>
        <a:lstStyle/>
        <a:p>
          <a:r>
            <a:rPr lang="en-US" dirty="0"/>
            <a:t>Time: 11:30 a.m.</a:t>
          </a:r>
        </a:p>
      </dgm:t>
    </dgm:pt>
    <dgm:pt modelId="{A50AD240-7A8C-409F-BEB9-235AC5382683}" type="parTrans" cxnId="{06DC6F94-3C74-4CFC-8892-BF81EC026F5A}">
      <dgm:prSet/>
      <dgm:spPr/>
      <dgm:t>
        <a:bodyPr/>
        <a:lstStyle/>
        <a:p>
          <a:endParaRPr lang="en-US"/>
        </a:p>
      </dgm:t>
    </dgm:pt>
    <dgm:pt modelId="{F954D3E1-122F-4D82-8CAA-CCA39D74417D}" type="sibTrans" cxnId="{06DC6F94-3C74-4CFC-8892-BF81EC026F5A}">
      <dgm:prSet/>
      <dgm:spPr/>
      <dgm:t>
        <a:bodyPr/>
        <a:lstStyle/>
        <a:p>
          <a:endParaRPr lang="en-US"/>
        </a:p>
      </dgm:t>
    </dgm:pt>
    <dgm:pt modelId="{815D19BC-EBE2-49A2-AC65-B18BBEED4BF3}">
      <dgm:prSet/>
      <dgm:spPr/>
      <dgm:t>
        <a:bodyPr/>
        <a:lstStyle/>
        <a:p>
          <a:r>
            <a:rPr lang="en-US" dirty="0"/>
            <a:t>Location: The Sound</a:t>
          </a:r>
        </a:p>
        <a:p>
          <a:r>
            <a:rPr lang="en-US" dirty="0"/>
            <a:t>255 Drew Street</a:t>
          </a:r>
        </a:p>
        <a:p>
          <a:r>
            <a:rPr lang="en-US" dirty="0"/>
            <a:t>Clearwater, FL 33755</a:t>
          </a:r>
        </a:p>
      </dgm:t>
    </dgm:pt>
    <dgm:pt modelId="{5F2740D0-15F0-40F7-879D-213A0F6D3B12}" type="parTrans" cxnId="{BCEE530D-9589-4179-A442-AD9454A56D12}">
      <dgm:prSet/>
      <dgm:spPr/>
      <dgm:t>
        <a:bodyPr/>
        <a:lstStyle/>
        <a:p>
          <a:endParaRPr lang="en-US"/>
        </a:p>
      </dgm:t>
    </dgm:pt>
    <dgm:pt modelId="{26C84746-49F4-4F29-BD4E-5E5C978F3149}" type="sibTrans" cxnId="{BCEE530D-9589-4179-A442-AD9454A56D12}">
      <dgm:prSet/>
      <dgm:spPr/>
      <dgm:t>
        <a:bodyPr/>
        <a:lstStyle/>
        <a:p>
          <a:endParaRPr lang="en-US"/>
        </a:p>
      </dgm:t>
    </dgm:pt>
    <dgm:pt modelId="{6F439E38-FC3C-4E0E-9A5B-823D0AB70B7C}">
      <dgm:prSet/>
      <dgm:spPr/>
      <dgm:t>
        <a:bodyPr/>
        <a:lstStyle/>
        <a:p>
          <a:r>
            <a:rPr lang="en-US" dirty="0"/>
            <a:t>Students arrive: 10:30 a.m. </a:t>
          </a:r>
        </a:p>
        <a:p>
          <a:r>
            <a:rPr lang="en-US" dirty="0"/>
            <a:t>Student entrance: Southside of Clearwater Library</a:t>
          </a:r>
        </a:p>
      </dgm:t>
    </dgm:pt>
    <dgm:pt modelId="{558BBCCB-743E-470E-BBFD-B96D52EE9492}" type="parTrans" cxnId="{67F808D0-2441-49A1-9068-5FFF085A6787}">
      <dgm:prSet/>
      <dgm:spPr/>
      <dgm:t>
        <a:bodyPr/>
        <a:lstStyle/>
        <a:p>
          <a:endParaRPr lang="en-US"/>
        </a:p>
      </dgm:t>
    </dgm:pt>
    <dgm:pt modelId="{389E287C-4AB5-45DD-8C30-F6B081321E49}" type="sibTrans" cxnId="{67F808D0-2441-49A1-9068-5FFF085A6787}">
      <dgm:prSet/>
      <dgm:spPr/>
      <dgm:t>
        <a:bodyPr/>
        <a:lstStyle/>
        <a:p>
          <a:endParaRPr lang="en-US"/>
        </a:p>
      </dgm:t>
    </dgm:pt>
    <dgm:pt modelId="{A44A08F9-4B0C-440D-8F86-3D97F22F424C}" type="pres">
      <dgm:prSet presAssocID="{0C1F0617-8515-458E-B158-13A43A9A8E00}" presName="linear" presStyleCnt="0">
        <dgm:presLayoutVars>
          <dgm:animLvl val="lvl"/>
          <dgm:resizeHandles val="exact"/>
        </dgm:presLayoutVars>
      </dgm:prSet>
      <dgm:spPr/>
    </dgm:pt>
    <dgm:pt modelId="{33D1146D-9701-4E4B-B4F1-4EFC2D597E2F}" type="pres">
      <dgm:prSet presAssocID="{959E058E-A4E1-44A0-AC6B-FB7E1F6CDBDF}" presName="parentText" presStyleLbl="node1" presStyleIdx="0" presStyleCnt="4" custLinFactNeighborX="-21506" custLinFactNeighborY="12991">
        <dgm:presLayoutVars>
          <dgm:chMax val="0"/>
          <dgm:bulletEnabled val="1"/>
        </dgm:presLayoutVars>
      </dgm:prSet>
      <dgm:spPr/>
    </dgm:pt>
    <dgm:pt modelId="{3FFFE35B-C86A-45FC-8E11-70403AC0B522}" type="pres">
      <dgm:prSet presAssocID="{C03E028D-77A8-4BE2-AEBB-7A8995B46D8F}" presName="spacer" presStyleCnt="0"/>
      <dgm:spPr/>
    </dgm:pt>
    <dgm:pt modelId="{1C60BFFA-C6B2-4295-8FFC-FAB5D1F7596B}" type="pres">
      <dgm:prSet presAssocID="{CB52D167-5D6C-43D8-9707-A626C94BE581}" presName="parentText" presStyleLbl="node1" presStyleIdx="1" presStyleCnt="4">
        <dgm:presLayoutVars>
          <dgm:chMax val="0"/>
          <dgm:bulletEnabled val="1"/>
        </dgm:presLayoutVars>
      </dgm:prSet>
      <dgm:spPr/>
    </dgm:pt>
    <dgm:pt modelId="{825B3A62-C3C0-46E7-BBB8-7C182604E6B2}" type="pres">
      <dgm:prSet presAssocID="{F954D3E1-122F-4D82-8CAA-CCA39D74417D}" presName="spacer" presStyleCnt="0"/>
      <dgm:spPr/>
    </dgm:pt>
    <dgm:pt modelId="{1B86C505-7312-4BE0-AF73-39FD45C99A6D}" type="pres">
      <dgm:prSet presAssocID="{815D19BC-EBE2-49A2-AC65-B18BBEED4BF3}" presName="parentText" presStyleLbl="node1" presStyleIdx="2" presStyleCnt="4">
        <dgm:presLayoutVars>
          <dgm:chMax val="0"/>
          <dgm:bulletEnabled val="1"/>
        </dgm:presLayoutVars>
      </dgm:prSet>
      <dgm:spPr/>
    </dgm:pt>
    <dgm:pt modelId="{4FDC7737-A383-4585-9090-E142817216A1}" type="pres">
      <dgm:prSet presAssocID="{26C84746-49F4-4F29-BD4E-5E5C978F3149}" presName="spacer" presStyleCnt="0"/>
      <dgm:spPr/>
    </dgm:pt>
    <dgm:pt modelId="{CDE8D13D-75BE-415A-869F-97CE32FF116A}" type="pres">
      <dgm:prSet presAssocID="{6F439E38-FC3C-4E0E-9A5B-823D0AB70B7C}" presName="parentText" presStyleLbl="node1" presStyleIdx="3" presStyleCnt="4">
        <dgm:presLayoutVars>
          <dgm:chMax val="0"/>
          <dgm:bulletEnabled val="1"/>
        </dgm:presLayoutVars>
      </dgm:prSet>
      <dgm:spPr/>
    </dgm:pt>
  </dgm:ptLst>
  <dgm:cxnLst>
    <dgm:cxn modelId="{BCEE530D-9589-4179-A442-AD9454A56D12}" srcId="{0C1F0617-8515-458E-B158-13A43A9A8E00}" destId="{815D19BC-EBE2-49A2-AC65-B18BBEED4BF3}" srcOrd="2" destOrd="0" parTransId="{5F2740D0-15F0-40F7-879D-213A0F6D3B12}" sibTransId="{26C84746-49F4-4F29-BD4E-5E5C978F3149}"/>
    <dgm:cxn modelId="{91072C11-EDA7-4837-8FCE-04DBF05136DB}" type="presOf" srcId="{0C1F0617-8515-458E-B158-13A43A9A8E00}" destId="{A44A08F9-4B0C-440D-8F86-3D97F22F424C}" srcOrd="0" destOrd="0" presId="urn:microsoft.com/office/officeart/2005/8/layout/vList2"/>
    <dgm:cxn modelId="{B7764A54-1701-442A-A396-08682AFA3DB7}" type="presOf" srcId="{6F439E38-FC3C-4E0E-9A5B-823D0AB70B7C}" destId="{CDE8D13D-75BE-415A-869F-97CE32FF116A}" srcOrd="0" destOrd="0" presId="urn:microsoft.com/office/officeart/2005/8/layout/vList2"/>
    <dgm:cxn modelId="{DB2F4F8A-10C9-4DEC-8A10-5C141F14F2FA}" type="presOf" srcId="{959E058E-A4E1-44A0-AC6B-FB7E1F6CDBDF}" destId="{33D1146D-9701-4E4B-B4F1-4EFC2D597E2F}" srcOrd="0" destOrd="0" presId="urn:microsoft.com/office/officeart/2005/8/layout/vList2"/>
    <dgm:cxn modelId="{5A9F0191-7C8F-4E12-BB73-FEC3DAFB6C10}" srcId="{0C1F0617-8515-458E-B158-13A43A9A8E00}" destId="{959E058E-A4E1-44A0-AC6B-FB7E1F6CDBDF}" srcOrd="0" destOrd="0" parTransId="{0BD2FA64-8747-49E0-90A3-60825A4FB41B}" sibTransId="{C03E028D-77A8-4BE2-AEBB-7A8995B46D8F}"/>
    <dgm:cxn modelId="{06DC6F94-3C74-4CFC-8892-BF81EC026F5A}" srcId="{0C1F0617-8515-458E-B158-13A43A9A8E00}" destId="{CB52D167-5D6C-43D8-9707-A626C94BE581}" srcOrd="1" destOrd="0" parTransId="{A50AD240-7A8C-409F-BEB9-235AC5382683}" sibTransId="{F954D3E1-122F-4D82-8CAA-CCA39D74417D}"/>
    <dgm:cxn modelId="{1E775FB6-D403-4CE0-98BA-0CF2BCD96D6F}" type="presOf" srcId="{815D19BC-EBE2-49A2-AC65-B18BBEED4BF3}" destId="{1B86C505-7312-4BE0-AF73-39FD45C99A6D}" srcOrd="0" destOrd="0" presId="urn:microsoft.com/office/officeart/2005/8/layout/vList2"/>
    <dgm:cxn modelId="{67F808D0-2441-49A1-9068-5FFF085A6787}" srcId="{0C1F0617-8515-458E-B158-13A43A9A8E00}" destId="{6F439E38-FC3C-4E0E-9A5B-823D0AB70B7C}" srcOrd="3" destOrd="0" parTransId="{558BBCCB-743E-470E-BBFD-B96D52EE9492}" sibTransId="{389E287C-4AB5-45DD-8C30-F6B081321E49}"/>
    <dgm:cxn modelId="{D0C1CCE7-61D8-499D-8BC5-2FB4DBA563F1}" type="presOf" srcId="{CB52D167-5D6C-43D8-9707-A626C94BE581}" destId="{1C60BFFA-C6B2-4295-8FFC-FAB5D1F7596B}" srcOrd="0" destOrd="0" presId="urn:microsoft.com/office/officeart/2005/8/layout/vList2"/>
    <dgm:cxn modelId="{DC7C5621-1CF1-405A-A109-C386CB667773}" type="presParOf" srcId="{A44A08F9-4B0C-440D-8F86-3D97F22F424C}" destId="{33D1146D-9701-4E4B-B4F1-4EFC2D597E2F}" srcOrd="0" destOrd="0" presId="urn:microsoft.com/office/officeart/2005/8/layout/vList2"/>
    <dgm:cxn modelId="{984E4494-5F95-443F-8E19-0BA4AD497FDE}" type="presParOf" srcId="{A44A08F9-4B0C-440D-8F86-3D97F22F424C}" destId="{3FFFE35B-C86A-45FC-8E11-70403AC0B522}" srcOrd="1" destOrd="0" presId="urn:microsoft.com/office/officeart/2005/8/layout/vList2"/>
    <dgm:cxn modelId="{383104A3-66F0-4941-8A1F-73D96FF69713}" type="presParOf" srcId="{A44A08F9-4B0C-440D-8F86-3D97F22F424C}" destId="{1C60BFFA-C6B2-4295-8FFC-FAB5D1F7596B}" srcOrd="2" destOrd="0" presId="urn:microsoft.com/office/officeart/2005/8/layout/vList2"/>
    <dgm:cxn modelId="{D9B56D07-12AD-4165-BDDD-7811DA889F79}" type="presParOf" srcId="{A44A08F9-4B0C-440D-8F86-3D97F22F424C}" destId="{825B3A62-C3C0-46E7-BBB8-7C182604E6B2}" srcOrd="3" destOrd="0" presId="urn:microsoft.com/office/officeart/2005/8/layout/vList2"/>
    <dgm:cxn modelId="{BDCDA13A-C338-448B-8FB1-878781054E8D}" type="presParOf" srcId="{A44A08F9-4B0C-440D-8F86-3D97F22F424C}" destId="{1B86C505-7312-4BE0-AF73-39FD45C99A6D}" srcOrd="4" destOrd="0" presId="urn:microsoft.com/office/officeart/2005/8/layout/vList2"/>
    <dgm:cxn modelId="{92A8EA48-4BE9-4871-B508-A76CEF06E3AF}" type="presParOf" srcId="{A44A08F9-4B0C-440D-8F86-3D97F22F424C}" destId="{4FDC7737-A383-4585-9090-E142817216A1}" srcOrd="5" destOrd="0" presId="urn:microsoft.com/office/officeart/2005/8/layout/vList2"/>
    <dgm:cxn modelId="{B8EF14BB-CF0D-494F-9D52-CF1A6731FACC}" type="presParOf" srcId="{A44A08F9-4B0C-440D-8F86-3D97F22F424C}" destId="{CDE8D13D-75BE-415A-869F-97CE32FF116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1B1251-E7B6-448F-B6C6-4BD106EB351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8EE872D-F733-4D56-AFBB-A8FEE5C5A6BD}">
      <dgm:prSet/>
      <dgm:spPr/>
      <dgm:t>
        <a:bodyPr/>
        <a:lstStyle/>
        <a:p>
          <a:pPr>
            <a:lnSpc>
              <a:spcPct val="100000"/>
            </a:lnSpc>
          </a:pPr>
          <a:r>
            <a:rPr lang="en-US" dirty="0"/>
            <a:t>Men should wear a dress shirt with a collar, socks, dress shoes and dark or khaki trousers.</a:t>
          </a:r>
        </a:p>
      </dgm:t>
    </dgm:pt>
    <dgm:pt modelId="{A5D8E965-092E-4482-9860-75E46205F6D7}" type="parTrans" cxnId="{28996BE7-C466-4CBA-94B6-E4A93702270B}">
      <dgm:prSet/>
      <dgm:spPr/>
      <dgm:t>
        <a:bodyPr/>
        <a:lstStyle/>
        <a:p>
          <a:endParaRPr lang="en-US"/>
        </a:p>
      </dgm:t>
    </dgm:pt>
    <dgm:pt modelId="{3ADA9A64-D6AB-43B6-B44F-E6AC24F2547F}" type="sibTrans" cxnId="{28996BE7-C466-4CBA-94B6-E4A93702270B}">
      <dgm:prSet/>
      <dgm:spPr/>
      <dgm:t>
        <a:bodyPr/>
        <a:lstStyle/>
        <a:p>
          <a:endParaRPr lang="en-US"/>
        </a:p>
      </dgm:t>
    </dgm:pt>
    <dgm:pt modelId="{7840CDA1-E712-4FF8-9FE1-6968D7E535DB}">
      <dgm:prSet/>
      <dgm:spPr/>
      <dgm:t>
        <a:bodyPr/>
        <a:lstStyle/>
        <a:p>
          <a:pPr>
            <a:lnSpc>
              <a:spcPct val="100000"/>
            </a:lnSpc>
          </a:pPr>
          <a:r>
            <a:rPr lang="en-US"/>
            <a:t>Women should wear appropriate business attire, comfortable dress shoes or sandals with a strap. High- heeled shoes or wedges are </a:t>
          </a:r>
          <a:r>
            <a:rPr lang="en-US" b="1" i="1"/>
            <a:t>NOT </a:t>
          </a:r>
          <a:r>
            <a:rPr lang="en-US"/>
            <a:t>recommended since students will be doing a lot of walking over various surfaces as well as going up and down stairs!!!!</a:t>
          </a:r>
        </a:p>
      </dgm:t>
    </dgm:pt>
    <dgm:pt modelId="{BB95CE6B-D765-48E3-B41F-C656D2387163}" type="parTrans" cxnId="{39562360-049E-4A98-823F-444E3021CBBE}">
      <dgm:prSet/>
      <dgm:spPr/>
      <dgm:t>
        <a:bodyPr/>
        <a:lstStyle/>
        <a:p>
          <a:endParaRPr lang="en-US"/>
        </a:p>
      </dgm:t>
    </dgm:pt>
    <dgm:pt modelId="{2CDC5D12-0F11-42DB-8204-0CD90901B9A6}" type="sibTrans" cxnId="{39562360-049E-4A98-823F-444E3021CBBE}">
      <dgm:prSet/>
      <dgm:spPr/>
      <dgm:t>
        <a:bodyPr/>
        <a:lstStyle/>
        <a:p>
          <a:endParaRPr lang="en-US"/>
        </a:p>
      </dgm:t>
    </dgm:pt>
    <dgm:pt modelId="{766B05C9-5FE9-48B6-BEAC-8ACD610BCFCD}">
      <dgm:prSet/>
      <dgm:spPr/>
      <dgm:t>
        <a:bodyPr/>
        <a:lstStyle/>
        <a:p>
          <a:pPr>
            <a:lnSpc>
              <a:spcPct val="100000"/>
            </a:lnSpc>
          </a:pPr>
          <a:r>
            <a:rPr lang="en-US"/>
            <a:t>All should be aware that the red gowns will run if they get wet, so be careful about wearing white and sweating!</a:t>
          </a:r>
        </a:p>
      </dgm:t>
    </dgm:pt>
    <dgm:pt modelId="{0E78AA8B-DB30-4AAA-863A-BFD8A991925E}" type="parTrans" cxnId="{8131A1E8-DCD8-467B-9151-A40E0CF231B9}">
      <dgm:prSet/>
      <dgm:spPr/>
      <dgm:t>
        <a:bodyPr/>
        <a:lstStyle/>
        <a:p>
          <a:endParaRPr lang="en-US"/>
        </a:p>
      </dgm:t>
    </dgm:pt>
    <dgm:pt modelId="{8FCC191F-CA21-4DFD-AEBA-4596470A7BDB}" type="sibTrans" cxnId="{8131A1E8-DCD8-467B-9151-A40E0CF231B9}">
      <dgm:prSet/>
      <dgm:spPr/>
      <dgm:t>
        <a:bodyPr/>
        <a:lstStyle/>
        <a:p>
          <a:endParaRPr lang="en-US"/>
        </a:p>
      </dgm:t>
    </dgm:pt>
    <dgm:pt modelId="{26D4FCA2-9EB6-4626-93CF-5705AB344A2E}" type="pres">
      <dgm:prSet presAssocID="{101B1251-E7B6-448F-B6C6-4BD106EB351F}" presName="root" presStyleCnt="0">
        <dgm:presLayoutVars>
          <dgm:dir/>
          <dgm:resizeHandles val="exact"/>
        </dgm:presLayoutVars>
      </dgm:prSet>
      <dgm:spPr/>
    </dgm:pt>
    <dgm:pt modelId="{0FEDCEB1-0910-43F7-90D1-592B5486DBF5}" type="pres">
      <dgm:prSet presAssocID="{E8EE872D-F733-4D56-AFBB-A8FEE5C5A6BD}" presName="compNode" presStyleCnt="0"/>
      <dgm:spPr/>
    </dgm:pt>
    <dgm:pt modelId="{FD2704A2-E4BC-480E-9B1E-166C3D80C615}" type="pres">
      <dgm:prSet presAssocID="{E8EE872D-F733-4D56-AFBB-A8FEE5C5A6BD}" presName="bgRect" presStyleLbl="bgShp" presStyleIdx="0" presStyleCnt="3"/>
      <dgm:spPr/>
    </dgm:pt>
    <dgm:pt modelId="{D4867559-9154-4566-ADA6-CAB170299C87}" type="pres">
      <dgm:prSet presAssocID="{E8EE872D-F733-4D56-AFBB-A8FEE5C5A6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it"/>
        </a:ext>
      </dgm:extLst>
    </dgm:pt>
    <dgm:pt modelId="{299960DD-042B-4A7C-B499-A62C4A50D160}" type="pres">
      <dgm:prSet presAssocID="{E8EE872D-F733-4D56-AFBB-A8FEE5C5A6BD}" presName="spaceRect" presStyleCnt="0"/>
      <dgm:spPr/>
    </dgm:pt>
    <dgm:pt modelId="{388B3C8C-B738-4CFC-98FA-956D1197DACF}" type="pres">
      <dgm:prSet presAssocID="{E8EE872D-F733-4D56-AFBB-A8FEE5C5A6BD}" presName="parTx" presStyleLbl="revTx" presStyleIdx="0" presStyleCnt="3">
        <dgm:presLayoutVars>
          <dgm:chMax val="0"/>
          <dgm:chPref val="0"/>
        </dgm:presLayoutVars>
      </dgm:prSet>
      <dgm:spPr/>
    </dgm:pt>
    <dgm:pt modelId="{D73C335E-70CF-4033-868B-A588CA57EF42}" type="pres">
      <dgm:prSet presAssocID="{3ADA9A64-D6AB-43B6-B44F-E6AC24F2547F}" presName="sibTrans" presStyleCnt="0"/>
      <dgm:spPr/>
    </dgm:pt>
    <dgm:pt modelId="{F4D5ED08-4669-47D9-A985-D74325146340}" type="pres">
      <dgm:prSet presAssocID="{7840CDA1-E712-4FF8-9FE1-6968D7E535DB}" presName="compNode" presStyleCnt="0"/>
      <dgm:spPr/>
    </dgm:pt>
    <dgm:pt modelId="{290DD1D6-1BAB-47E5-AC52-67ABA8C82023}" type="pres">
      <dgm:prSet presAssocID="{7840CDA1-E712-4FF8-9FE1-6968D7E535DB}" presName="bgRect" presStyleLbl="bgShp" presStyleIdx="1" presStyleCnt="3"/>
      <dgm:spPr/>
    </dgm:pt>
    <dgm:pt modelId="{02D8CC3D-CED2-45AD-9B78-358A8EF0A765}" type="pres">
      <dgm:prSet presAssocID="{7840CDA1-E712-4FF8-9FE1-6968D7E535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ess"/>
        </a:ext>
      </dgm:extLst>
    </dgm:pt>
    <dgm:pt modelId="{2757DF4F-B996-4070-83A2-E2B48BDCEF0C}" type="pres">
      <dgm:prSet presAssocID="{7840CDA1-E712-4FF8-9FE1-6968D7E535DB}" presName="spaceRect" presStyleCnt="0"/>
      <dgm:spPr/>
    </dgm:pt>
    <dgm:pt modelId="{2246F798-98C7-4702-ADB9-DE4DA2828F7D}" type="pres">
      <dgm:prSet presAssocID="{7840CDA1-E712-4FF8-9FE1-6968D7E535DB}" presName="parTx" presStyleLbl="revTx" presStyleIdx="1" presStyleCnt="3">
        <dgm:presLayoutVars>
          <dgm:chMax val="0"/>
          <dgm:chPref val="0"/>
        </dgm:presLayoutVars>
      </dgm:prSet>
      <dgm:spPr/>
    </dgm:pt>
    <dgm:pt modelId="{2B79BC1D-B96C-4448-A6E2-753E983407C0}" type="pres">
      <dgm:prSet presAssocID="{2CDC5D12-0F11-42DB-8204-0CD90901B9A6}" presName="sibTrans" presStyleCnt="0"/>
      <dgm:spPr/>
    </dgm:pt>
    <dgm:pt modelId="{4572A496-FB49-484F-A3F2-093F5658785D}" type="pres">
      <dgm:prSet presAssocID="{766B05C9-5FE9-48B6-BEAC-8ACD610BCFCD}" presName="compNode" presStyleCnt="0"/>
      <dgm:spPr/>
    </dgm:pt>
    <dgm:pt modelId="{E0221D05-28F3-4EC8-91EF-3D0D86B6C2DC}" type="pres">
      <dgm:prSet presAssocID="{766B05C9-5FE9-48B6-BEAC-8ACD610BCFCD}" presName="bgRect" presStyleLbl="bgShp" presStyleIdx="2" presStyleCnt="3"/>
      <dgm:spPr/>
    </dgm:pt>
    <dgm:pt modelId="{771DA3E4-9008-460C-9691-90B64870DBB7}" type="pres">
      <dgm:prSet presAssocID="{766B05C9-5FE9-48B6-BEAC-8ACD610BCF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owel"/>
        </a:ext>
      </dgm:extLst>
    </dgm:pt>
    <dgm:pt modelId="{DB3BEDFD-1B28-4E84-939D-815000F448EE}" type="pres">
      <dgm:prSet presAssocID="{766B05C9-5FE9-48B6-BEAC-8ACD610BCFCD}" presName="spaceRect" presStyleCnt="0"/>
      <dgm:spPr/>
    </dgm:pt>
    <dgm:pt modelId="{F9D613DC-91CD-4C87-8D37-BE71DDE1F3CA}" type="pres">
      <dgm:prSet presAssocID="{766B05C9-5FE9-48B6-BEAC-8ACD610BCFCD}" presName="parTx" presStyleLbl="revTx" presStyleIdx="2" presStyleCnt="3">
        <dgm:presLayoutVars>
          <dgm:chMax val="0"/>
          <dgm:chPref val="0"/>
        </dgm:presLayoutVars>
      </dgm:prSet>
      <dgm:spPr/>
    </dgm:pt>
  </dgm:ptLst>
  <dgm:cxnLst>
    <dgm:cxn modelId="{39562360-049E-4A98-823F-444E3021CBBE}" srcId="{101B1251-E7B6-448F-B6C6-4BD106EB351F}" destId="{7840CDA1-E712-4FF8-9FE1-6968D7E535DB}" srcOrd="1" destOrd="0" parTransId="{BB95CE6B-D765-48E3-B41F-C656D2387163}" sibTransId="{2CDC5D12-0F11-42DB-8204-0CD90901B9A6}"/>
    <dgm:cxn modelId="{B5BE2E54-2448-4F91-9D51-40A3597DC69F}" type="presOf" srcId="{766B05C9-5FE9-48B6-BEAC-8ACD610BCFCD}" destId="{F9D613DC-91CD-4C87-8D37-BE71DDE1F3CA}" srcOrd="0" destOrd="0" presId="urn:microsoft.com/office/officeart/2018/2/layout/IconVerticalSolidList"/>
    <dgm:cxn modelId="{661561C1-3718-4282-BBE1-2501CE7353C8}" type="presOf" srcId="{E8EE872D-F733-4D56-AFBB-A8FEE5C5A6BD}" destId="{388B3C8C-B738-4CFC-98FA-956D1197DACF}" srcOrd="0" destOrd="0" presId="urn:microsoft.com/office/officeart/2018/2/layout/IconVerticalSolidList"/>
    <dgm:cxn modelId="{F4E4ECD1-1418-457B-83B2-05589EF02986}" type="presOf" srcId="{101B1251-E7B6-448F-B6C6-4BD106EB351F}" destId="{26D4FCA2-9EB6-4626-93CF-5705AB344A2E}" srcOrd="0" destOrd="0" presId="urn:microsoft.com/office/officeart/2018/2/layout/IconVerticalSolidList"/>
    <dgm:cxn modelId="{28996BE7-C466-4CBA-94B6-E4A93702270B}" srcId="{101B1251-E7B6-448F-B6C6-4BD106EB351F}" destId="{E8EE872D-F733-4D56-AFBB-A8FEE5C5A6BD}" srcOrd="0" destOrd="0" parTransId="{A5D8E965-092E-4482-9860-75E46205F6D7}" sibTransId="{3ADA9A64-D6AB-43B6-B44F-E6AC24F2547F}"/>
    <dgm:cxn modelId="{8131A1E8-DCD8-467B-9151-A40E0CF231B9}" srcId="{101B1251-E7B6-448F-B6C6-4BD106EB351F}" destId="{766B05C9-5FE9-48B6-BEAC-8ACD610BCFCD}" srcOrd="2" destOrd="0" parTransId="{0E78AA8B-DB30-4AAA-863A-BFD8A991925E}" sibTransId="{8FCC191F-CA21-4DFD-AEBA-4596470A7BDB}"/>
    <dgm:cxn modelId="{E7ABA5F3-5697-4094-A975-B397BF666528}" type="presOf" srcId="{7840CDA1-E712-4FF8-9FE1-6968D7E535DB}" destId="{2246F798-98C7-4702-ADB9-DE4DA2828F7D}" srcOrd="0" destOrd="0" presId="urn:microsoft.com/office/officeart/2018/2/layout/IconVerticalSolidList"/>
    <dgm:cxn modelId="{BCF73EC8-BD27-46DA-9551-BFE8058FF4F1}" type="presParOf" srcId="{26D4FCA2-9EB6-4626-93CF-5705AB344A2E}" destId="{0FEDCEB1-0910-43F7-90D1-592B5486DBF5}" srcOrd="0" destOrd="0" presId="urn:microsoft.com/office/officeart/2018/2/layout/IconVerticalSolidList"/>
    <dgm:cxn modelId="{4E9BC2FA-08C2-4986-99B4-3CACAA4AC750}" type="presParOf" srcId="{0FEDCEB1-0910-43F7-90D1-592B5486DBF5}" destId="{FD2704A2-E4BC-480E-9B1E-166C3D80C615}" srcOrd="0" destOrd="0" presId="urn:microsoft.com/office/officeart/2018/2/layout/IconVerticalSolidList"/>
    <dgm:cxn modelId="{96F03C59-5B94-4DC1-9948-CBE04EF15A52}" type="presParOf" srcId="{0FEDCEB1-0910-43F7-90D1-592B5486DBF5}" destId="{D4867559-9154-4566-ADA6-CAB170299C87}" srcOrd="1" destOrd="0" presId="urn:microsoft.com/office/officeart/2018/2/layout/IconVerticalSolidList"/>
    <dgm:cxn modelId="{C0AF5DAC-052C-4786-91FE-E9B3BE3C53B7}" type="presParOf" srcId="{0FEDCEB1-0910-43F7-90D1-592B5486DBF5}" destId="{299960DD-042B-4A7C-B499-A62C4A50D160}" srcOrd="2" destOrd="0" presId="urn:microsoft.com/office/officeart/2018/2/layout/IconVerticalSolidList"/>
    <dgm:cxn modelId="{0CEF72D5-64B4-4183-B0F2-E68111F02A6A}" type="presParOf" srcId="{0FEDCEB1-0910-43F7-90D1-592B5486DBF5}" destId="{388B3C8C-B738-4CFC-98FA-956D1197DACF}" srcOrd="3" destOrd="0" presId="urn:microsoft.com/office/officeart/2018/2/layout/IconVerticalSolidList"/>
    <dgm:cxn modelId="{B3982131-379B-45E6-9556-5B8AF3E5C397}" type="presParOf" srcId="{26D4FCA2-9EB6-4626-93CF-5705AB344A2E}" destId="{D73C335E-70CF-4033-868B-A588CA57EF42}" srcOrd="1" destOrd="0" presId="urn:microsoft.com/office/officeart/2018/2/layout/IconVerticalSolidList"/>
    <dgm:cxn modelId="{AD2C94F3-AA83-4514-B703-56C015372EEA}" type="presParOf" srcId="{26D4FCA2-9EB6-4626-93CF-5705AB344A2E}" destId="{F4D5ED08-4669-47D9-A985-D74325146340}" srcOrd="2" destOrd="0" presId="urn:microsoft.com/office/officeart/2018/2/layout/IconVerticalSolidList"/>
    <dgm:cxn modelId="{FEF0F360-E0DC-4ED6-A0B1-EBD661F3D3BF}" type="presParOf" srcId="{F4D5ED08-4669-47D9-A985-D74325146340}" destId="{290DD1D6-1BAB-47E5-AC52-67ABA8C82023}" srcOrd="0" destOrd="0" presId="urn:microsoft.com/office/officeart/2018/2/layout/IconVerticalSolidList"/>
    <dgm:cxn modelId="{B4A45A86-0899-4A7C-BADF-CF438FE3FFDC}" type="presParOf" srcId="{F4D5ED08-4669-47D9-A985-D74325146340}" destId="{02D8CC3D-CED2-45AD-9B78-358A8EF0A765}" srcOrd="1" destOrd="0" presId="urn:microsoft.com/office/officeart/2018/2/layout/IconVerticalSolidList"/>
    <dgm:cxn modelId="{BF39D98D-1748-4BB3-B710-4C6061712475}" type="presParOf" srcId="{F4D5ED08-4669-47D9-A985-D74325146340}" destId="{2757DF4F-B996-4070-83A2-E2B48BDCEF0C}" srcOrd="2" destOrd="0" presId="urn:microsoft.com/office/officeart/2018/2/layout/IconVerticalSolidList"/>
    <dgm:cxn modelId="{62F58422-6315-4C9F-A676-12D5DAE02828}" type="presParOf" srcId="{F4D5ED08-4669-47D9-A985-D74325146340}" destId="{2246F798-98C7-4702-ADB9-DE4DA2828F7D}" srcOrd="3" destOrd="0" presId="urn:microsoft.com/office/officeart/2018/2/layout/IconVerticalSolidList"/>
    <dgm:cxn modelId="{DE869BC3-2BA3-4443-B10C-C78AF962D0EA}" type="presParOf" srcId="{26D4FCA2-9EB6-4626-93CF-5705AB344A2E}" destId="{2B79BC1D-B96C-4448-A6E2-753E983407C0}" srcOrd="3" destOrd="0" presId="urn:microsoft.com/office/officeart/2018/2/layout/IconVerticalSolidList"/>
    <dgm:cxn modelId="{45D7E03F-F445-497B-B61D-A5662CFF1614}" type="presParOf" srcId="{26D4FCA2-9EB6-4626-93CF-5705AB344A2E}" destId="{4572A496-FB49-484F-A3F2-093F5658785D}" srcOrd="4" destOrd="0" presId="urn:microsoft.com/office/officeart/2018/2/layout/IconVerticalSolidList"/>
    <dgm:cxn modelId="{0DA943A7-7B57-4FF4-BA40-B8D48AF5F6CC}" type="presParOf" srcId="{4572A496-FB49-484F-A3F2-093F5658785D}" destId="{E0221D05-28F3-4EC8-91EF-3D0D86B6C2DC}" srcOrd="0" destOrd="0" presId="urn:microsoft.com/office/officeart/2018/2/layout/IconVerticalSolidList"/>
    <dgm:cxn modelId="{6C2C87D2-5505-4967-ADA8-259C86C97F33}" type="presParOf" srcId="{4572A496-FB49-484F-A3F2-093F5658785D}" destId="{771DA3E4-9008-460C-9691-90B64870DBB7}" srcOrd="1" destOrd="0" presId="urn:microsoft.com/office/officeart/2018/2/layout/IconVerticalSolidList"/>
    <dgm:cxn modelId="{54CDF375-B8DB-4415-B955-A79834496AD7}" type="presParOf" srcId="{4572A496-FB49-484F-A3F2-093F5658785D}" destId="{DB3BEDFD-1B28-4E84-939D-815000F448EE}" srcOrd="2" destOrd="0" presId="urn:microsoft.com/office/officeart/2018/2/layout/IconVerticalSolidList"/>
    <dgm:cxn modelId="{AD3C151D-E276-4B55-BF42-6453BBE41BCC}" type="presParOf" srcId="{4572A496-FB49-484F-A3F2-093F5658785D}" destId="{F9D613DC-91CD-4C87-8D37-BE71DDE1F3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319B4-77A1-414D-A5CE-3993B57E90F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FB57939-FF53-485F-806D-48887236347A}">
      <dgm:prSet custT="1"/>
      <dgm:spPr/>
      <dgm:t>
        <a:bodyPr/>
        <a:lstStyle/>
        <a:p>
          <a:pPr algn="ctr"/>
          <a:r>
            <a:rPr lang="en-US" sz="1800" b="1" i="0" dirty="0">
              <a:latin typeface="Times New Roman" panose="02020603050405020304" pitchFamily="18" charset="0"/>
              <a:cs typeface="Times New Roman" panose="02020603050405020304" pitchFamily="18" charset="0"/>
            </a:rPr>
            <a:t>All electronic devices are prohibited from being used during the ceremony.</a:t>
          </a:r>
        </a:p>
        <a:p>
          <a:pPr algn="ctr"/>
          <a:r>
            <a:rPr lang="en-US" sz="1800" b="1" i="0" dirty="0">
              <a:latin typeface="Times New Roman" panose="02020603050405020304" pitchFamily="18" charset="0"/>
              <a:cs typeface="Times New Roman" panose="02020603050405020304" pitchFamily="18" charset="0"/>
            </a:rPr>
            <a:t> It is recommended that graduates leave purses and electronic devices with a family member.</a:t>
          </a:r>
        </a:p>
        <a:p>
          <a:pPr algn="ctr"/>
          <a:r>
            <a:rPr lang="en-US" sz="1800" b="1" i="0" dirty="0">
              <a:latin typeface="Times New Roman" panose="02020603050405020304" pitchFamily="18" charset="0"/>
              <a:cs typeface="Times New Roman" panose="02020603050405020304" pitchFamily="18" charset="0"/>
            </a:rPr>
            <a:t>Electronic devices will be confiscated until the end of the ceremony.</a:t>
          </a:r>
          <a:endParaRPr lang="en-US" sz="1800" i="0" dirty="0">
            <a:latin typeface="Times New Roman" panose="02020603050405020304" pitchFamily="18" charset="0"/>
            <a:cs typeface="Times New Roman" panose="02020603050405020304" pitchFamily="18" charset="0"/>
          </a:endParaRPr>
        </a:p>
      </dgm:t>
    </dgm:pt>
    <dgm:pt modelId="{5791C799-D4F6-482D-B355-CF1E7E692B62}" type="parTrans" cxnId="{FA64C471-008D-4E3F-8403-37B332CCF2B9}">
      <dgm:prSet/>
      <dgm:spPr/>
      <dgm:t>
        <a:bodyPr/>
        <a:lstStyle/>
        <a:p>
          <a:endParaRPr lang="en-US"/>
        </a:p>
      </dgm:t>
    </dgm:pt>
    <dgm:pt modelId="{675DB476-9091-461F-8EDF-6ECFB99E742D}" type="sibTrans" cxnId="{FA64C471-008D-4E3F-8403-37B332CCF2B9}">
      <dgm:prSet/>
      <dgm:spPr/>
      <dgm:t>
        <a:bodyPr/>
        <a:lstStyle/>
        <a:p>
          <a:endParaRPr lang="en-US"/>
        </a:p>
      </dgm:t>
    </dgm:pt>
    <dgm:pt modelId="{BC4A359B-FD3C-41EC-A6C9-51DFBEA02D07}">
      <dgm:prSet custT="1"/>
      <dgm:spPr/>
      <dgm:t>
        <a:bodyPr/>
        <a:lstStyle/>
        <a:p>
          <a:r>
            <a:rPr lang="en-US" sz="1800" b="1" dirty="0">
              <a:latin typeface="Times New Roman" panose="02020603050405020304" pitchFamily="18" charset="0"/>
              <a:cs typeface="Times New Roman" panose="02020603050405020304" pitchFamily="18" charset="0"/>
            </a:rPr>
            <a:t>Students not following the dress code will not be allowed to participate in the ceremony.</a:t>
          </a:r>
          <a:endParaRPr lang="en-US" sz="1800" dirty="0">
            <a:latin typeface="Times New Roman" panose="02020603050405020304" pitchFamily="18" charset="0"/>
            <a:cs typeface="Times New Roman" panose="02020603050405020304" pitchFamily="18" charset="0"/>
          </a:endParaRPr>
        </a:p>
      </dgm:t>
    </dgm:pt>
    <dgm:pt modelId="{30D99974-5FAF-4D26-9C96-7048F910FC28}" type="parTrans" cxnId="{CB645C26-B307-40D1-A0EF-4BDF61872DAB}">
      <dgm:prSet/>
      <dgm:spPr/>
      <dgm:t>
        <a:bodyPr/>
        <a:lstStyle/>
        <a:p>
          <a:endParaRPr lang="en-US"/>
        </a:p>
      </dgm:t>
    </dgm:pt>
    <dgm:pt modelId="{C736EEA5-E10F-4952-85FF-51E73E3E68E4}" type="sibTrans" cxnId="{CB645C26-B307-40D1-A0EF-4BDF61872DAB}">
      <dgm:prSet/>
      <dgm:spPr/>
      <dgm:t>
        <a:bodyPr/>
        <a:lstStyle/>
        <a:p>
          <a:endParaRPr lang="en-US"/>
        </a:p>
      </dgm:t>
    </dgm:pt>
    <dgm:pt modelId="{CAB908D7-DADC-4C1C-AD53-DA2845F8CC28}" type="pres">
      <dgm:prSet presAssocID="{C80319B4-77A1-414D-A5CE-3993B57E90F8}" presName="hierChild1" presStyleCnt="0">
        <dgm:presLayoutVars>
          <dgm:chPref val="1"/>
          <dgm:dir/>
          <dgm:animOne val="branch"/>
          <dgm:animLvl val="lvl"/>
          <dgm:resizeHandles/>
        </dgm:presLayoutVars>
      </dgm:prSet>
      <dgm:spPr/>
    </dgm:pt>
    <dgm:pt modelId="{1BE89D5B-548C-4902-80F7-62066630EDE0}" type="pres">
      <dgm:prSet presAssocID="{1FB57939-FF53-485F-806D-48887236347A}" presName="hierRoot1" presStyleCnt="0"/>
      <dgm:spPr/>
    </dgm:pt>
    <dgm:pt modelId="{FB8B58B9-8FF5-41A2-A07A-0486A813B26F}" type="pres">
      <dgm:prSet presAssocID="{1FB57939-FF53-485F-806D-48887236347A}" presName="composite" presStyleCnt="0"/>
      <dgm:spPr/>
    </dgm:pt>
    <dgm:pt modelId="{05AE0AAF-BA14-45F5-A67F-09BE1AD0DE0A}" type="pres">
      <dgm:prSet presAssocID="{1FB57939-FF53-485F-806D-48887236347A}" presName="background" presStyleLbl="node0" presStyleIdx="0" presStyleCnt="2"/>
      <dgm:spPr/>
    </dgm:pt>
    <dgm:pt modelId="{B2CA09FA-B611-4E8B-9D7A-34937387AE4C}" type="pres">
      <dgm:prSet presAssocID="{1FB57939-FF53-485F-806D-48887236347A}" presName="text" presStyleLbl="fgAcc0" presStyleIdx="0" presStyleCnt="2">
        <dgm:presLayoutVars>
          <dgm:chPref val="3"/>
        </dgm:presLayoutVars>
      </dgm:prSet>
      <dgm:spPr/>
    </dgm:pt>
    <dgm:pt modelId="{F69CC34B-BB28-41AB-9330-6B7EA9E39FF5}" type="pres">
      <dgm:prSet presAssocID="{1FB57939-FF53-485F-806D-48887236347A}" presName="hierChild2" presStyleCnt="0"/>
      <dgm:spPr/>
    </dgm:pt>
    <dgm:pt modelId="{4496C738-A167-4F82-AD82-B0523F844FC1}" type="pres">
      <dgm:prSet presAssocID="{BC4A359B-FD3C-41EC-A6C9-51DFBEA02D07}" presName="hierRoot1" presStyleCnt="0"/>
      <dgm:spPr/>
    </dgm:pt>
    <dgm:pt modelId="{87919D69-4D7C-410B-99EF-1F8517945644}" type="pres">
      <dgm:prSet presAssocID="{BC4A359B-FD3C-41EC-A6C9-51DFBEA02D07}" presName="composite" presStyleCnt="0"/>
      <dgm:spPr/>
    </dgm:pt>
    <dgm:pt modelId="{F4D2E1D6-C557-4A42-A2DD-82DABECFC253}" type="pres">
      <dgm:prSet presAssocID="{BC4A359B-FD3C-41EC-A6C9-51DFBEA02D07}" presName="background" presStyleLbl="node0" presStyleIdx="1" presStyleCnt="2"/>
      <dgm:spPr/>
    </dgm:pt>
    <dgm:pt modelId="{CF62660E-069F-4436-BAC8-1071708F5C86}" type="pres">
      <dgm:prSet presAssocID="{BC4A359B-FD3C-41EC-A6C9-51DFBEA02D07}" presName="text" presStyleLbl="fgAcc0" presStyleIdx="1" presStyleCnt="2">
        <dgm:presLayoutVars>
          <dgm:chPref val="3"/>
        </dgm:presLayoutVars>
      </dgm:prSet>
      <dgm:spPr/>
    </dgm:pt>
    <dgm:pt modelId="{5BD9C01E-4B6E-4BC5-8C1D-27DC19EF5076}" type="pres">
      <dgm:prSet presAssocID="{BC4A359B-FD3C-41EC-A6C9-51DFBEA02D07}" presName="hierChild2" presStyleCnt="0"/>
      <dgm:spPr/>
    </dgm:pt>
  </dgm:ptLst>
  <dgm:cxnLst>
    <dgm:cxn modelId="{CB645C26-B307-40D1-A0EF-4BDF61872DAB}" srcId="{C80319B4-77A1-414D-A5CE-3993B57E90F8}" destId="{BC4A359B-FD3C-41EC-A6C9-51DFBEA02D07}" srcOrd="1" destOrd="0" parTransId="{30D99974-5FAF-4D26-9C96-7048F910FC28}" sibTransId="{C736EEA5-E10F-4952-85FF-51E73E3E68E4}"/>
    <dgm:cxn modelId="{FA64C471-008D-4E3F-8403-37B332CCF2B9}" srcId="{C80319B4-77A1-414D-A5CE-3993B57E90F8}" destId="{1FB57939-FF53-485F-806D-48887236347A}" srcOrd="0" destOrd="0" parTransId="{5791C799-D4F6-482D-B355-CF1E7E692B62}" sibTransId="{675DB476-9091-461F-8EDF-6ECFB99E742D}"/>
    <dgm:cxn modelId="{B092E491-C06D-4A89-995C-51D5BCE4CDE0}" type="presOf" srcId="{1FB57939-FF53-485F-806D-48887236347A}" destId="{B2CA09FA-B611-4E8B-9D7A-34937387AE4C}" srcOrd="0" destOrd="0" presId="urn:microsoft.com/office/officeart/2005/8/layout/hierarchy1"/>
    <dgm:cxn modelId="{534EDDD2-33CF-473A-BCD7-A046E9E700D8}" type="presOf" srcId="{BC4A359B-FD3C-41EC-A6C9-51DFBEA02D07}" destId="{CF62660E-069F-4436-BAC8-1071708F5C86}" srcOrd="0" destOrd="0" presId="urn:microsoft.com/office/officeart/2005/8/layout/hierarchy1"/>
    <dgm:cxn modelId="{6D35D1EA-4D2B-4705-A561-DE3DADE91EBF}" type="presOf" srcId="{C80319B4-77A1-414D-A5CE-3993B57E90F8}" destId="{CAB908D7-DADC-4C1C-AD53-DA2845F8CC28}" srcOrd="0" destOrd="0" presId="urn:microsoft.com/office/officeart/2005/8/layout/hierarchy1"/>
    <dgm:cxn modelId="{6ED4B628-08F7-4611-9C9F-1B94535296B5}" type="presParOf" srcId="{CAB908D7-DADC-4C1C-AD53-DA2845F8CC28}" destId="{1BE89D5B-548C-4902-80F7-62066630EDE0}" srcOrd="0" destOrd="0" presId="urn:microsoft.com/office/officeart/2005/8/layout/hierarchy1"/>
    <dgm:cxn modelId="{9E6B793A-4037-4593-95D4-E5EFB8C13E18}" type="presParOf" srcId="{1BE89D5B-548C-4902-80F7-62066630EDE0}" destId="{FB8B58B9-8FF5-41A2-A07A-0486A813B26F}" srcOrd="0" destOrd="0" presId="urn:microsoft.com/office/officeart/2005/8/layout/hierarchy1"/>
    <dgm:cxn modelId="{C0A60789-3A6A-4502-BC48-549B0A3DA18B}" type="presParOf" srcId="{FB8B58B9-8FF5-41A2-A07A-0486A813B26F}" destId="{05AE0AAF-BA14-45F5-A67F-09BE1AD0DE0A}" srcOrd="0" destOrd="0" presId="urn:microsoft.com/office/officeart/2005/8/layout/hierarchy1"/>
    <dgm:cxn modelId="{3BA7D777-98FF-480D-8FD1-DFCCE31DA446}" type="presParOf" srcId="{FB8B58B9-8FF5-41A2-A07A-0486A813B26F}" destId="{B2CA09FA-B611-4E8B-9D7A-34937387AE4C}" srcOrd="1" destOrd="0" presId="urn:microsoft.com/office/officeart/2005/8/layout/hierarchy1"/>
    <dgm:cxn modelId="{DA9BB1B9-0385-49E4-9B52-057730EE492A}" type="presParOf" srcId="{1BE89D5B-548C-4902-80F7-62066630EDE0}" destId="{F69CC34B-BB28-41AB-9330-6B7EA9E39FF5}" srcOrd="1" destOrd="0" presId="urn:microsoft.com/office/officeart/2005/8/layout/hierarchy1"/>
    <dgm:cxn modelId="{2695BA64-5ED0-4398-B379-58925C4ED208}" type="presParOf" srcId="{CAB908D7-DADC-4C1C-AD53-DA2845F8CC28}" destId="{4496C738-A167-4F82-AD82-B0523F844FC1}" srcOrd="1" destOrd="0" presId="urn:microsoft.com/office/officeart/2005/8/layout/hierarchy1"/>
    <dgm:cxn modelId="{97A95C46-5985-441B-A62A-D16B60AA7AFF}" type="presParOf" srcId="{4496C738-A167-4F82-AD82-B0523F844FC1}" destId="{87919D69-4D7C-410B-99EF-1F8517945644}" srcOrd="0" destOrd="0" presId="urn:microsoft.com/office/officeart/2005/8/layout/hierarchy1"/>
    <dgm:cxn modelId="{67674611-A19F-41A8-ABB2-C9F0F7FE336C}" type="presParOf" srcId="{87919D69-4D7C-410B-99EF-1F8517945644}" destId="{F4D2E1D6-C557-4A42-A2DD-82DABECFC253}" srcOrd="0" destOrd="0" presId="urn:microsoft.com/office/officeart/2005/8/layout/hierarchy1"/>
    <dgm:cxn modelId="{FF65CC94-7172-4CD1-8EEB-9E744F641D34}" type="presParOf" srcId="{87919D69-4D7C-410B-99EF-1F8517945644}" destId="{CF62660E-069F-4436-BAC8-1071708F5C86}" srcOrd="1" destOrd="0" presId="urn:microsoft.com/office/officeart/2005/8/layout/hierarchy1"/>
    <dgm:cxn modelId="{454E33E1-C750-4269-BD85-4A1D4C20890D}" type="presParOf" srcId="{4496C738-A167-4F82-AD82-B0523F844FC1}" destId="{5BD9C01E-4B6E-4BC5-8C1D-27DC19EF50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D378D6-7E55-460E-9F7C-65020F27FB42}"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4EC97E5B-0E26-4169-82F5-3AEA313824F6}">
      <dgm:prSet/>
      <dgm:spPr/>
      <dgm:t>
        <a:bodyPr/>
        <a:lstStyle/>
        <a:p>
          <a:r>
            <a:rPr lang="en-US" dirty="0"/>
            <a:t>Guest can enter the sound at 10:30 a.m.</a:t>
          </a:r>
        </a:p>
      </dgm:t>
    </dgm:pt>
    <dgm:pt modelId="{594C608D-BFA2-456F-B4AA-B5870E8132CF}" type="parTrans" cxnId="{4D260A63-6792-41A5-ACC4-9CDAA0647BD2}">
      <dgm:prSet/>
      <dgm:spPr/>
      <dgm:t>
        <a:bodyPr/>
        <a:lstStyle/>
        <a:p>
          <a:endParaRPr lang="en-US"/>
        </a:p>
      </dgm:t>
    </dgm:pt>
    <dgm:pt modelId="{846F1EEC-3B77-46E0-94D6-F4C50C17DF7E}" type="sibTrans" cxnId="{4D260A63-6792-41A5-ACC4-9CDAA0647BD2}">
      <dgm:prSet/>
      <dgm:spPr/>
      <dgm:t>
        <a:bodyPr/>
        <a:lstStyle/>
        <a:p>
          <a:endParaRPr lang="en-US"/>
        </a:p>
      </dgm:t>
    </dgm:pt>
    <dgm:pt modelId="{F4A16AF7-D64F-4043-989F-5DDB6DB4DFD5}">
      <dgm:prSet/>
      <dgm:spPr/>
      <dgm:t>
        <a:bodyPr/>
        <a:lstStyle/>
        <a:p>
          <a:r>
            <a:rPr lang="en-US" dirty="0"/>
            <a:t>Parking fees: Standard Rates Apply</a:t>
          </a:r>
        </a:p>
      </dgm:t>
    </dgm:pt>
    <dgm:pt modelId="{A840D5D6-0A9D-4D83-9960-E8C1B63750A5}" type="parTrans" cxnId="{0E378467-EB38-48A3-93A0-5579C07F4003}">
      <dgm:prSet/>
      <dgm:spPr/>
      <dgm:t>
        <a:bodyPr/>
        <a:lstStyle/>
        <a:p>
          <a:endParaRPr lang="en-US"/>
        </a:p>
      </dgm:t>
    </dgm:pt>
    <dgm:pt modelId="{D8A61233-60AE-4921-A483-8D94CF0FFBC1}" type="sibTrans" cxnId="{0E378467-EB38-48A3-93A0-5579C07F4003}">
      <dgm:prSet/>
      <dgm:spPr/>
      <dgm:t>
        <a:bodyPr/>
        <a:lstStyle/>
        <a:p>
          <a:endParaRPr lang="en-US"/>
        </a:p>
      </dgm:t>
    </dgm:pt>
    <dgm:pt modelId="{2131DB86-BB70-4ED6-A1CB-7966716DFA3A}">
      <dgm:prSet/>
      <dgm:spPr/>
      <dgm:t>
        <a:bodyPr/>
        <a:lstStyle/>
        <a:p>
          <a:r>
            <a:rPr lang="en-US" dirty="0"/>
            <a:t>Parking lots are available near the venue.</a:t>
          </a:r>
        </a:p>
        <a:p>
          <a:endParaRPr lang="en-US" dirty="0"/>
        </a:p>
        <a:p>
          <a:r>
            <a:rPr lang="en-US" dirty="0"/>
            <a:t>PCSB Bus Transportation</a:t>
          </a:r>
        </a:p>
      </dgm:t>
    </dgm:pt>
    <dgm:pt modelId="{59AABC53-4247-4F2A-83ED-792BB71BEA31}" type="parTrans" cxnId="{ABF38B4F-A2C3-48E9-BF90-20439C1920EA}">
      <dgm:prSet/>
      <dgm:spPr/>
      <dgm:t>
        <a:bodyPr/>
        <a:lstStyle/>
        <a:p>
          <a:endParaRPr lang="en-US"/>
        </a:p>
      </dgm:t>
    </dgm:pt>
    <dgm:pt modelId="{9DE109AA-45C2-4B17-BE86-A101EEF2FD3C}" type="sibTrans" cxnId="{ABF38B4F-A2C3-48E9-BF90-20439C1920EA}">
      <dgm:prSet/>
      <dgm:spPr/>
      <dgm:t>
        <a:bodyPr/>
        <a:lstStyle/>
        <a:p>
          <a:endParaRPr lang="en-US"/>
        </a:p>
      </dgm:t>
    </dgm:pt>
    <dgm:pt modelId="{731227E8-3E1F-4A1E-82C1-311B4981FD2D}">
      <dgm:prSet/>
      <dgm:spPr/>
      <dgm:t>
        <a:bodyPr/>
        <a:lstStyle/>
        <a:p>
          <a:r>
            <a:rPr lang="en-US" dirty="0"/>
            <a:t>Rideshare drop off near the stadium</a:t>
          </a:r>
        </a:p>
      </dgm:t>
    </dgm:pt>
    <dgm:pt modelId="{F633630D-A324-4D4B-9B72-F679C19D2774}" type="parTrans" cxnId="{90E830FF-476D-4A82-9EFA-F76328B40916}">
      <dgm:prSet/>
      <dgm:spPr/>
      <dgm:t>
        <a:bodyPr/>
        <a:lstStyle/>
        <a:p>
          <a:endParaRPr lang="en-US"/>
        </a:p>
      </dgm:t>
    </dgm:pt>
    <dgm:pt modelId="{AC75E58D-6013-4261-99FF-A0EE60FBFAD7}" type="sibTrans" cxnId="{90E830FF-476D-4A82-9EFA-F76328B40916}">
      <dgm:prSet/>
      <dgm:spPr/>
      <dgm:t>
        <a:bodyPr/>
        <a:lstStyle/>
        <a:p>
          <a:endParaRPr lang="en-US"/>
        </a:p>
      </dgm:t>
    </dgm:pt>
    <dgm:pt modelId="{4E24FFF3-0630-47C4-A240-12A2E773C4A8}">
      <dgm:prSet/>
      <dgm:spPr/>
      <dgm:t>
        <a:bodyPr/>
        <a:lstStyle/>
        <a:p>
          <a:r>
            <a:rPr lang="en-US" dirty="0"/>
            <a:t>Handicapped lots available. (see map)</a:t>
          </a:r>
        </a:p>
      </dgm:t>
    </dgm:pt>
    <dgm:pt modelId="{2CF0BE0F-A138-4AAA-88AD-C2520B813F7E}" type="parTrans" cxnId="{A314482E-D4F9-4E86-A90E-5D59D53FC257}">
      <dgm:prSet/>
      <dgm:spPr/>
      <dgm:t>
        <a:bodyPr/>
        <a:lstStyle/>
        <a:p>
          <a:endParaRPr lang="en-US"/>
        </a:p>
      </dgm:t>
    </dgm:pt>
    <dgm:pt modelId="{BFBB62E4-55FB-4C60-A667-1EA8DB80CED1}" type="sibTrans" cxnId="{A314482E-D4F9-4E86-A90E-5D59D53FC257}">
      <dgm:prSet/>
      <dgm:spPr/>
      <dgm:t>
        <a:bodyPr/>
        <a:lstStyle/>
        <a:p>
          <a:endParaRPr lang="en-US"/>
        </a:p>
      </dgm:t>
    </dgm:pt>
    <dgm:pt modelId="{42D02E91-F278-4C10-9565-4A50E1231650}">
      <dgm:prSet/>
      <dgm:spPr/>
      <dgm:t>
        <a:bodyPr/>
        <a:lstStyle/>
        <a:p>
          <a:r>
            <a:rPr lang="en-US" dirty="0"/>
            <a:t>Paperless Venue</a:t>
          </a:r>
        </a:p>
      </dgm:t>
    </dgm:pt>
    <dgm:pt modelId="{3D0C8411-6455-4AB5-874A-F5FC3C850963}" type="parTrans" cxnId="{59FC2E7F-EBED-4097-A6D9-033C861D5400}">
      <dgm:prSet/>
      <dgm:spPr/>
      <dgm:t>
        <a:bodyPr/>
        <a:lstStyle/>
        <a:p>
          <a:endParaRPr lang="en-US"/>
        </a:p>
      </dgm:t>
    </dgm:pt>
    <dgm:pt modelId="{4BF17DBB-6395-421F-8A89-C34513133384}" type="sibTrans" cxnId="{59FC2E7F-EBED-4097-A6D9-033C861D5400}">
      <dgm:prSet/>
      <dgm:spPr/>
      <dgm:t>
        <a:bodyPr/>
        <a:lstStyle/>
        <a:p>
          <a:endParaRPr lang="en-US"/>
        </a:p>
      </dgm:t>
    </dgm:pt>
    <dgm:pt modelId="{8DC23B8B-872E-4128-909B-ADAF6382BF83}" type="pres">
      <dgm:prSet presAssocID="{49D378D6-7E55-460E-9F7C-65020F27FB42}" presName="diagram" presStyleCnt="0">
        <dgm:presLayoutVars>
          <dgm:dir/>
          <dgm:resizeHandles val="exact"/>
        </dgm:presLayoutVars>
      </dgm:prSet>
      <dgm:spPr/>
    </dgm:pt>
    <dgm:pt modelId="{D4DACE64-A1DE-4C5E-A34A-D1B3A0F15979}" type="pres">
      <dgm:prSet presAssocID="{4EC97E5B-0E26-4169-82F5-3AEA313824F6}" presName="node" presStyleLbl="node1" presStyleIdx="0" presStyleCnt="6">
        <dgm:presLayoutVars>
          <dgm:bulletEnabled val="1"/>
        </dgm:presLayoutVars>
      </dgm:prSet>
      <dgm:spPr/>
    </dgm:pt>
    <dgm:pt modelId="{CFE02126-2280-47B8-BB83-EB999A6715E1}" type="pres">
      <dgm:prSet presAssocID="{846F1EEC-3B77-46E0-94D6-F4C50C17DF7E}" presName="sibTrans" presStyleCnt="0"/>
      <dgm:spPr/>
    </dgm:pt>
    <dgm:pt modelId="{D73208A3-B660-46A5-97E8-8689B5710DFA}" type="pres">
      <dgm:prSet presAssocID="{F4A16AF7-D64F-4043-989F-5DDB6DB4DFD5}" presName="node" presStyleLbl="node1" presStyleIdx="1" presStyleCnt="6">
        <dgm:presLayoutVars>
          <dgm:bulletEnabled val="1"/>
        </dgm:presLayoutVars>
      </dgm:prSet>
      <dgm:spPr/>
    </dgm:pt>
    <dgm:pt modelId="{B8DFF9D8-BC65-469F-94EA-D380023E555D}" type="pres">
      <dgm:prSet presAssocID="{D8A61233-60AE-4921-A483-8D94CF0FFBC1}" presName="sibTrans" presStyleCnt="0"/>
      <dgm:spPr/>
    </dgm:pt>
    <dgm:pt modelId="{DB908820-C1E7-4D6B-91D9-60D80FEB35CA}" type="pres">
      <dgm:prSet presAssocID="{2131DB86-BB70-4ED6-A1CB-7966716DFA3A}" presName="node" presStyleLbl="node1" presStyleIdx="2" presStyleCnt="6" custLinFactNeighborX="-1264">
        <dgm:presLayoutVars>
          <dgm:bulletEnabled val="1"/>
        </dgm:presLayoutVars>
      </dgm:prSet>
      <dgm:spPr/>
    </dgm:pt>
    <dgm:pt modelId="{07B72E4E-A6A2-4147-AC84-958E25ED619E}" type="pres">
      <dgm:prSet presAssocID="{9DE109AA-45C2-4B17-BE86-A101EEF2FD3C}" presName="sibTrans" presStyleCnt="0"/>
      <dgm:spPr/>
    </dgm:pt>
    <dgm:pt modelId="{D483A2E6-0EB7-466E-BF60-06548BEB2415}" type="pres">
      <dgm:prSet presAssocID="{731227E8-3E1F-4A1E-82C1-311B4981FD2D}" presName="node" presStyleLbl="node1" presStyleIdx="3" presStyleCnt="6">
        <dgm:presLayoutVars>
          <dgm:bulletEnabled val="1"/>
        </dgm:presLayoutVars>
      </dgm:prSet>
      <dgm:spPr/>
    </dgm:pt>
    <dgm:pt modelId="{22E91096-481F-4149-B041-284E45DF4365}" type="pres">
      <dgm:prSet presAssocID="{AC75E58D-6013-4261-99FF-A0EE60FBFAD7}" presName="sibTrans" presStyleCnt="0"/>
      <dgm:spPr/>
    </dgm:pt>
    <dgm:pt modelId="{2EB433D0-1A66-4C5D-9B06-19A6F793F06D}" type="pres">
      <dgm:prSet presAssocID="{4E24FFF3-0630-47C4-A240-12A2E773C4A8}" presName="node" presStyleLbl="node1" presStyleIdx="4" presStyleCnt="6">
        <dgm:presLayoutVars>
          <dgm:bulletEnabled val="1"/>
        </dgm:presLayoutVars>
      </dgm:prSet>
      <dgm:spPr/>
    </dgm:pt>
    <dgm:pt modelId="{04AD449C-5C59-4CDE-95BA-4625672366D1}" type="pres">
      <dgm:prSet presAssocID="{BFBB62E4-55FB-4C60-A667-1EA8DB80CED1}" presName="sibTrans" presStyleCnt="0"/>
      <dgm:spPr/>
    </dgm:pt>
    <dgm:pt modelId="{CAF43BBB-BC47-4E27-AF77-DD92F73EDA23}" type="pres">
      <dgm:prSet presAssocID="{42D02E91-F278-4C10-9565-4A50E1231650}" presName="node" presStyleLbl="node1" presStyleIdx="5" presStyleCnt="6">
        <dgm:presLayoutVars>
          <dgm:bulletEnabled val="1"/>
        </dgm:presLayoutVars>
      </dgm:prSet>
      <dgm:spPr/>
    </dgm:pt>
  </dgm:ptLst>
  <dgm:cxnLst>
    <dgm:cxn modelId="{7A666F29-DA95-4838-A655-1F5AEBAC19B5}" type="presOf" srcId="{2131DB86-BB70-4ED6-A1CB-7966716DFA3A}" destId="{DB908820-C1E7-4D6B-91D9-60D80FEB35CA}" srcOrd="0" destOrd="0" presId="urn:microsoft.com/office/officeart/2005/8/layout/default"/>
    <dgm:cxn modelId="{6E73192D-6971-4302-9F53-29B3AB979400}" type="presOf" srcId="{49D378D6-7E55-460E-9F7C-65020F27FB42}" destId="{8DC23B8B-872E-4128-909B-ADAF6382BF83}" srcOrd="0" destOrd="0" presId="urn:microsoft.com/office/officeart/2005/8/layout/default"/>
    <dgm:cxn modelId="{A314482E-D4F9-4E86-A90E-5D59D53FC257}" srcId="{49D378D6-7E55-460E-9F7C-65020F27FB42}" destId="{4E24FFF3-0630-47C4-A240-12A2E773C4A8}" srcOrd="4" destOrd="0" parTransId="{2CF0BE0F-A138-4AAA-88AD-C2520B813F7E}" sibTransId="{BFBB62E4-55FB-4C60-A667-1EA8DB80CED1}"/>
    <dgm:cxn modelId="{0507BA5C-DC00-4CC7-8774-F14467AD77B9}" type="presOf" srcId="{4EC97E5B-0E26-4169-82F5-3AEA313824F6}" destId="{D4DACE64-A1DE-4C5E-A34A-D1B3A0F15979}" srcOrd="0" destOrd="0" presId="urn:microsoft.com/office/officeart/2005/8/layout/default"/>
    <dgm:cxn modelId="{4D260A63-6792-41A5-ACC4-9CDAA0647BD2}" srcId="{49D378D6-7E55-460E-9F7C-65020F27FB42}" destId="{4EC97E5B-0E26-4169-82F5-3AEA313824F6}" srcOrd="0" destOrd="0" parTransId="{594C608D-BFA2-456F-B4AA-B5870E8132CF}" sibTransId="{846F1EEC-3B77-46E0-94D6-F4C50C17DF7E}"/>
    <dgm:cxn modelId="{0E378467-EB38-48A3-93A0-5579C07F4003}" srcId="{49D378D6-7E55-460E-9F7C-65020F27FB42}" destId="{F4A16AF7-D64F-4043-989F-5DDB6DB4DFD5}" srcOrd="1" destOrd="0" parTransId="{A840D5D6-0A9D-4D83-9960-E8C1B63750A5}" sibTransId="{D8A61233-60AE-4921-A483-8D94CF0FFBC1}"/>
    <dgm:cxn modelId="{ABF38B4F-A2C3-48E9-BF90-20439C1920EA}" srcId="{49D378D6-7E55-460E-9F7C-65020F27FB42}" destId="{2131DB86-BB70-4ED6-A1CB-7966716DFA3A}" srcOrd="2" destOrd="0" parTransId="{59AABC53-4247-4F2A-83ED-792BB71BEA31}" sibTransId="{9DE109AA-45C2-4B17-BE86-A101EEF2FD3C}"/>
    <dgm:cxn modelId="{981F3475-53ED-49D7-B30C-4DC5D3B3FF63}" type="presOf" srcId="{F4A16AF7-D64F-4043-989F-5DDB6DB4DFD5}" destId="{D73208A3-B660-46A5-97E8-8689B5710DFA}" srcOrd="0" destOrd="0" presId="urn:microsoft.com/office/officeart/2005/8/layout/default"/>
    <dgm:cxn modelId="{59FC2E7F-EBED-4097-A6D9-033C861D5400}" srcId="{49D378D6-7E55-460E-9F7C-65020F27FB42}" destId="{42D02E91-F278-4C10-9565-4A50E1231650}" srcOrd="5" destOrd="0" parTransId="{3D0C8411-6455-4AB5-874A-F5FC3C850963}" sibTransId="{4BF17DBB-6395-421F-8A89-C34513133384}"/>
    <dgm:cxn modelId="{78FD87C1-48CE-46F0-83B7-2C9AFA0E5EA4}" type="presOf" srcId="{731227E8-3E1F-4A1E-82C1-311B4981FD2D}" destId="{D483A2E6-0EB7-466E-BF60-06548BEB2415}" srcOrd="0" destOrd="0" presId="urn:microsoft.com/office/officeart/2005/8/layout/default"/>
    <dgm:cxn modelId="{1CDCABE3-91C2-444B-AD67-8C4194DA24B2}" type="presOf" srcId="{4E24FFF3-0630-47C4-A240-12A2E773C4A8}" destId="{2EB433D0-1A66-4C5D-9B06-19A6F793F06D}" srcOrd="0" destOrd="0" presId="urn:microsoft.com/office/officeart/2005/8/layout/default"/>
    <dgm:cxn modelId="{2A1B65EF-B62D-4001-B71A-061316AA2F79}" type="presOf" srcId="{42D02E91-F278-4C10-9565-4A50E1231650}" destId="{CAF43BBB-BC47-4E27-AF77-DD92F73EDA23}" srcOrd="0" destOrd="0" presId="urn:microsoft.com/office/officeart/2005/8/layout/default"/>
    <dgm:cxn modelId="{90E830FF-476D-4A82-9EFA-F76328B40916}" srcId="{49D378D6-7E55-460E-9F7C-65020F27FB42}" destId="{731227E8-3E1F-4A1E-82C1-311B4981FD2D}" srcOrd="3" destOrd="0" parTransId="{F633630D-A324-4D4B-9B72-F679C19D2774}" sibTransId="{AC75E58D-6013-4261-99FF-A0EE60FBFAD7}"/>
    <dgm:cxn modelId="{1AD6D891-9C6C-42E3-8F42-C1DA1CC3EA6C}" type="presParOf" srcId="{8DC23B8B-872E-4128-909B-ADAF6382BF83}" destId="{D4DACE64-A1DE-4C5E-A34A-D1B3A0F15979}" srcOrd="0" destOrd="0" presId="urn:microsoft.com/office/officeart/2005/8/layout/default"/>
    <dgm:cxn modelId="{6FAB563A-6B86-4C4D-AF1C-E0053816CD97}" type="presParOf" srcId="{8DC23B8B-872E-4128-909B-ADAF6382BF83}" destId="{CFE02126-2280-47B8-BB83-EB999A6715E1}" srcOrd="1" destOrd="0" presId="urn:microsoft.com/office/officeart/2005/8/layout/default"/>
    <dgm:cxn modelId="{890BA5D3-1FA7-4934-90B7-B48773715208}" type="presParOf" srcId="{8DC23B8B-872E-4128-909B-ADAF6382BF83}" destId="{D73208A3-B660-46A5-97E8-8689B5710DFA}" srcOrd="2" destOrd="0" presId="urn:microsoft.com/office/officeart/2005/8/layout/default"/>
    <dgm:cxn modelId="{9046BCB0-B033-46D4-A884-5896ABF39D4A}" type="presParOf" srcId="{8DC23B8B-872E-4128-909B-ADAF6382BF83}" destId="{B8DFF9D8-BC65-469F-94EA-D380023E555D}" srcOrd="3" destOrd="0" presId="urn:microsoft.com/office/officeart/2005/8/layout/default"/>
    <dgm:cxn modelId="{15906C43-753B-45E0-86F4-8480DDD98AAE}" type="presParOf" srcId="{8DC23B8B-872E-4128-909B-ADAF6382BF83}" destId="{DB908820-C1E7-4D6B-91D9-60D80FEB35CA}" srcOrd="4" destOrd="0" presId="urn:microsoft.com/office/officeart/2005/8/layout/default"/>
    <dgm:cxn modelId="{E947720F-049D-4C7E-BE69-84CAB5932026}" type="presParOf" srcId="{8DC23B8B-872E-4128-909B-ADAF6382BF83}" destId="{07B72E4E-A6A2-4147-AC84-958E25ED619E}" srcOrd="5" destOrd="0" presId="urn:microsoft.com/office/officeart/2005/8/layout/default"/>
    <dgm:cxn modelId="{87C9EE69-66D1-4E58-B12E-6004E29C44D4}" type="presParOf" srcId="{8DC23B8B-872E-4128-909B-ADAF6382BF83}" destId="{D483A2E6-0EB7-466E-BF60-06548BEB2415}" srcOrd="6" destOrd="0" presId="urn:microsoft.com/office/officeart/2005/8/layout/default"/>
    <dgm:cxn modelId="{5F6EECD8-A5C9-4A63-8EB5-27836BC0B27B}" type="presParOf" srcId="{8DC23B8B-872E-4128-909B-ADAF6382BF83}" destId="{22E91096-481F-4149-B041-284E45DF4365}" srcOrd="7" destOrd="0" presId="urn:microsoft.com/office/officeart/2005/8/layout/default"/>
    <dgm:cxn modelId="{102C4B38-F1B5-4A07-AB3F-AE931753154B}" type="presParOf" srcId="{8DC23B8B-872E-4128-909B-ADAF6382BF83}" destId="{2EB433D0-1A66-4C5D-9B06-19A6F793F06D}" srcOrd="8" destOrd="0" presId="urn:microsoft.com/office/officeart/2005/8/layout/default"/>
    <dgm:cxn modelId="{8BA386BF-1569-4E18-BB35-ECADAB0FC13A}" type="presParOf" srcId="{8DC23B8B-872E-4128-909B-ADAF6382BF83}" destId="{04AD449C-5C59-4CDE-95BA-4625672366D1}" srcOrd="9" destOrd="0" presId="urn:microsoft.com/office/officeart/2005/8/layout/default"/>
    <dgm:cxn modelId="{C83B37D5-07CE-4C02-BBFC-65726B300E45}" type="presParOf" srcId="{8DC23B8B-872E-4128-909B-ADAF6382BF83}" destId="{CAF43BBB-BC47-4E27-AF77-DD92F73EDA2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67BF6B-F42E-4420-A6DB-58159FC9570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0154441-7903-424F-92A2-3694B0737F84}">
      <dgm:prSet/>
      <dgm:spPr/>
      <dgm:t>
        <a:bodyPr/>
        <a:lstStyle/>
        <a:p>
          <a:r>
            <a:rPr lang="en-US" dirty="0"/>
            <a:t>Students will enter through the South Entrance of the Media Center</a:t>
          </a:r>
        </a:p>
      </dgm:t>
    </dgm:pt>
    <dgm:pt modelId="{631E34E0-922B-46F8-9C58-4462E72354EF}" type="parTrans" cxnId="{2729D819-34FB-4C79-90DD-15A8E787F85B}">
      <dgm:prSet/>
      <dgm:spPr/>
      <dgm:t>
        <a:bodyPr/>
        <a:lstStyle/>
        <a:p>
          <a:endParaRPr lang="en-US"/>
        </a:p>
      </dgm:t>
    </dgm:pt>
    <dgm:pt modelId="{A9A7409E-F083-4433-B5B6-5538236B7132}" type="sibTrans" cxnId="{2729D819-34FB-4C79-90DD-15A8E787F85B}">
      <dgm:prSet/>
      <dgm:spPr/>
      <dgm:t>
        <a:bodyPr/>
        <a:lstStyle/>
        <a:p>
          <a:endParaRPr lang="en-US"/>
        </a:p>
      </dgm:t>
    </dgm:pt>
    <dgm:pt modelId="{00B4073D-19BD-4BD2-90F1-CE9B99C107B2}">
      <dgm:prSet/>
      <dgm:spPr/>
      <dgm:t>
        <a:bodyPr/>
        <a:lstStyle/>
        <a:p>
          <a:r>
            <a:rPr lang="en-US" dirty="0"/>
            <a:t>Students can enter the gate starting at 10:30 a.m. </a:t>
          </a:r>
        </a:p>
      </dgm:t>
    </dgm:pt>
    <dgm:pt modelId="{BB378995-4F12-4BBB-9B74-1F7A696F8AFE}" type="parTrans" cxnId="{B6FB9EDD-D800-401E-8934-E98479A9A3A7}">
      <dgm:prSet/>
      <dgm:spPr/>
      <dgm:t>
        <a:bodyPr/>
        <a:lstStyle/>
        <a:p>
          <a:endParaRPr lang="en-US"/>
        </a:p>
      </dgm:t>
    </dgm:pt>
    <dgm:pt modelId="{9F4ABCC2-7F32-4878-B388-3D70AAC8EA58}" type="sibTrans" cxnId="{B6FB9EDD-D800-401E-8934-E98479A9A3A7}">
      <dgm:prSet/>
      <dgm:spPr/>
      <dgm:t>
        <a:bodyPr/>
        <a:lstStyle/>
        <a:p>
          <a:endParaRPr lang="en-US"/>
        </a:p>
      </dgm:t>
    </dgm:pt>
    <dgm:pt modelId="{2F1D928F-6150-4273-B0AD-936870BD9D85}">
      <dgm:prSet/>
      <dgm:spPr/>
      <dgm:t>
        <a:bodyPr/>
        <a:lstStyle/>
        <a:p>
          <a:r>
            <a:rPr lang="en-US" dirty="0"/>
            <a:t>Electronic devices &amp; bags must be left with a family member. </a:t>
          </a:r>
        </a:p>
        <a:p>
          <a:r>
            <a:rPr lang="en-US" b="1" u="sng" dirty="0"/>
            <a:t>ADMIN WILL CHECK FOR THIS!!!</a:t>
          </a:r>
          <a:endParaRPr lang="en-US" dirty="0"/>
        </a:p>
      </dgm:t>
    </dgm:pt>
    <dgm:pt modelId="{AC0FFE01-92B4-4BE1-BA8F-4F32565C6AAA}" type="parTrans" cxnId="{A7113B4A-D572-4FF9-ABFC-44B5D957ACFA}">
      <dgm:prSet/>
      <dgm:spPr/>
      <dgm:t>
        <a:bodyPr/>
        <a:lstStyle/>
        <a:p>
          <a:endParaRPr lang="en-US"/>
        </a:p>
      </dgm:t>
    </dgm:pt>
    <dgm:pt modelId="{6A483888-70F3-4360-9996-9F2B76AE87B4}" type="sibTrans" cxnId="{A7113B4A-D572-4FF9-ABFC-44B5D957ACFA}">
      <dgm:prSet/>
      <dgm:spPr/>
      <dgm:t>
        <a:bodyPr/>
        <a:lstStyle/>
        <a:p>
          <a:endParaRPr lang="en-US"/>
        </a:p>
      </dgm:t>
    </dgm:pt>
    <dgm:pt modelId="{283CFB4D-EA24-4B72-933A-70FEC9D41A2E}" type="pres">
      <dgm:prSet presAssocID="{3067BF6B-F42E-4420-A6DB-58159FC9570B}" presName="root" presStyleCnt="0">
        <dgm:presLayoutVars>
          <dgm:dir/>
          <dgm:resizeHandles val="exact"/>
        </dgm:presLayoutVars>
      </dgm:prSet>
      <dgm:spPr/>
    </dgm:pt>
    <dgm:pt modelId="{50172DF5-DE80-4B0D-A665-565AD552B128}" type="pres">
      <dgm:prSet presAssocID="{10154441-7903-424F-92A2-3694B0737F84}" presName="compNode" presStyleCnt="0"/>
      <dgm:spPr/>
    </dgm:pt>
    <dgm:pt modelId="{46397F0D-38E0-4F56-AFE0-8224E96B0BB9}" type="pres">
      <dgm:prSet presAssocID="{10154441-7903-424F-92A2-3694B0737F84}" presName="bgRect" presStyleLbl="bgShp" presStyleIdx="0" presStyleCnt="3"/>
      <dgm:spPr/>
    </dgm:pt>
    <dgm:pt modelId="{828195B4-123E-422B-B9F2-82DDBB9D9BD6}" type="pres">
      <dgm:prSet presAssocID="{10154441-7903-424F-92A2-3694B0737F8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nt"/>
        </a:ext>
      </dgm:extLst>
    </dgm:pt>
    <dgm:pt modelId="{D6ED203F-91A4-4003-8DC5-E85FF9631F44}" type="pres">
      <dgm:prSet presAssocID="{10154441-7903-424F-92A2-3694B0737F84}" presName="spaceRect" presStyleCnt="0"/>
      <dgm:spPr/>
    </dgm:pt>
    <dgm:pt modelId="{D1FDABFE-0BDD-44BF-8E38-65E9ABF0D9CB}" type="pres">
      <dgm:prSet presAssocID="{10154441-7903-424F-92A2-3694B0737F84}" presName="parTx" presStyleLbl="revTx" presStyleIdx="0" presStyleCnt="3">
        <dgm:presLayoutVars>
          <dgm:chMax val="0"/>
          <dgm:chPref val="0"/>
        </dgm:presLayoutVars>
      </dgm:prSet>
      <dgm:spPr/>
    </dgm:pt>
    <dgm:pt modelId="{2F6E4C3C-FF8E-4269-ADC2-6A4D39A5D18D}" type="pres">
      <dgm:prSet presAssocID="{A9A7409E-F083-4433-B5B6-5538236B7132}" presName="sibTrans" presStyleCnt="0"/>
      <dgm:spPr/>
    </dgm:pt>
    <dgm:pt modelId="{1F52E299-F677-4476-8DAE-B879873C2735}" type="pres">
      <dgm:prSet presAssocID="{00B4073D-19BD-4BD2-90F1-CE9B99C107B2}" presName="compNode" presStyleCnt="0"/>
      <dgm:spPr/>
    </dgm:pt>
    <dgm:pt modelId="{19D73E78-F754-4F2B-8769-FFAE5241C701}" type="pres">
      <dgm:prSet presAssocID="{00B4073D-19BD-4BD2-90F1-CE9B99C107B2}" presName="bgRect" presStyleLbl="bgShp" presStyleIdx="1" presStyleCnt="3"/>
      <dgm:spPr/>
    </dgm:pt>
    <dgm:pt modelId="{09BFB5D1-2742-4D69-816A-DEBF6D446CA5}" type="pres">
      <dgm:prSet presAssocID="{00B4073D-19BD-4BD2-90F1-CE9B99C107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bidden"/>
        </a:ext>
      </dgm:extLst>
    </dgm:pt>
    <dgm:pt modelId="{68E9F800-B7E5-433C-87FB-E064CDC3D5EC}" type="pres">
      <dgm:prSet presAssocID="{00B4073D-19BD-4BD2-90F1-CE9B99C107B2}" presName="spaceRect" presStyleCnt="0"/>
      <dgm:spPr/>
    </dgm:pt>
    <dgm:pt modelId="{3A147555-720A-4583-B8F8-EAAF7547CD4C}" type="pres">
      <dgm:prSet presAssocID="{00B4073D-19BD-4BD2-90F1-CE9B99C107B2}" presName="parTx" presStyleLbl="revTx" presStyleIdx="1" presStyleCnt="3">
        <dgm:presLayoutVars>
          <dgm:chMax val="0"/>
          <dgm:chPref val="0"/>
        </dgm:presLayoutVars>
      </dgm:prSet>
      <dgm:spPr/>
    </dgm:pt>
    <dgm:pt modelId="{43AA68BD-19BF-487F-B44D-5BDAAB9679FE}" type="pres">
      <dgm:prSet presAssocID="{9F4ABCC2-7F32-4878-B388-3D70AAC8EA58}" presName="sibTrans" presStyleCnt="0"/>
      <dgm:spPr/>
    </dgm:pt>
    <dgm:pt modelId="{2E31C2E9-BDA2-49DC-961F-304CCAB0AB60}" type="pres">
      <dgm:prSet presAssocID="{2F1D928F-6150-4273-B0AD-936870BD9D85}" presName="compNode" presStyleCnt="0"/>
      <dgm:spPr/>
    </dgm:pt>
    <dgm:pt modelId="{E48E0293-B040-469E-A7EE-BBE3F118CD19}" type="pres">
      <dgm:prSet presAssocID="{2F1D928F-6150-4273-B0AD-936870BD9D85}" presName="bgRect" presStyleLbl="bgShp" presStyleIdx="2" presStyleCnt="3"/>
      <dgm:spPr/>
    </dgm:pt>
    <dgm:pt modelId="{2CC1A8FA-D493-4701-A354-9127C71B095D}" type="pres">
      <dgm:prSet presAssocID="{2F1D928F-6150-4273-B0AD-936870BD9D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gister"/>
        </a:ext>
      </dgm:extLst>
    </dgm:pt>
    <dgm:pt modelId="{6D6EC921-A3B4-4ECB-89BE-D7FC4B536D1F}" type="pres">
      <dgm:prSet presAssocID="{2F1D928F-6150-4273-B0AD-936870BD9D85}" presName="spaceRect" presStyleCnt="0"/>
      <dgm:spPr/>
    </dgm:pt>
    <dgm:pt modelId="{39C8F11B-3E1A-440A-947D-E63F39919470}" type="pres">
      <dgm:prSet presAssocID="{2F1D928F-6150-4273-B0AD-936870BD9D85}" presName="parTx" presStyleLbl="revTx" presStyleIdx="2" presStyleCnt="3">
        <dgm:presLayoutVars>
          <dgm:chMax val="0"/>
          <dgm:chPref val="0"/>
        </dgm:presLayoutVars>
      </dgm:prSet>
      <dgm:spPr/>
    </dgm:pt>
  </dgm:ptLst>
  <dgm:cxnLst>
    <dgm:cxn modelId="{2729D819-34FB-4C79-90DD-15A8E787F85B}" srcId="{3067BF6B-F42E-4420-A6DB-58159FC9570B}" destId="{10154441-7903-424F-92A2-3694B0737F84}" srcOrd="0" destOrd="0" parTransId="{631E34E0-922B-46F8-9C58-4462E72354EF}" sibTransId="{A9A7409E-F083-4433-B5B6-5538236B7132}"/>
    <dgm:cxn modelId="{0AA5BC2C-55B1-42A2-89E9-539D9B842A6F}" type="presOf" srcId="{00B4073D-19BD-4BD2-90F1-CE9B99C107B2}" destId="{3A147555-720A-4583-B8F8-EAAF7547CD4C}" srcOrd="0" destOrd="0" presId="urn:microsoft.com/office/officeart/2018/2/layout/IconVerticalSolidList"/>
    <dgm:cxn modelId="{71F10861-0936-4EEF-A836-FDB4C3DAC616}" type="presOf" srcId="{10154441-7903-424F-92A2-3694B0737F84}" destId="{D1FDABFE-0BDD-44BF-8E38-65E9ABF0D9CB}" srcOrd="0" destOrd="0" presId="urn:microsoft.com/office/officeart/2018/2/layout/IconVerticalSolidList"/>
    <dgm:cxn modelId="{B5F0E542-4EB6-4ADB-A073-7DCFEB0A7F97}" type="presOf" srcId="{3067BF6B-F42E-4420-A6DB-58159FC9570B}" destId="{283CFB4D-EA24-4B72-933A-70FEC9D41A2E}" srcOrd="0" destOrd="0" presId="urn:microsoft.com/office/officeart/2018/2/layout/IconVerticalSolidList"/>
    <dgm:cxn modelId="{A7113B4A-D572-4FF9-ABFC-44B5D957ACFA}" srcId="{3067BF6B-F42E-4420-A6DB-58159FC9570B}" destId="{2F1D928F-6150-4273-B0AD-936870BD9D85}" srcOrd="2" destOrd="0" parTransId="{AC0FFE01-92B4-4BE1-BA8F-4F32565C6AAA}" sibTransId="{6A483888-70F3-4360-9996-9F2B76AE87B4}"/>
    <dgm:cxn modelId="{B6FB9EDD-D800-401E-8934-E98479A9A3A7}" srcId="{3067BF6B-F42E-4420-A6DB-58159FC9570B}" destId="{00B4073D-19BD-4BD2-90F1-CE9B99C107B2}" srcOrd="1" destOrd="0" parTransId="{BB378995-4F12-4BBB-9B74-1F7A696F8AFE}" sibTransId="{9F4ABCC2-7F32-4878-B388-3D70AAC8EA58}"/>
    <dgm:cxn modelId="{C7894FED-DD31-4B71-9F0B-61CE5E28BAB0}" type="presOf" srcId="{2F1D928F-6150-4273-B0AD-936870BD9D85}" destId="{39C8F11B-3E1A-440A-947D-E63F39919470}" srcOrd="0" destOrd="0" presId="urn:microsoft.com/office/officeart/2018/2/layout/IconVerticalSolidList"/>
    <dgm:cxn modelId="{DD663703-18D2-4117-9A06-6C902799305C}" type="presParOf" srcId="{283CFB4D-EA24-4B72-933A-70FEC9D41A2E}" destId="{50172DF5-DE80-4B0D-A665-565AD552B128}" srcOrd="0" destOrd="0" presId="urn:microsoft.com/office/officeart/2018/2/layout/IconVerticalSolidList"/>
    <dgm:cxn modelId="{008B398F-5D94-4C8D-9DBF-C01119D4587E}" type="presParOf" srcId="{50172DF5-DE80-4B0D-A665-565AD552B128}" destId="{46397F0D-38E0-4F56-AFE0-8224E96B0BB9}" srcOrd="0" destOrd="0" presId="urn:microsoft.com/office/officeart/2018/2/layout/IconVerticalSolidList"/>
    <dgm:cxn modelId="{9DF90E70-8D32-47B9-916E-72EB605ACE87}" type="presParOf" srcId="{50172DF5-DE80-4B0D-A665-565AD552B128}" destId="{828195B4-123E-422B-B9F2-82DDBB9D9BD6}" srcOrd="1" destOrd="0" presId="urn:microsoft.com/office/officeart/2018/2/layout/IconVerticalSolidList"/>
    <dgm:cxn modelId="{080861C5-1E0A-40A1-B9C0-ECEB200E5B1D}" type="presParOf" srcId="{50172DF5-DE80-4B0D-A665-565AD552B128}" destId="{D6ED203F-91A4-4003-8DC5-E85FF9631F44}" srcOrd="2" destOrd="0" presId="urn:microsoft.com/office/officeart/2018/2/layout/IconVerticalSolidList"/>
    <dgm:cxn modelId="{25EE7F6A-0884-4C73-8684-BAF70F088315}" type="presParOf" srcId="{50172DF5-DE80-4B0D-A665-565AD552B128}" destId="{D1FDABFE-0BDD-44BF-8E38-65E9ABF0D9CB}" srcOrd="3" destOrd="0" presId="urn:microsoft.com/office/officeart/2018/2/layout/IconVerticalSolidList"/>
    <dgm:cxn modelId="{B4F74BE4-3C46-4816-964F-7E05A57A1DEF}" type="presParOf" srcId="{283CFB4D-EA24-4B72-933A-70FEC9D41A2E}" destId="{2F6E4C3C-FF8E-4269-ADC2-6A4D39A5D18D}" srcOrd="1" destOrd="0" presId="urn:microsoft.com/office/officeart/2018/2/layout/IconVerticalSolidList"/>
    <dgm:cxn modelId="{6564A08E-6E60-4659-9375-3D80BDC10902}" type="presParOf" srcId="{283CFB4D-EA24-4B72-933A-70FEC9D41A2E}" destId="{1F52E299-F677-4476-8DAE-B879873C2735}" srcOrd="2" destOrd="0" presId="urn:microsoft.com/office/officeart/2018/2/layout/IconVerticalSolidList"/>
    <dgm:cxn modelId="{8C5D17FE-6E15-4273-9F83-C87744CC2C29}" type="presParOf" srcId="{1F52E299-F677-4476-8DAE-B879873C2735}" destId="{19D73E78-F754-4F2B-8769-FFAE5241C701}" srcOrd="0" destOrd="0" presId="urn:microsoft.com/office/officeart/2018/2/layout/IconVerticalSolidList"/>
    <dgm:cxn modelId="{25B944FF-E840-49E4-85E4-B5019C57ED85}" type="presParOf" srcId="{1F52E299-F677-4476-8DAE-B879873C2735}" destId="{09BFB5D1-2742-4D69-816A-DEBF6D446CA5}" srcOrd="1" destOrd="0" presId="urn:microsoft.com/office/officeart/2018/2/layout/IconVerticalSolidList"/>
    <dgm:cxn modelId="{169A54C2-A1AE-4564-A316-858DC4E3C51B}" type="presParOf" srcId="{1F52E299-F677-4476-8DAE-B879873C2735}" destId="{68E9F800-B7E5-433C-87FB-E064CDC3D5EC}" srcOrd="2" destOrd="0" presId="urn:microsoft.com/office/officeart/2018/2/layout/IconVerticalSolidList"/>
    <dgm:cxn modelId="{0DB964F3-BD2A-40BA-8716-D912DBE82363}" type="presParOf" srcId="{1F52E299-F677-4476-8DAE-B879873C2735}" destId="{3A147555-720A-4583-B8F8-EAAF7547CD4C}" srcOrd="3" destOrd="0" presId="urn:microsoft.com/office/officeart/2018/2/layout/IconVerticalSolidList"/>
    <dgm:cxn modelId="{629EF9B4-27CF-4241-A85B-60F4C6137BDA}" type="presParOf" srcId="{283CFB4D-EA24-4B72-933A-70FEC9D41A2E}" destId="{43AA68BD-19BF-487F-B44D-5BDAAB9679FE}" srcOrd="3" destOrd="0" presId="urn:microsoft.com/office/officeart/2018/2/layout/IconVerticalSolidList"/>
    <dgm:cxn modelId="{73A67434-162A-4E9B-B7B1-21C459BCA09D}" type="presParOf" srcId="{283CFB4D-EA24-4B72-933A-70FEC9D41A2E}" destId="{2E31C2E9-BDA2-49DC-961F-304CCAB0AB60}" srcOrd="4" destOrd="0" presId="urn:microsoft.com/office/officeart/2018/2/layout/IconVerticalSolidList"/>
    <dgm:cxn modelId="{75505231-956D-4234-9BF2-B87CF4ED9BAA}" type="presParOf" srcId="{2E31C2E9-BDA2-49DC-961F-304CCAB0AB60}" destId="{E48E0293-B040-469E-A7EE-BBE3F118CD19}" srcOrd="0" destOrd="0" presId="urn:microsoft.com/office/officeart/2018/2/layout/IconVerticalSolidList"/>
    <dgm:cxn modelId="{051519B5-C5D1-4B59-AF03-A982E1241237}" type="presParOf" srcId="{2E31C2E9-BDA2-49DC-961F-304CCAB0AB60}" destId="{2CC1A8FA-D493-4701-A354-9127C71B095D}" srcOrd="1" destOrd="0" presId="urn:microsoft.com/office/officeart/2018/2/layout/IconVerticalSolidList"/>
    <dgm:cxn modelId="{61608683-64EB-4613-A09E-93CE2BE8CD99}" type="presParOf" srcId="{2E31C2E9-BDA2-49DC-961F-304CCAB0AB60}" destId="{6D6EC921-A3B4-4ECB-89BE-D7FC4B536D1F}" srcOrd="2" destOrd="0" presId="urn:microsoft.com/office/officeart/2018/2/layout/IconVerticalSolidList"/>
    <dgm:cxn modelId="{465E3059-A9BD-4680-93D4-F4BE40EA6AC9}" type="presParOf" srcId="{2E31C2E9-BDA2-49DC-961F-304CCAB0AB60}" destId="{39C8F11B-3E1A-440A-947D-E63F399194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EC4274-7DDC-4B44-9D95-943B5A12C60F}"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613155C5-7FD8-4213-8C17-4B50023A737E}">
      <dgm:prSet/>
      <dgm:spPr/>
      <dgm:t>
        <a:bodyPr/>
        <a:lstStyle/>
        <a:p>
          <a:r>
            <a:rPr lang="en-US" b="1" dirty="0"/>
            <a:t>FIRST: </a:t>
          </a:r>
          <a:r>
            <a:rPr lang="en-US" dirty="0"/>
            <a:t>Go to the check-in table in the Clearwater Library with the alpha of your last name to receive your reader card</a:t>
          </a:r>
        </a:p>
      </dgm:t>
    </dgm:pt>
    <dgm:pt modelId="{1A0AD61B-917A-4ED0-857B-D0B63996B3B3}" type="parTrans" cxnId="{65B40144-0CF0-4EDE-A108-EDE33E5A540E}">
      <dgm:prSet/>
      <dgm:spPr/>
      <dgm:t>
        <a:bodyPr/>
        <a:lstStyle/>
        <a:p>
          <a:endParaRPr lang="en-US"/>
        </a:p>
      </dgm:t>
    </dgm:pt>
    <dgm:pt modelId="{DA6595E3-CB12-4F90-AFB1-B8C52FFEE60E}" type="sibTrans" cxnId="{65B40144-0CF0-4EDE-A108-EDE33E5A540E}">
      <dgm:prSet phldrT="1"/>
      <dgm:spPr/>
      <dgm:t>
        <a:bodyPr/>
        <a:lstStyle/>
        <a:p>
          <a:r>
            <a:rPr lang="en-US"/>
            <a:t>1</a:t>
          </a:r>
        </a:p>
      </dgm:t>
    </dgm:pt>
    <dgm:pt modelId="{171A82AE-A1E3-43CC-A43B-0CF8383A980D}">
      <dgm:prSet/>
      <dgm:spPr/>
      <dgm:t>
        <a:bodyPr/>
        <a:lstStyle/>
        <a:p>
          <a:r>
            <a:rPr lang="en-US" b="1" dirty="0"/>
            <a:t>SECOND: </a:t>
          </a:r>
          <a:r>
            <a:rPr lang="en-US" dirty="0"/>
            <a:t>Locate your numbered group and get in numerical/alpha order</a:t>
          </a:r>
        </a:p>
      </dgm:t>
    </dgm:pt>
    <dgm:pt modelId="{F9D08D17-3F6C-4B0A-A7BA-2F2CD917B234}" type="parTrans" cxnId="{C38E5580-E1A8-44C0-A906-9F1BFE1EA7F7}">
      <dgm:prSet/>
      <dgm:spPr/>
      <dgm:t>
        <a:bodyPr/>
        <a:lstStyle/>
        <a:p>
          <a:endParaRPr lang="en-US"/>
        </a:p>
      </dgm:t>
    </dgm:pt>
    <dgm:pt modelId="{7FBA0EC0-2262-472C-84C3-2B1DE6A7EF14}" type="sibTrans" cxnId="{C38E5580-E1A8-44C0-A906-9F1BFE1EA7F7}">
      <dgm:prSet phldrT="2"/>
      <dgm:spPr/>
      <dgm:t>
        <a:bodyPr/>
        <a:lstStyle/>
        <a:p>
          <a:r>
            <a:rPr lang="en-US"/>
            <a:t>2</a:t>
          </a:r>
        </a:p>
      </dgm:t>
    </dgm:pt>
    <dgm:pt modelId="{72D3CDC3-45D9-4562-B60D-F702920CF808}">
      <dgm:prSet/>
      <dgm:spPr/>
      <dgm:t>
        <a:bodyPr/>
        <a:lstStyle/>
        <a:p>
          <a:r>
            <a:rPr lang="en-US" b="1" dirty="0"/>
            <a:t>THIRD: </a:t>
          </a:r>
          <a:r>
            <a:rPr lang="en-US" dirty="0"/>
            <a:t>Designated teachers will ensure you are in order &amp; properly dressed.</a:t>
          </a:r>
        </a:p>
      </dgm:t>
    </dgm:pt>
    <dgm:pt modelId="{2430F60B-9C05-4346-B31E-F6453101D751}" type="parTrans" cxnId="{7593EAC9-EC78-4C87-BAC5-E98CC1ABF8FE}">
      <dgm:prSet/>
      <dgm:spPr/>
      <dgm:t>
        <a:bodyPr/>
        <a:lstStyle/>
        <a:p>
          <a:endParaRPr lang="en-US"/>
        </a:p>
      </dgm:t>
    </dgm:pt>
    <dgm:pt modelId="{DB7DC428-79E5-4870-8F05-D2FB6D351EA0}" type="sibTrans" cxnId="{7593EAC9-EC78-4C87-BAC5-E98CC1ABF8FE}">
      <dgm:prSet phldrT="3"/>
      <dgm:spPr/>
      <dgm:t>
        <a:bodyPr/>
        <a:lstStyle/>
        <a:p>
          <a:r>
            <a:rPr lang="en-US"/>
            <a:t>3</a:t>
          </a:r>
        </a:p>
      </dgm:t>
    </dgm:pt>
    <dgm:pt modelId="{5D44086E-21C9-48AD-9F18-E157D902CF02}" type="pres">
      <dgm:prSet presAssocID="{A8EC4274-7DDC-4B44-9D95-943B5A12C60F}" presName="Name0" presStyleCnt="0">
        <dgm:presLayoutVars>
          <dgm:animLvl val="lvl"/>
          <dgm:resizeHandles val="exact"/>
        </dgm:presLayoutVars>
      </dgm:prSet>
      <dgm:spPr/>
    </dgm:pt>
    <dgm:pt modelId="{6AD921AB-38B7-4E3F-85D7-15053C0AEA41}" type="pres">
      <dgm:prSet presAssocID="{613155C5-7FD8-4213-8C17-4B50023A737E}" presName="compositeNode" presStyleCnt="0">
        <dgm:presLayoutVars>
          <dgm:bulletEnabled val="1"/>
        </dgm:presLayoutVars>
      </dgm:prSet>
      <dgm:spPr/>
    </dgm:pt>
    <dgm:pt modelId="{9AC8E871-8C5F-488B-8039-C03E5326FEE8}" type="pres">
      <dgm:prSet presAssocID="{613155C5-7FD8-4213-8C17-4B50023A737E}" presName="bgRect" presStyleLbl="bgAccFollowNode1" presStyleIdx="0" presStyleCnt="3"/>
      <dgm:spPr/>
    </dgm:pt>
    <dgm:pt modelId="{3348248F-EB5D-4404-83B7-92DAAC3D7FAF}" type="pres">
      <dgm:prSet presAssocID="{DA6595E3-CB12-4F90-AFB1-B8C52FFEE60E}" presName="sibTransNodeCircle" presStyleLbl="alignNode1" presStyleIdx="0" presStyleCnt="6">
        <dgm:presLayoutVars>
          <dgm:chMax val="0"/>
          <dgm:bulletEnabled/>
        </dgm:presLayoutVars>
      </dgm:prSet>
      <dgm:spPr/>
    </dgm:pt>
    <dgm:pt modelId="{4A4033A8-9239-4A15-8DDA-887507269BA1}" type="pres">
      <dgm:prSet presAssocID="{613155C5-7FD8-4213-8C17-4B50023A737E}" presName="bottomLine" presStyleLbl="alignNode1" presStyleIdx="1" presStyleCnt="6">
        <dgm:presLayoutVars/>
      </dgm:prSet>
      <dgm:spPr/>
    </dgm:pt>
    <dgm:pt modelId="{DFF37D1F-63A2-4C98-B7F2-F98532F86EE5}" type="pres">
      <dgm:prSet presAssocID="{613155C5-7FD8-4213-8C17-4B50023A737E}" presName="nodeText" presStyleLbl="bgAccFollowNode1" presStyleIdx="0" presStyleCnt="3">
        <dgm:presLayoutVars>
          <dgm:bulletEnabled val="1"/>
        </dgm:presLayoutVars>
      </dgm:prSet>
      <dgm:spPr/>
    </dgm:pt>
    <dgm:pt modelId="{FD587BC1-7A8F-49A8-99F1-C41A02F94B9E}" type="pres">
      <dgm:prSet presAssocID="{DA6595E3-CB12-4F90-AFB1-B8C52FFEE60E}" presName="sibTrans" presStyleCnt="0"/>
      <dgm:spPr/>
    </dgm:pt>
    <dgm:pt modelId="{0DD8C667-2AAA-4305-9783-35A421F0258B}" type="pres">
      <dgm:prSet presAssocID="{171A82AE-A1E3-43CC-A43B-0CF8383A980D}" presName="compositeNode" presStyleCnt="0">
        <dgm:presLayoutVars>
          <dgm:bulletEnabled val="1"/>
        </dgm:presLayoutVars>
      </dgm:prSet>
      <dgm:spPr/>
    </dgm:pt>
    <dgm:pt modelId="{5D078E53-CE84-4BC1-B335-901EAB017149}" type="pres">
      <dgm:prSet presAssocID="{171A82AE-A1E3-43CC-A43B-0CF8383A980D}" presName="bgRect" presStyleLbl="bgAccFollowNode1" presStyleIdx="1" presStyleCnt="3"/>
      <dgm:spPr/>
    </dgm:pt>
    <dgm:pt modelId="{4D32EE8A-F45F-4A2C-B957-F9966D68F48E}" type="pres">
      <dgm:prSet presAssocID="{7FBA0EC0-2262-472C-84C3-2B1DE6A7EF14}" presName="sibTransNodeCircle" presStyleLbl="alignNode1" presStyleIdx="2" presStyleCnt="6">
        <dgm:presLayoutVars>
          <dgm:chMax val="0"/>
          <dgm:bulletEnabled/>
        </dgm:presLayoutVars>
      </dgm:prSet>
      <dgm:spPr/>
    </dgm:pt>
    <dgm:pt modelId="{23319CC3-8E5C-434E-9A95-71D1F187A41F}" type="pres">
      <dgm:prSet presAssocID="{171A82AE-A1E3-43CC-A43B-0CF8383A980D}" presName="bottomLine" presStyleLbl="alignNode1" presStyleIdx="3" presStyleCnt="6">
        <dgm:presLayoutVars/>
      </dgm:prSet>
      <dgm:spPr/>
    </dgm:pt>
    <dgm:pt modelId="{9939A7BA-34E7-4E6F-98D7-657C98DD3186}" type="pres">
      <dgm:prSet presAssocID="{171A82AE-A1E3-43CC-A43B-0CF8383A980D}" presName="nodeText" presStyleLbl="bgAccFollowNode1" presStyleIdx="1" presStyleCnt="3">
        <dgm:presLayoutVars>
          <dgm:bulletEnabled val="1"/>
        </dgm:presLayoutVars>
      </dgm:prSet>
      <dgm:spPr/>
    </dgm:pt>
    <dgm:pt modelId="{394F7751-E556-47FC-873F-306BAF70DC02}" type="pres">
      <dgm:prSet presAssocID="{7FBA0EC0-2262-472C-84C3-2B1DE6A7EF14}" presName="sibTrans" presStyleCnt="0"/>
      <dgm:spPr/>
    </dgm:pt>
    <dgm:pt modelId="{531F3D96-7214-4725-9CFA-922CE9038EA1}" type="pres">
      <dgm:prSet presAssocID="{72D3CDC3-45D9-4562-B60D-F702920CF808}" presName="compositeNode" presStyleCnt="0">
        <dgm:presLayoutVars>
          <dgm:bulletEnabled val="1"/>
        </dgm:presLayoutVars>
      </dgm:prSet>
      <dgm:spPr/>
    </dgm:pt>
    <dgm:pt modelId="{8426518A-0927-4629-9B8F-0F1F3C009021}" type="pres">
      <dgm:prSet presAssocID="{72D3CDC3-45D9-4562-B60D-F702920CF808}" presName="bgRect" presStyleLbl="bgAccFollowNode1" presStyleIdx="2" presStyleCnt="3"/>
      <dgm:spPr/>
    </dgm:pt>
    <dgm:pt modelId="{0D127F91-DF6F-47C8-A9B7-6ACDBC365212}" type="pres">
      <dgm:prSet presAssocID="{DB7DC428-79E5-4870-8F05-D2FB6D351EA0}" presName="sibTransNodeCircle" presStyleLbl="alignNode1" presStyleIdx="4" presStyleCnt="6">
        <dgm:presLayoutVars>
          <dgm:chMax val="0"/>
          <dgm:bulletEnabled/>
        </dgm:presLayoutVars>
      </dgm:prSet>
      <dgm:spPr/>
    </dgm:pt>
    <dgm:pt modelId="{503A49F5-386E-4320-B648-B7AB18D94875}" type="pres">
      <dgm:prSet presAssocID="{72D3CDC3-45D9-4562-B60D-F702920CF808}" presName="bottomLine" presStyleLbl="alignNode1" presStyleIdx="5" presStyleCnt="6">
        <dgm:presLayoutVars/>
      </dgm:prSet>
      <dgm:spPr/>
    </dgm:pt>
    <dgm:pt modelId="{C90137E1-87B3-4649-AE08-3D0628335924}" type="pres">
      <dgm:prSet presAssocID="{72D3CDC3-45D9-4562-B60D-F702920CF808}" presName="nodeText" presStyleLbl="bgAccFollowNode1" presStyleIdx="2" presStyleCnt="3">
        <dgm:presLayoutVars>
          <dgm:bulletEnabled val="1"/>
        </dgm:presLayoutVars>
      </dgm:prSet>
      <dgm:spPr/>
    </dgm:pt>
  </dgm:ptLst>
  <dgm:cxnLst>
    <dgm:cxn modelId="{ACDA472A-15F9-4DFB-A4AB-5DD7B0FD121B}" type="presOf" srcId="{A8EC4274-7DDC-4B44-9D95-943B5A12C60F}" destId="{5D44086E-21C9-48AD-9F18-E157D902CF02}" srcOrd="0" destOrd="0" presId="urn:microsoft.com/office/officeart/2016/7/layout/BasicLinearProcessNumbered"/>
    <dgm:cxn modelId="{6E8B632B-5DA1-4753-BE59-94616E62EFD0}" type="presOf" srcId="{72D3CDC3-45D9-4562-B60D-F702920CF808}" destId="{8426518A-0927-4629-9B8F-0F1F3C009021}" srcOrd="0" destOrd="0" presId="urn:microsoft.com/office/officeart/2016/7/layout/BasicLinearProcessNumbered"/>
    <dgm:cxn modelId="{BEC89C2E-551F-4801-92C6-8A4A156B9E73}" type="presOf" srcId="{DB7DC428-79E5-4870-8F05-D2FB6D351EA0}" destId="{0D127F91-DF6F-47C8-A9B7-6ACDBC365212}" srcOrd="0" destOrd="0" presId="urn:microsoft.com/office/officeart/2016/7/layout/BasicLinearProcessNumbered"/>
    <dgm:cxn modelId="{96433E3D-055A-4E8B-ACAF-43B4C5922DF6}" type="presOf" srcId="{171A82AE-A1E3-43CC-A43B-0CF8383A980D}" destId="{9939A7BA-34E7-4E6F-98D7-657C98DD3186}" srcOrd="1" destOrd="0" presId="urn:microsoft.com/office/officeart/2016/7/layout/BasicLinearProcessNumbered"/>
    <dgm:cxn modelId="{65B40144-0CF0-4EDE-A108-EDE33E5A540E}" srcId="{A8EC4274-7DDC-4B44-9D95-943B5A12C60F}" destId="{613155C5-7FD8-4213-8C17-4B50023A737E}" srcOrd="0" destOrd="0" parTransId="{1A0AD61B-917A-4ED0-857B-D0B63996B3B3}" sibTransId="{DA6595E3-CB12-4F90-AFB1-B8C52FFEE60E}"/>
    <dgm:cxn modelId="{32BDFD47-81AC-4B44-AB31-DA08BF5082EC}" type="presOf" srcId="{613155C5-7FD8-4213-8C17-4B50023A737E}" destId="{9AC8E871-8C5F-488B-8039-C03E5326FEE8}" srcOrd="0" destOrd="0" presId="urn:microsoft.com/office/officeart/2016/7/layout/BasicLinearProcessNumbered"/>
    <dgm:cxn modelId="{1CBFC96A-4E6C-4D14-A251-A59869D7D044}" type="presOf" srcId="{72D3CDC3-45D9-4562-B60D-F702920CF808}" destId="{C90137E1-87B3-4649-AE08-3D0628335924}" srcOrd="1" destOrd="0" presId="urn:microsoft.com/office/officeart/2016/7/layout/BasicLinearProcessNumbered"/>
    <dgm:cxn modelId="{C38E5580-E1A8-44C0-A906-9F1BFE1EA7F7}" srcId="{A8EC4274-7DDC-4B44-9D95-943B5A12C60F}" destId="{171A82AE-A1E3-43CC-A43B-0CF8383A980D}" srcOrd="1" destOrd="0" parTransId="{F9D08D17-3F6C-4B0A-A7BA-2F2CD917B234}" sibTransId="{7FBA0EC0-2262-472C-84C3-2B1DE6A7EF14}"/>
    <dgm:cxn modelId="{A992129B-336F-438E-A2CA-2FFC4E85852D}" type="presOf" srcId="{DA6595E3-CB12-4F90-AFB1-B8C52FFEE60E}" destId="{3348248F-EB5D-4404-83B7-92DAAC3D7FAF}" srcOrd="0" destOrd="0" presId="urn:microsoft.com/office/officeart/2016/7/layout/BasicLinearProcessNumbered"/>
    <dgm:cxn modelId="{AB85A2C3-BD0D-4BA4-9EE5-5858BEF7E900}" type="presOf" srcId="{171A82AE-A1E3-43CC-A43B-0CF8383A980D}" destId="{5D078E53-CE84-4BC1-B335-901EAB017149}" srcOrd="0" destOrd="0" presId="urn:microsoft.com/office/officeart/2016/7/layout/BasicLinearProcessNumbered"/>
    <dgm:cxn modelId="{7593EAC9-EC78-4C87-BAC5-E98CC1ABF8FE}" srcId="{A8EC4274-7DDC-4B44-9D95-943B5A12C60F}" destId="{72D3CDC3-45D9-4562-B60D-F702920CF808}" srcOrd="2" destOrd="0" parTransId="{2430F60B-9C05-4346-B31E-F6453101D751}" sibTransId="{DB7DC428-79E5-4870-8F05-D2FB6D351EA0}"/>
    <dgm:cxn modelId="{FF360CD9-2255-4977-8023-62581E01055D}" type="presOf" srcId="{613155C5-7FD8-4213-8C17-4B50023A737E}" destId="{DFF37D1F-63A2-4C98-B7F2-F98532F86EE5}" srcOrd="1" destOrd="0" presId="urn:microsoft.com/office/officeart/2016/7/layout/BasicLinearProcessNumbered"/>
    <dgm:cxn modelId="{525D47F1-22EB-45AE-9409-E0AB335420BC}" type="presOf" srcId="{7FBA0EC0-2262-472C-84C3-2B1DE6A7EF14}" destId="{4D32EE8A-F45F-4A2C-B957-F9966D68F48E}" srcOrd="0" destOrd="0" presId="urn:microsoft.com/office/officeart/2016/7/layout/BasicLinearProcessNumbered"/>
    <dgm:cxn modelId="{893CC1E3-E084-400C-929A-5262BC845326}" type="presParOf" srcId="{5D44086E-21C9-48AD-9F18-E157D902CF02}" destId="{6AD921AB-38B7-4E3F-85D7-15053C0AEA41}" srcOrd="0" destOrd="0" presId="urn:microsoft.com/office/officeart/2016/7/layout/BasicLinearProcessNumbered"/>
    <dgm:cxn modelId="{F458601E-A45C-4EFB-B514-C28DB43F9A5A}" type="presParOf" srcId="{6AD921AB-38B7-4E3F-85D7-15053C0AEA41}" destId="{9AC8E871-8C5F-488B-8039-C03E5326FEE8}" srcOrd="0" destOrd="0" presId="urn:microsoft.com/office/officeart/2016/7/layout/BasicLinearProcessNumbered"/>
    <dgm:cxn modelId="{DA57FFC1-6C2E-42B3-AF50-0FD05169F57A}" type="presParOf" srcId="{6AD921AB-38B7-4E3F-85D7-15053C0AEA41}" destId="{3348248F-EB5D-4404-83B7-92DAAC3D7FAF}" srcOrd="1" destOrd="0" presId="urn:microsoft.com/office/officeart/2016/7/layout/BasicLinearProcessNumbered"/>
    <dgm:cxn modelId="{6DF590BF-96AA-44A7-8C43-A8CD77C36BFA}" type="presParOf" srcId="{6AD921AB-38B7-4E3F-85D7-15053C0AEA41}" destId="{4A4033A8-9239-4A15-8DDA-887507269BA1}" srcOrd="2" destOrd="0" presId="urn:microsoft.com/office/officeart/2016/7/layout/BasicLinearProcessNumbered"/>
    <dgm:cxn modelId="{D8CE7C59-43D0-4431-A9CB-21FAA80F577C}" type="presParOf" srcId="{6AD921AB-38B7-4E3F-85D7-15053C0AEA41}" destId="{DFF37D1F-63A2-4C98-B7F2-F98532F86EE5}" srcOrd="3" destOrd="0" presId="urn:microsoft.com/office/officeart/2016/7/layout/BasicLinearProcessNumbered"/>
    <dgm:cxn modelId="{ACAD0B91-31DC-4D50-9382-CA995D6973E3}" type="presParOf" srcId="{5D44086E-21C9-48AD-9F18-E157D902CF02}" destId="{FD587BC1-7A8F-49A8-99F1-C41A02F94B9E}" srcOrd="1" destOrd="0" presId="urn:microsoft.com/office/officeart/2016/7/layout/BasicLinearProcessNumbered"/>
    <dgm:cxn modelId="{39DDA819-BE35-4D8E-BCC2-759B5161353B}" type="presParOf" srcId="{5D44086E-21C9-48AD-9F18-E157D902CF02}" destId="{0DD8C667-2AAA-4305-9783-35A421F0258B}" srcOrd="2" destOrd="0" presId="urn:microsoft.com/office/officeart/2016/7/layout/BasicLinearProcessNumbered"/>
    <dgm:cxn modelId="{EEB1EBD1-75B1-4B24-962F-ABCAF461EA7B}" type="presParOf" srcId="{0DD8C667-2AAA-4305-9783-35A421F0258B}" destId="{5D078E53-CE84-4BC1-B335-901EAB017149}" srcOrd="0" destOrd="0" presId="urn:microsoft.com/office/officeart/2016/7/layout/BasicLinearProcessNumbered"/>
    <dgm:cxn modelId="{0BB22523-CD4A-4394-BB50-9029BEFCE6C8}" type="presParOf" srcId="{0DD8C667-2AAA-4305-9783-35A421F0258B}" destId="{4D32EE8A-F45F-4A2C-B957-F9966D68F48E}" srcOrd="1" destOrd="0" presId="urn:microsoft.com/office/officeart/2016/7/layout/BasicLinearProcessNumbered"/>
    <dgm:cxn modelId="{124FFCA0-F797-4B31-986B-A7CADCD28FD0}" type="presParOf" srcId="{0DD8C667-2AAA-4305-9783-35A421F0258B}" destId="{23319CC3-8E5C-434E-9A95-71D1F187A41F}" srcOrd="2" destOrd="0" presId="urn:microsoft.com/office/officeart/2016/7/layout/BasicLinearProcessNumbered"/>
    <dgm:cxn modelId="{726963BE-577A-4C78-9058-ED32667A15BB}" type="presParOf" srcId="{0DD8C667-2AAA-4305-9783-35A421F0258B}" destId="{9939A7BA-34E7-4E6F-98D7-657C98DD3186}" srcOrd="3" destOrd="0" presId="urn:microsoft.com/office/officeart/2016/7/layout/BasicLinearProcessNumbered"/>
    <dgm:cxn modelId="{B85A83CA-6975-41B6-B319-B5BC77AEE28A}" type="presParOf" srcId="{5D44086E-21C9-48AD-9F18-E157D902CF02}" destId="{394F7751-E556-47FC-873F-306BAF70DC02}" srcOrd="3" destOrd="0" presId="urn:microsoft.com/office/officeart/2016/7/layout/BasicLinearProcessNumbered"/>
    <dgm:cxn modelId="{56937B94-0A3E-454F-AB2A-1829CC93DF3F}" type="presParOf" srcId="{5D44086E-21C9-48AD-9F18-E157D902CF02}" destId="{531F3D96-7214-4725-9CFA-922CE9038EA1}" srcOrd="4" destOrd="0" presId="urn:microsoft.com/office/officeart/2016/7/layout/BasicLinearProcessNumbered"/>
    <dgm:cxn modelId="{3E19F4BE-77CB-4332-B0A6-CEAEF3C52B98}" type="presParOf" srcId="{531F3D96-7214-4725-9CFA-922CE9038EA1}" destId="{8426518A-0927-4629-9B8F-0F1F3C009021}" srcOrd="0" destOrd="0" presId="urn:microsoft.com/office/officeart/2016/7/layout/BasicLinearProcessNumbered"/>
    <dgm:cxn modelId="{F562EE59-9874-4152-8600-87162D227960}" type="presParOf" srcId="{531F3D96-7214-4725-9CFA-922CE9038EA1}" destId="{0D127F91-DF6F-47C8-A9B7-6ACDBC365212}" srcOrd="1" destOrd="0" presId="urn:microsoft.com/office/officeart/2016/7/layout/BasicLinearProcessNumbered"/>
    <dgm:cxn modelId="{08BFCEB9-6D01-4197-A5FC-E86787F8149D}" type="presParOf" srcId="{531F3D96-7214-4725-9CFA-922CE9038EA1}" destId="{503A49F5-386E-4320-B648-B7AB18D94875}" srcOrd="2" destOrd="0" presId="urn:microsoft.com/office/officeart/2016/7/layout/BasicLinearProcessNumbered"/>
    <dgm:cxn modelId="{D507732E-FD0F-4906-9827-8B5F38F408C7}" type="presParOf" srcId="{531F3D96-7214-4725-9CFA-922CE9038EA1}" destId="{C90137E1-87B3-4649-AE08-3D062833592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47E553-50F8-4DDE-B7A5-7999B7FB42FC}"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F61CFD29-CFB3-4DCE-B90F-FC1B702FB6E2}">
      <dgm:prSet/>
      <dgm:spPr/>
      <dgm:t>
        <a:bodyPr/>
        <a:lstStyle/>
        <a:p>
          <a:r>
            <a:rPr lang="en-US"/>
            <a:t>Issues with caps/gowns and orders must be handled with Herff-Jones at (727) 381-7714</a:t>
          </a:r>
        </a:p>
      </dgm:t>
    </dgm:pt>
    <dgm:pt modelId="{3BC21837-E6EE-476E-97B1-0BB3BCC90AF1}" type="parTrans" cxnId="{9CF88C5E-E77E-4E0F-A743-C44C405C21AD}">
      <dgm:prSet/>
      <dgm:spPr/>
      <dgm:t>
        <a:bodyPr/>
        <a:lstStyle/>
        <a:p>
          <a:endParaRPr lang="en-US"/>
        </a:p>
      </dgm:t>
    </dgm:pt>
    <dgm:pt modelId="{8E7D6D0B-3197-40E2-8EC1-48FC219A5CB9}" type="sibTrans" cxnId="{9CF88C5E-E77E-4E0F-A743-C44C405C21AD}">
      <dgm:prSet/>
      <dgm:spPr/>
      <dgm:t>
        <a:bodyPr/>
        <a:lstStyle/>
        <a:p>
          <a:endParaRPr lang="en-US"/>
        </a:p>
      </dgm:t>
    </dgm:pt>
    <dgm:pt modelId="{7F2B8F2C-FAD4-4EA2-A028-0D1B86012536}">
      <dgm:prSet/>
      <dgm:spPr/>
      <dgm:t>
        <a:bodyPr/>
        <a:lstStyle/>
        <a:p>
          <a:r>
            <a:rPr lang="en-US" dirty="0"/>
            <a:t>Students must satisfy grad fees and have the current cap &amp; gown to participate in the ceremony.</a:t>
          </a:r>
        </a:p>
        <a:p>
          <a:endParaRPr lang="en-US" dirty="0"/>
        </a:p>
      </dgm:t>
    </dgm:pt>
    <dgm:pt modelId="{BC70B121-307F-48D8-B3D7-C593C421270B}" type="parTrans" cxnId="{778C71CF-8895-4107-B221-CC21A4F7BD62}">
      <dgm:prSet/>
      <dgm:spPr/>
      <dgm:t>
        <a:bodyPr/>
        <a:lstStyle/>
        <a:p>
          <a:endParaRPr lang="en-US"/>
        </a:p>
      </dgm:t>
    </dgm:pt>
    <dgm:pt modelId="{5A487BAB-9824-4272-9D1A-30A0BF4017D7}" type="sibTrans" cxnId="{778C71CF-8895-4107-B221-CC21A4F7BD62}">
      <dgm:prSet/>
      <dgm:spPr/>
      <dgm:t>
        <a:bodyPr/>
        <a:lstStyle/>
        <a:p>
          <a:endParaRPr lang="en-US"/>
        </a:p>
      </dgm:t>
    </dgm:pt>
    <dgm:pt modelId="{F0122899-03D2-4501-A232-C22B66BB5257}">
      <dgm:prSet/>
      <dgm:spPr/>
      <dgm:t>
        <a:bodyPr/>
        <a:lstStyle/>
        <a:p>
          <a:r>
            <a:rPr lang="en-US" dirty="0"/>
            <a:t>Pay all financial obligations before graduation in order to be able to participate.  (Pick up diploma at school)</a:t>
          </a:r>
        </a:p>
      </dgm:t>
    </dgm:pt>
    <dgm:pt modelId="{69E41F2E-5757-4A92-BBE3-99A6BB055FD4}" type="parTrans" cxnId="{A11B2631-DC9B-4396-8C8A-1A1D266677A9}">
      <dgm:prSet/>
      <dgm:spPr/>
      <dgm:t>
        <a:bodyPr/>
        <a:lstStyle/>
        <a:p>
          <a:endParaRPr lang="en-US"/>
        </a:p>
      </dgm:t>
    </dgm:pt>
    <dgm:pt modelId="{2317FB5A-B72D-4E1F-9651-44B233DD1F33}" type="sibTrans" cxnId="{A11B2631-DC9B-4396-8C8A-1A1D266677A9}">
      <dgm:prSet/>
      <dgm:spPr/>
      <dgm:t>
        <a:bodyPr/>
        <a:lstStyle/>
        <a:p>
          <a:endParaRPr lang="en-US"/>
        </a:p>
      </dgm:t>
    </dgm:pt>
    <dgm:pt modelId="{E4EF32FC-7A3A-4767-AF39-E9529F5AAA29}">
      <dgm:prSet/>
      <dgm:spPr/>
      <dgm:t>
        <a:bodyPr/>
        <a:lstStyle/>
        <a:p>
          <a:r>
            <a:rPr lang="en-US" dirty="0"/>
            <a:t>For an ASL interpreter or a graduate who needs assistance due to a disability, please see Mr. Cady at </a:t>
          </a:r>
          <a:r>
            <a:rPr lang="en-US" dirty="0">
              <a:hlinkClick xmlns:r="http://schemas.openxmlformats.org/officeDocument/2006/relationships" r:id="rId1"/>
            </a:rPr>
            <a:t>Cadyj@pcsb.org</a:t>
          </a:r>
          <a:r>
            <a:rPr lang="en-US" dirty="0"/>
            <a:t> after!!! </a:t>
          </a:r>
        </a:p>
      </dgm:t>
    </dgm:pt>
    <dgm:pt modelId="{887B9AAB-1451-4ACF-8F34-46DDA9414447}" type="parTrans" cxnId="{2C53C400-0583-4171-A5C9-7BB1D5348604}">
      <dgm:prSet/>
      <dgm:spPr/>
      <dgm:t>
        <a:bodyPr/>
        <a:lstStyle/>
        <a:p>
          <a:endParaRPr lang="en-US"/>
        </a:p>
      </dgm:t>
    </dgm:pt>
    <dgm:pt modelId="{A5C343CD-1398-49EE-8FB1-5AC0D2C7F6D4}" type="sibTrans" cxnId="{2C53C400-0583-4171-A5C9-7BB1D5348604}">
      <dgm:prSet/>
      <dgm:spPr/>
      <dgm:t>
        <a:bodyPr/>
        <a:lstStyle/>
        <a:p>
          <a:endParaRPr lang="en-US"/>
        </a:p>
      </dgm:t>
    </dgm:pt>
    <dgm:pt modelId="{2724676B-3322-4841-9538-478AB26B36ED}" type="pres">
      <dgm:prSet presAssocID="{CB47E553-50F8-4DDE-B7A5-7999B7FB42FC}" presName="vert0" presStyleCnt="0">
        <dgm:presLayoutVars>
          <dgm:dir/>
          <dgm:animOne val="branch"/>
          <dgm:animLvl val="lvl"/>
        </dgm:presLayoutVars>
      </dgm:prSet>
      <dgm:spPr/>
    </dgm:pt>
    <dgm:pt modelId="{AB2824F0-092A-4E95-8061-BABC2FD185E3}" type="pres">
      <dgm:prSet presAssocID="{F61CFD29-CFB3-4DCE-B90F-FC1B702FB6E2}" presName="thickLine" presStyleLbl="alignNode1" presStyleIdx="0" presStyleCnt="4"/>
      <dgm:spPr/>
    </dgm:pt>
    <dgm:pt modelId="{6A4A26AE-7F8F-4807-BA14-8C6FECFFAD65}" type="pres">
      <dgm:prSet presAssocID="{F61CFD29-CFB3-4DCE-B90F-FC1B702FB6E2}" presName="horz1" presStyleCnt="0"/>
      <dgm:spPr/>
    </dgm:pt>
    <dgm:pt modelId="{FA95E6FE-F806-4E1F-9C5A-13F5A199A46F}" type="pres">
      <dgm:prSet presAssocID="{F61CFD29-CFB3-4DCE-B90F-FC1B702FB6E2}" presName="tx1" presStyleLbl="revTx" presStyleIdx="0" presStyleCnt="4"/>
      <dgm:spPr/>
    </dgm:pt>
    <dgm:pt modelId="{1708CB07-6B82-4673-94EC-64C82098AA43}" type="pres">
      <dgm:prSet presAssocID="{F61CFD29-CFB3-4DCE-B90F-FC1B702FB6E2}" presName="vert1" presStyleCnt="0"/>
      <dgm:spPr/>
    </dgm:pt>
    <dgm:pt modelId="{51F7BD5D-5F37-497C-B513-F4E1BF8680D5}" type="pres">
      <dgm:prSet presAssocID="{7F2B8F2C-FAD4-4EA2-A028-0D1B86012536}" presName="thickLine" presStyleLbl="alignNode1" presStyleIdx="1" presStyleCnt="4"/>
      <dgm:spPr/>
    </dgm:pt>
    <dgm:pt modelId="{87F696AC-4ED7-47ED-A8D4-9F1AFD09E922}" type="pres">
      <dgm:prSet presAssocID="{7F2B8F2C-FAD4-4EA2-A028-0D1B86012536}" presName="horz1" presStyleCnt="0"/>
      <dgm:spPr/>
    </dgm:pt>
    <dgm:pt modelId="{FA0CF7E2-3E28-4DE0-B214-DDA603C23F4E}" type="pres">
      <dgm:prSet presAssocID="{7F2B8F2C-FAD4-4EA2-A028-0D1B86012536}" presName="tx1" presStyleLbl="revTx" presStyleIdx="1" presStyleCnt="4"/>
      <dgm:spPr/>
    </dgm:pt>
    <dgm:pt modelId="{4D0AED09-9167-458C-BC8C-7C1298B4E6DD}" type="pres">
      <dgm:prSet presAssocID="{7F2B8F2C-FAD4-4EA2-A028-0D1B86012536}" presName="vert1" presStyleCnt="0"/>
      <dgm:spPr/>
    </dgm:pt>
    <dgm:pt modelId="{5F37C247-29A9-4514-8B36-8D638E34A100}" type="pres">
      <dgm:prSet presAssocID="{F0122899-03D2-4501-A232-C22B66BB5257}" presName="thickLine" presStyleLbl="alignNode1" presStyleIdx="2" presStyleCnt="4"/>
      <dgm:spPr/>
    </dgm:pt>
    <dgm:pt modelId="{6B83845A-5455-4A97-AEC7-9C18B5F53E76}" type="pres">
      <dgm:prSet presAssocID="{F0122899-03D2-4501-A232-C22B66BB5257}" presName="horz1" presStyleCnt="0"/>
      <dgm:spPr/>
    </dgm:pt>
    <dgm:pt modelId="{240CABE5-09AA-46DE-BD02-7EF3C06FA9A1}" type="pres">
      <dgm:prSet presAssocID="{F0122899-03D2-4501-A232-C22B66BB5257}" presName="tx1" presStyleLbl="revTx" presStyleIdx="2" presStyleCnt="4"/>
      <dgm:spPr/>
    </dgm:pt>
    <dgm:pt modelId="{F5EF25EE-6B99-4AB9-ACE5-8001788EEFEB}" type="pres">
      <dgm:prSet presAssocID="{F0122899-03D2-4501-A232-C22B66BB5257}" presName="vert1" presStyleCnt="0"/>
      <dgm:spPr/>
    </dgm:pt>
    <dgm:pt modelId="{62F108CA-11F5-4620-B0FA-3C4805E35D79}" type="pres">
      <dgm:prSet presAssocID="{E4EF32FC-7A3A-4767-AF39-E9529F5AAA29}" presName="thickLine" presStyleLbl="alignNode1" presStyleIdx="3" presStyleCnt="4"/>
      <dgm:spPr/>
    </dgm:pt>
    <dgm:pt modelId="{477C17A8-69DB-4410-AFD4-33B4C6C4BEAC}" type="pres">
      <dgm:prSet presAssocID="{E4EF32FC-7A3A-4767-AF39-E9529F5AAA29}" presName="horz1" presStyleCnt="0"/>
      <dgm:spPr/>
    </dgm:pt>
    <dgm:pt modelId="{BBD8AB47-9301-4DC9-B3E4-8A2767592A3E}" type="pres">
      <dgm:prSet presAssocID="{E4EF32FC-7A3A-4767-AF39-E9529F5AAA29}" presName="tx1" presStyleLbl="revTx" presStyleIdx="3" presStyleCnt="4"/>
      <dgm:spPr/>
    </dgm:pt>
    <dgm:pt modelId="{ECFD072D-9EA8-4CD2-A6D4-5F52B9D2511B}" type="pres">
      <dgm:prSet presAssocID="{E4EF32FC-7A3A-4767-AF39-E9529F5AAA29}" presName="vert1" presStyleCnt="0"/>
      <dgm:spPr/>
    </dgm:pt>
  </dgm:ptLst>
  <dgm:cxnLst>
    <dgm:cxn modelId="{2C53C400-0583-4171-A5C9-7BB1D5348604}" srcId="{CB47E553-50F8-4DDE-B7A5-7999B7FB42FC}" destId="{E4EF32FC-7A3A-4767-AF39-E9529F5AAA29}" srcOrd="3" destOrd="0" parTransId="{887B9AAB-1451-4ACF-8F34-46DDA9414447}" sibTransId="{A5C343CD-1398-49EE-8FB1-5AC0D2C7F6D4}"/>
    <dgm:cxn modelId="{A11B2631-DC9B-4396-8C8A-1A1D266677A9}" srcId="{CB47E553-50F8-4DDE-B7A5-7999B7FB42FC}" destId="{F0122899-03D2-4501-A232-C22B66BB5257}" srcOrd="2" destOrd="0" parTransId="{69E41F2E-5757-4A92-BBE3-99A6BB055FD4}" sibTransId="{2317FB5A-B72D-4E1F-9651-44B233DD1F33}"/>
    <dgm:cxn modelId="{9CF88C5E-E77E-4E0F-A743-C44C405C21AD}" srcId="{CB47E553-50F8-4DDE-B7A5-7999B7FB42FC}" destId="{F61CFD29-CFB3-4DCE-B90F-FC1B702FB6E2}" srcOrd="0" destOrd="0" parTransId="{3BC21837-E6EE-476E-97B1-0BB3BCC90AF1}" sibTransId="{8E7D6D0B-3197-40E2-8EC1-48FC219A5CB9}"/>
    <dgm:cxn modelId="{C26A598E-277C-416A-B26A-90B7CFF6BBD6}" type="presOf" srcId="{CB47E553-50F8-4DDE-B7A5-7999B7FB42FC}" destId="{2724676B-3322-4841-9538-478AB26B36ED}" srcOrd="0" destOrd="0" presId="urn:microsoft.com/office/officeart/2008/layout/LinedList"/>
    <dgm:cxn modelId="{1612D68E-1071-47AA-BB88-EAF2D6D06148}" type="presOf" srcId="{F0122899-03D2-4501-A232-C22B66BB5257}" destId="{240CABE5-09AA-46DE-BD02-7EF3C06FA9A1}" srcOrd="0" destOrd="0" presId="urn:microsoft.com/office/officeart/2008/layout/LinedList"/>
    <dgm:cxn modelId="{5F663790-09A2-4FD1-B958-62177546164D}" type="presOf" srcId="{F61CFD29-CFB3-4DCE-B90F-FC1B702FB6E2}" destId="{FA95E6FE-F806-4E1F-9C5A-13F5A199A46F}" srcOrd="0" destOrd="0" presId="urn:microsoft.com/office/officeart/2008/layout/LinedList"/>
    <dgm:cxn modelId="{4CF67695-9297-409F-B42E-E5296E87D254}" type="presOf" srcId="{E4EF32FC-7A3A-4767-AF39-E9529F5AAA29}" destId="{BBD8AB47-9301-4DC9-B3E4-8A2767592A3E}" srcOrd="0" destOrd="0" presId="urn:microsoft.com/office/officeart/2008/layout/LinedList"/>
    <dgm:cxn modelId="{91F6049A-D268-4459-A481-893EDB3F7BA5}" type="presOf" srcId="{7F2B8F2C-FAD4-4EA2-A028-0D1B86012536}" destId="{FA0CF7E2-3E28-4DE0-B214-DDA603C23F4E}" srcOrd="0" destOrd="0" presId="urn:microsoft.com/office/officeart/2008/layout/LinedList"/>
    <dgm:cxn modelId="{778C71CF-8895-4107-B221-CC21A4F7BD62}" srcId="{CB47E553-50F8-4DDE-B7A5-7999B7FB42FC}" destId="{7F2B8F2C-FAD4-4EA2-A028-0D1B86012536}" srcOrd="1" destOrd="0" parTransId="{BC70B121-307F-48D8-B3D7-C593C421270B}" sibTransId="{5A487BAB-9824-4272-9D1A-30A0BF4017D7}"/>
    <dgm:cxn modelId="{0CEE76B5-8FCD-44F9-9A8E-084E6009076C}" type="presParOf" srcId="{2724676B-3322-4841-9538-478AB26B36ED}" destId="{AB2824F0-092A-4E95-8061-BABC2FD185E3}" srcOrd="0" destOrd="0" presId="urn:microsoft.com/office/officeart/2008/layout/LinedList"/>
    <dgm:cxn modelId="{879DBC09-978C-47ED-BF05-B2928FCF74DA}" type="presParOf" srcId="{2724676B-3322-4841-9538-478AB26B36ED}" destId="{6A4A26AE-7F8F-4807-BA14-8C6FECFFAD65}" srcOrd="1" destOrd="0" presId="urn:microsoft.com/office/officeart/2008/layout/LinedList"/>
    <dgm:cxn modelId="{033CF163-99B6-4169-A0BF-CBDC5C0FC797}" type="presParOf" srcId="{6A4A26AE-7F8F-4807-BA14-8C6FECFFAD65}" destId="{FA95E6FE-F806-4E1F-9C5A-13F5A199A46F}" srcOrd="0" destOrd="0" presId="urn:microsoft.com/office/officeart/2008/layout/LinedList"/>
    <dgm:cxn modelId="{EDC526AF-A4DE-4BB3-94F3-016A41FDCB0F}" type="presParOf" srcId="{6A4A26AE-7F8F-4807-BA14-8C6FECFFAD65}" destId="{1708CB07-6B82-4673-94EC-64C82098AA43}" srcOrd="1" destOrd="0" presId="urn:microsoft.com/office/officeart/2008/layout/LinedList"/>
    <dgm:cxn modelId="{D4DB57F8-3BC5-4CB7-B089-2BEA720CDAD4}" type="presParOf" srcId="{2724676B-3322-4841-9538-478AB26B36ED}" destId="{51F7BD5D-5F37-497C-B513-F4E1BF8680D5}" srcOrd="2" destOrd="0" presId="urn:microsoft.com/office/officeart/2008/layout/LinedList"/>
    <dgm:cxn modelId="{9770340D-24E8-4710-A6E9-E95403103D8A}" type="presParOf" srcId="{2724676B-3322-4841-9538-478AB26B36ED}" destId="{87F696AC-4ED7-47ED-A8D4-9F1AFD09E922}" srcOrd="3" destOrd="0" presId="urn:microsoft.com/office/officeart/2008/layout/LinedList"/>
    <dgm:cxn modelId="{2B2EF2F4-0696-4A09-92AE-56F7A30C81F4}" type="presParOf" srcId="{87F696AC-4ED7-47ED-A8D4-9F1AFD09E922}" destId="{FA0CF7E2-3E28-4DE0-B214-DDA603C23F4E}" srcOrd="0" destOrd="0" presId="urn:microsoft.com/office/officeart/2008/layout/LinedList"/>
    <dgm:cxn modelId="{6446D957-5336-42DA-B49D-2DBCB6D2C50F}" type="presParOf" srcId="{87F696AC-4ED7-47ED-A8D4-9F1AFD09E922}" destId="{4D0AED09-9167-458C-BC8C-7C1298B4E6DD}" srcOrd="1" destOrd="0" presId="urn:microsoft.com/office/officeart/2008/layout/LinedList"/>
    <dgm:cxn modelId="{36F41D1C-EE25-40D4-895E-6A21D7FE6DBD}" type="presParOf" srcId="{2724676B-3322-4841-9538-478AB26B36ED}" destId="{5F37C247-29A9-4514-8B36-8D638E34A100}" srcOrd="4" destOrd="0" presId="urn:microsoft.com/office/officeart/2008/layout/LinedList"/>
    <dgm:cxn modelId="{2D5CFC3E-CBFA-4AF6-BDC5-2C534F739011}" type="presParOf" srcId="{2724676B-3322-4841-9538-478AB26B36ED}" destId="{6B83845A-5455-4A97-AEC7-9C18B5F53E76}" srcOrd="5" destOrd="0" presId="urn:microsoft.com/office/officeart/2008/layout/LinedList"/>
    <dgm:cxn modelId="{20180480-EB9C-432F-853E-01BA3430E1F5}" type="presParOf" srcId="{6B83845A-5455-4A97-AEC7-9C18B5F53E76}" destId="{240CABE5-09AA-46DE-BD02-7EF3C06FA9A1}" srcOrd="0" destOrd="0" presId="urn:microsoft.com/office/officeart/2008/layout/LinedList"/>
    <dgm:cxn modelId="{AC78696E-8265-44B0-946C-BB0C191AF9B5}" type="presParOf" srcId="{6B83845A-5455-4A97-AEC7-9C18B5F53E76}" destId="{F5EF25EE-6B99-4AB9-ACE5-8001788EEFEB}" srcOrd="1" destOrd="0" presId="urn:microsoft.com/office/officeart/2008/layout/LinedList"/>
    <dgm:cxn modelId="{72576D89-D34C-479A-BB94-12A09AC1AFD7}" type="presParOf" srcId="{2724676B-3322-4841-9538-478AB26B36ED}" destId="{62F108CA-11F5-4620-B0FA-3C4805E35D79}" srcOrd="6" destOrd="0" presId="urn:microsoft.com/office/officeart/2008/layout/LinedList"/>
    <dgm:cxn modelId="{BEB716CE-1F31-44C4-A38C-68100C94C31C}" type="presParOf" srcId="{2724676B-3322-4841-9538-478AB26B36ED}" destId="{477C17A8-69DB-4410-AFD4-33B4C6C4BEAC}" srcOrd="7" destOrd="0" presId="urn:microsoft.com/office/officeart/2008/layout/LinedList"/>
    <dgm:cxn modelId="{C544DBE2-1C40-4B23-A263-1A3811B547FA}" type="presParOf" srcId="{477C17A8-69DB-4410-AFD4-33B4C6C4BEAC}" destId="{BBD8AB47-9301-4DC9-B3E4-8A2767592A3E}" srcOrd="0" destOrd="0" presId="urn:microsoft.com/office/officeart/2008/layout/LinedList"/>
    <dgm:cxn modelId="{7B0D6468-BAE3-43F3-9565-1F2C8255FCDD}" type="presParOf" srcId="{477C17A8-69DB-4410-AFD4-33B4C6C4BEAC}" destId="{ECFD072D-9EA8-4CD2-A6D4-5F52B9D251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1146D-9701-4E4B-B4F1-4EFC2D597E2F}">
      <dsp:nvSpPr>
        <dsp:cNvPr id="0" name=""/>
        <dsp:cNvSpPr/>
      </dsp:nvSpPr>
      <dsp:spPr>
        <a:xfrm>
          <a:off x="0" y="88616"/>
          <a:ext cx="6151562" cy="1544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Date: May 29, 2025</a:t>
          </a:r>
        </a:p>
      </dsp:txBody>
      <dsp:txXfrm>
        <a:off x="75391" y="164007"/>
        <a:ext cx="6000780" cy="1393618"/>
      </dsp:txXfrm>
    </dsp:sp>
    <dsp:sp modelId="{1C60BFFA-C6B2-4295-8FFC-FAB5D1F7596B}">
      <dsp:nvSpPr>
        <dsp:cNvPr id="0" name=""/>
        <dsp:cNvSpPr/>
      </dsp:nvSpPr>
      <dsp:spPr>
        <a:xfrm>
          <a:off x="0" y="1693157"/>
          <a:ext cx="6151562" cy="1544400"/>
        </a:xfrm>
        <a:prstGeom prst="roundRect">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Time: 11:30 a.m.</a:t>
          </a:r>
        </a:p>
      </dsp:txBody>
      <dsp:txXfrm>
        <a:off x="75391" y="1768548"/>
        <a:ext cx="6000780" cy="1393618"/>
      </dsp:txXfrm>
    </dsp:sp>
    <dsp:sp modelId="{1B86C505-7312-4BE0-AF73-39FD45C99A6D}">
      <dsp:nvSpPr>
        <dsp:cNvPr id="0" name=""/>
        <dsp:cNvSpPr/>
      </dsp:nvSpPr>
      <dsp:spPr>
        <a:xfrm>
          <a:off x="0" y="3306677"/>
          <a:ext cx="6151562" cy="1544400"/>
        </a:xfrm>
        <a:prstGeom prst="roundRect">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Location: The Sound</a:t>
          </a:r>
        </a:p>
        <a:p>
          <a:pPr marL="0" lvl="0" indent="0" algn="l" defTabSz="1066800">
            <a:lnSpc>
              <a:spcPct val="90000"/>
            </a:lnSpc>
            <a:spcBef>
              <a:spcPct val="0"/>
            </a:spcBef>
            <a:spcAft>
              <a:spcPct val="35000"/>
            </a:spcAft>
            <a:buNone/>
          </a:pPr>
          <a:r>
            <a:rPr lang="en-US" sz="2400" kern="1200" dirty="0"/>
            <a:t>255 Drew Street</a:t>
          </a:r>
        </a:p>
        <a:p>
          <a:pPr marL="0" lvl="0" indent="0" algn="l" defTabSz="1066800">
            <a:lnSpc>
              <a:spcPct val="90000"/>
            </a:lnSpc>
            <a:spcBef>
              <a:spcPct val="0"/>
            </a:spcBef>
            <a:spcAft>
              <a:spcPct val="35000"/>
            </a:spcAft>
            <a:buNone/>
          </a:pPr>
          <a:r>
            <a:rPr lang="en-US" sz="2400" kern="1200" dirty="0"/>
            <a:t>Clearwater, FL 33755</a:t>
          </a:r>
        </a:p>
      </dsp:txBody>
      <dsp:txXfrm>
        <a:off x="75391" y="3382068"/>
        <a:ext cx="6000780" cy="1393618"/>
      </dsp:txXfrm>
    </dsp:sp>
    <dsp:sp modelId="{CDE8D13D-75BE-415A-869F-97CE32FF116A}">
      <dsp:nvSpPr>
        <dsp:cNvPr id="0" name=""/>
        <dsp:cNvSpPr/>
      </dsp:nvSpPr>
      <dsp:spPr>
        <a:xfrm>
          <a:off x="0" y="4920197"/>
          <a:ext cx="6151562" cy="154440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Students arrive: 10:30 a.m. </a:t>
          </a:r>
        </a:p>
        <a:p>
          <a:pPr marL="0" lvl="0" indent="0" algn="l" defTabSz="1066800">
            <a:lnSpc>
              <a:spcPct val="90000"/>
            </a:lnSpc>
            <a:spcBef>
              <a:spcPct val="0"/>
            </a:spcBef>
            <a:spcAft>
              <a:spcPct val="35000"/>
            </a:spcAft>
            <a:buNone/>
          </a:pPr>
          <a:r>
            <a:rPr lang="en-US" sz="2400" kern="1200" dirty="0"/>
            <a:t>Student entrance: Southside of Clearwater Library</a:t>
          </a:r>
        </a:p>
      </dsp:txBody>
      <dsp:txXfrm>
        <a:off x="75391" y="4995588"/>
        <a:ext cx="6000780" cy="1393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704A2-E4BC-480E-9B1E-166C3D80C615}">
      <dsp:nvSpPr>
        <dsp:cNvPr id="0" name=""/>
        <dsp:cNvSpPr/>
      </dsp:nvSpPr>
      <dsp:spPr>
        <a:xfrm>
          <a:off x="0" y="532"/>
          <a:ext cx="11029615" cy="12449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867559-9154-4566-ADA6-CAB170299C87}">
      <dsp:nvSpPr>
        <dsp:cNvPr id="0" name=""/>
        <dsp:cNvSpPr/>
      </dsp:nvSpPr>
      <dsp:spPr>
        <a:xfrm>
          <a:off x="376592" y="280641"/>
          <a:ext cx="684712" cy="6847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B3C8C-B738-4CFC-98FA-956D1197DACF}">
      <dsp:nvSpPr>
        <dsp:cNvPr id="0" name=""/>
        <dsp:cNvSpPr/>
      </dsp:nvSpPr>
      <dsp:spPr>
        <a:xfrm>
          <a:off x="1437896" y="532"/>
          <a:ext cx="9591718" cy="1244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5" tIns="131755" rIns="131755" bIns="131755" numCol="1" spcCol="1270" anchor="ctr" anchorCtr="0">
          <a:noAutofit/>
        </a:bodyPr>
        <a:lstStyle/>
        <a:p>
          <a:pPr marL="0" lvl="0" indent="0" algn="l" defTabSz="889000">
            <a:lnSpc>
              <a:spcPct val="100000"/>
            </a:lnSpc>
            <a:spcBef>
              <a:spcPct val="0"/>
            </a:spcBef>
            <a:spcAft>
              <a:spcPct val="35000"/>
            </a:spcAft>
            <a:buNone/>
          </a:pPr>
          <a:r>
            <a:rPr lang="en-US" sz="2000" kern="1200" dirty="0"/>
            <a:t>Men should wear a dress shirt with a collar, socks, dress shoes and dark or khaki trousers.</a:t>
          </a:r>
        </a:p>
      </dsp:txBody>
      <dsp:txXfrm>
        <a:off x="1437896" y="532"/>
        <a:ext cx="9591718" cy="1244932"/>
      </dsp:txXfrm>
    </dsp:sp>
    <dsp:sp modelId="{290DD1D6-1BAB-47E5-AC52-67ABA8C82023}">
      <dsp:nvSpPr>
        <dsp:cNvPr id="0" name=""/>
        <dsp:cNvSpPr/>
      </dsp:nvSpPr>
      <dsp:spPr>
        <a:xfrm>
          <a:off x="0" y="1556697"/>
          <a:ext cx="11029615" cy="12449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8CC3D-CED2-45AD-9B78-358A8EF0A765}">
      <dsp:nvSpPr>
        <dsp:cNvPr id="0" name=""/>
        <dsp:cNvSpPr/>
      </dsp:nvSpPr>
      <dsp:spPr>
        <a:xfrm>
          <a:off x="376592" y="1836807"/>
          <a:ext cx="684712" cy="6847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6F798-98C7-4702-ADB9-DE4DA2828F7D}">
      <dsp:nvSpPr>
        <dsp:cNvPr id="0" name=""/>
        <dsp:cNvSpPr/>
      </dsp:nvSpPr>
      <dsp:spPr>
        <a:xfrm>
          <a:off x="1437896" y="1556697"/>
          <a:ext cx="9591718" cy="1244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5" tIns="131755" rIns="131755" bIns="131755" numCol="1" spcCol="1270" anchor="ctr" anchorCtr="0">
          <a:noAutofit/>
        </a:bodyPr>
        <a:lstStyle/>
        <a:p>
          <a:pPr marL="0" lvl="0" indent="0" algn="l" defTabSz="889000">
            <a:lnSpc>
              <a:spcPct val="100000"/>
            </a:lnSpc>
            <a:spcBef>
              <a:spcPct val="0"/>
            </a:spcBef>
            <a:spcAft>
              <a:spcPct val="35000"/>
            </a:spcAft>
            <a:buNone/>
          </a:pPr>
          <a:r>
            <a:rPr lang="en-US" sz="2000" kern="1200"/>
            <a:t>Women should wear appropriate business attire, comfortable dress shoes or sandals with a strap. High- heeled shoes or wedges are </a:t>
          </a:r>
          <a:r>
            <a:rPr lang="en-US" sz="2000" b="1" i="1" kern="1200"/>
            <a:t>NOT </a:t>
          </a:r>
          <a:r>
            <a:rPr lang="en-US" sz="2000" kern="1200"/>
            <a:t>recommended since students will be doing a lot of walking over various surfaces as well as going up and down stairs!!!!</a:t>
          </a:r>
        </a:p>
      </dsp:txBody>
      <dsp:txXfrm>
        <a:off x="1437896" y="1556697"/>
        <a:ext cx="9591718" cy="1244932"/>
      </dsp:txXfrm>
    </dsp:sp>
    <dsp:sp modelId="{E0221D05-28F3-4EC8-91EF-3D0D86B6C2DC}">
      <dsp:nvSpPr>
        <dsp:cNvPr id="0" name=""/>
        <dsp:cNvSpPr/>
      </dsp:nvSpPr>
      <dsp:spPr>
        <a:xfrm>
          <a:off x="0" y="3112862"/>
          <a:ext cx="11029615" cy="12449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1DA3E4-9008-460C-9691-90B64870DBB7}">
      <dsp:nvSpPr>
        <dsp:cNvPr id="0" name=""/>
        <dsp:cNvSpPr/>
      </dsp:nvSpPr>
      <dsp:spPr>
        <a:xfrm>
          <a:off x="376592" y="3392972"/>
          <a:ext cx="684712" cy="6847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D613DC-91CD-4C87-8D37-BE71DDE1F3CA}">
      <dsp:nvSpPr>
        <dsp:cNvPr id="0" name=""/>
        <dsp:cNvSpPr/>
      </dsp:nvSpPr>
      <dsp:spPr>
        <a:xfrm>
          <a:off x="1437896" y="3112862"/>
          <a:ext cx="9591718" cy="1244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5" tIns="131755" rIns="131755" bIns="131755" numCol="1" spcCol="1270" anchor="ctr" anchorCtr="0">
          <a:noAutofit/>
        </a:bodyPr>
        <a:lstStyle/>
        <a:p>
          <a:pPr marL="0" lvl="0" indent="0" algn="l" defTabSz="889000">
            <a:lnSpc>
              <a:spcPct val="100000"/>
            </a:lnSpc>
            <a:spcBef>
              <a:spcPct val="0"/>
            </a:spcBef>
            <a:spcAft>
              <a:spcPct val="35000"/>
            </a:spcAft>
            <a:buNone/>
          </a:pPr>
          <a:r>
            <a:rPr lang="en-US" sz="2000" kern="1200"/>
            <a:t>All should be aware that the red gowns will run if they get wet, so be careful about wearing white and sweating!</a:t>
          </a:r>
        </a:p>
      </dsp:txBody>
      <dsp:txXfrm>
        <a:off x="1437896" y="3112862"/>
        <a:ext cx="9591718" cy="12449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E0AAF-BA14-45F5-A67F-09BE1AD0DE0A}">
      <dsp:nvSpPr>
        <dsp:cNvPr id="0" name=""/>
        <dsp:cNvSpPr/>
      </dsp:nvSpPr>
      <dsp:spPr>
        <a:xfrm>
          <a:off x="238000" y="992"/>
          <a:ext cx="4193827" cy="26630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CA09FA-B611-4E8B-9D7A-34937387AE4C}">
      <dsp:nvSpPr>
        <dsp:cNvPr id="0" name=""/>
        <dsp:cNvSpPr/>
      </dsp:nvSpPr>
      <dsp:spPr>
        <a:xfrm>
          <a:off x="703981" y="443674"/>
          <a:ext cx="4193827" cy="26630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Times New Roman" panose="02020603050405020304" pitchFamily="18" charset="0"/>
              <a:cs typeface="Times New Roman" panose="02020603050405020304" pitchFamily="18" charset="0"/>
            </a:rPr>
            <a:t>All electronic devices are prohibited from being used during the ceremony.</a:t>
          </a:r>
        </a:p>
        <a:p>
          <a:pPr marL="0" lvl="0" indent="0" algn="ctr" defTabSz="800100">
            <a:lnSpc>
              <a:spcPct val="90000"/>
            </a:lnSpc>
            <a:spcBef>
              <a:spcPct val="0"/>
            </a:spcBef>
            <a:spcAft>
              <a:spcPct val="35000"/>
            </a:spcAft>
            <a:buNone/>
          </a:pPr>
          <a:r>
            <a:rPr lang="en-US" sz="1800" b="1" i="0" kern="1200" dirty="0">
              <a:latin typeface="Times New Roman" panose="02020603050405020304" pitchFamily="18" charset="0"/>
              <a:cs typeface="Times New Roman" panose="02020603050405020304" pitchFamily="18" charset="0"/>
            </a:rPr>
            <a:t> It is recommended that graduates leave purses and electronic devices with a family member.</a:t>
          </a:r>
        </a:p>
        <a:p>
          <a:pPr marL="0" lvl="0" indent="0" algn="ctr" defTabSz="800100">
            <a:lnSpc>
              <a:spcPct val="90000"/>
            </a:lnSpc>
            <a:spcBef>
              <a:spcPct val="0"/>
            </a:spcBef>
            <a:spcAft>
              <a:spcPct val="35000"/>
            </a:spcAft>
            <a:buNone/>
          </a:pPr>
          <a:r>
            <a:rPr lang="en-US" sz="1800" b="1" i="0" kern="1200" dirty="0">
              <a:latin typeface="Times New Roman" panose="02020603050405020304" pitchFamily="18" charset="0"/>
              <a:cs typeface="Times New Roman" panose="02020603050405020304" pitchFamily="18" charset="0"/>
            </a:rPr>
            <a:t>Electronic devices will be confiscated until the end of the ceremony.</a:t>
          </a:r>
          <a:endParaRPr lang="en-US" sz="1800" i="0" kern="1200" dirty="0">
            <a:latin typeface="Times New Roman" panose="02020603050405020304" pitchFamily="18" charset="0"/>
            <a:cs typeface="Times New Roman" panose="02020603050405020304" pitchFamily="18" charset="0"/>
          </a:endParaRPr>
        </a:p>
      </dsp:txBody>
      <dsp:txXfrm>
        <a:off x="781980" y="521673"/>
        <a:ext cx="4037829" cy="2507082"/>
      </dsp:txXfrm>
    </dsp:sp>
    <dsp:sp modelId="{F4D2E1D6-C557-4A42-A2DD-82DABECFC253}">
      <dsp:nvSpPr>
        <dsp:cNvPr id="0" name=""/>
        <dsp:cNvSpPr/>
      </dsp:nvSpPr>
      <dsp:spPr>
        <a:xfrm>
          <a:off x="5363790" y="992"/>
          <a:ext cx="4193827" cy="26630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2660E-069F-4436-BAC8-1071708F5C86}">
      <dsp:nvSpPr>
        <dsp:cNvPr id="0" name=""/>
        <dsp:cNvSpPr/>
      </dsp:nvSpPr>
      <dsp:spPr>
        <a:xfrm>
          <a:off x="5829771" y="443674"/>
          <a:ext cx="4193827" cy="26630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Students not following the dress code will not be allowed to participate in the ceremony.</a:t>
          </a:r>
          <a:endParaRPr lang="en-US" sz="1800" kern="1200" dirty="0">
            <a:latin typeface="Times New Roman" panose="02020603050405020304" pitchFamily="18" charset="0"/>
            <a:cs typeface="Times New Roman" panose="02020603050405020304" pitchFamily="18" charset="0"/>
          </a:endParaRPr>
        </a:p>
      </dsp:txBody>
      <dsp:txXfrm>
        <a:off x="5907770" y="521673"/>
        <a:ext cx="4037829" cy="2507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ACE64-A1DE-4C5E-A34A-D1B3A0F15979}">
      <dsp:nvSpPr>
        <dsp:cNvPr id="0" name=""/>
        <dsp:cNvSpPr/>
      </dsp:nvSpPr>
      <dsp:spPr>
        <a:xfrm>
          <a:off x="48310" y="516"/>
          <a:ext cx="2385345" cy="1431207"/>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Guest can enter the sound at 10:30 a.m.</a:t>
          </a:r>
        </a:p>
      </dsp:txBody>
      <dsp:txXfrm>
        <a:off x="48310" y="516"/>
        <a:ext cx="2385345" cy="1431207"/>
      </dsp:txXfrm>
    </dsp:sp>
    <dsp:sp modelId="{D73208A3-B660-46A5-97E8-8689B5710DFA}">
      <dsp:nvSpPr>
        <dsp:cNvPr id="0" name=""/>
        <dsp:cNvSpPr/>
      </dsp:nvSpPr>
      <dsp:spPr>
        <a:xfrm>
          <a:off x="2672191" y="516"/>
          <a:ext cx="2385345" cy="1431207"/>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Parking fees: Standard Rates Apply</a:t>
          </a:r>
        </a:p>
      </dsp:txBody>
      <dsp:txXfrm>
        <a:off x="2672191" y="516"/>
        <a:ext cx="2385345" cy="1431207"/>
      </dsp:txXfrm>
    </dsp:sp>
    <dsp:sp modelId="{DB908820-C1E7-4D6B-91D9-60D80FEB35CA}">
      <dsp:nvSpPr>
        <dsp:cNvPr id="0" name=""/>
        <dsp:cNvSpPr/>
      </dsp:nvSpPr>
      <dsp:spPr>
        <a:xfrm>
          <a:off x="5265920" y="516"/>
          <a:ext cx="2385345" cy="1431207"/>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Parking lots are available near the venue.</a:t>
          </a:r>
        </a:p>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kern="1200" dirty="0"/>
            <a:t>PCSB Bus Transportation</a:t>
          </a:r>
        </a:p>
      </dsp:txBody>
      <dsp:txXfrm>
        <a:off x="5265920" y="516"/>
        <a:ext cx="2385345" cy="1431207"/>
      </dsp:txXfrm>
    </dsp:sp>
    <dsp:sp modelId="{D483A2E6-0EB7-466E-BF60-06548BEB2415}">
      <dsp:nvSpPr>
        <dsp:cNvPr id="0" name=""/>
        <dsp:cNvSpPr/>
      </dsp:nvSpPr>
      <dsp:spPr>
        <a:xfrm>
          <a:off x="48310" y="1670258"/>
          <a:ext cx="2385345" cy="1431207"/>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Rideshare drop off near the stadium</a:t>
          </a:r>
        </a:p>
      </dsp:txBody>
      <dsp:txXfrm>
        <a:off x="48310" y="1670258"/>
        <a:ext cx="2385345" cy="1431207"/>
      </dsp:txXfrm>
    </dsp:sp>
    <dsp:sp modelId="{2EB433D0-1A66-4C5D-9B06-19A6F793F06D}">
      <dsp:nvSpPr>
        <dsp:cNvPr id="0" name=""/>
        <dsp:cNvSpPr/>
      </dsp:nvSpPr>
      <dsp:spPr>
        <a:xfrm>
          <a:off x="2672191" y="1670258"/>
          <a:ext cx="2385345" cy="1431207"/>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Handicapped lots available. (see map)</a:t>
          </a:r>
        </a:p>
      </dsp:txBody>
      <dsp:txXfrm>
        <a:off x="2672191" y="1670258"/>
        <a:ext cx="2385345" cy="1431207"/>
      </dsp:txXfrm>
    </dsp:sp>
    <dsp:sp modelId="{CAF43BBB-BC47-4E27-AF77-DD92F73EDA23}">
      <dsp:nvSpPr>
        <dsp:cNvPr id="0" name=""/>
        <dsp:cNvSpPr/>
      </dsp:nvSpPr>
      <dsp:spPr>
        <a:xfrm>
          <a:off x="5296071" y="1670258"/>
          <a:ext cx="2385345" cy="1431207"/>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Paperless Venue</a:t>
          </a:r>
        </a:p>
      </dsp:txBody>
      <dsp:txXfrm>
        <a:off x="5296071" y="1670258"/>
        <a:ext cx="2385345" cy="14312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97F0D-38E0-4F56-AFE0-8224E96B0BB9}">
      <dsp:nvSpPr>
        <dsp:cNvPr id="0" name=""/>
        <dsp:cNvSpPr/>
      </dsp:nvSpPr>
      <dsp:spPr>
        <a:xfrm>
          <a:off x="0" y="644"/>
          <a:ext cx="6151562" cy="15073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8195B4-123E-422B-B9F2-82DDBB9D9BD6}">
      <dsp:nvSpPr>
        <dsp:cNvPr id="0" name=""/>
        <dsp:cNvSpPr/>
      </dsp:nvSpPr>
      <dsp:spPr>
        <a:xfrm>
          <a:off x="455959" y="339787"/>
          <a:ext cx="829016" cy="8290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FDABFE-0BDD-44BF-8E38-65E9ABF0D9CB}">
      <dsp:nvSpPr>
        <dsp:cNvPr id="0" name=""/>
        <dsp:cNvSpPr/>
      </dsp:nvSpPr>
      <dsp:spPr>
        <a:xfrm>
          <a:off x="1740935" y="644"/>
          <a:ext cx="4410627"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889000">
            <a:lnSpc>
              <a:spcPct val="90000"/>
            </a:lnSpc>
            <a:spcBef>
              <a:spcPct val="0"/>
            </a:spcBef>
            <a:spcAft>
              <a:spcPct val="35000"/>
            </a:spcAft>
            <a:buNone/>
          </a:pPr>
          <a:r>
            <a:rPr lang="en-US" sz="2000" kern="1200" dirty="0"/>
            <a:t>Students will enter through the South Entrance of the Media Center</a:t>
          </a:r>
        </a:p>
      </dsp:txBody>
      <dsp:txXfrm>
        <a:off x="1740935" y="644"/>
        <a:ext cx="4410627" cy="1507303"/>
      </dsp:txXfrm>
    </dsp:sp>
    <dsp:sp modelId="{19D73E78-F754-4F2B-8769-FFAE5241C701}">
      <dsp:nvSpPr>
        <dsp:cNvPr id="0" name=""/>
        <dsp:cNvSpPr/>
      </dsp:nvSpPr>
      <dsp:spPr>
        <a:xfrm>
          <a:off x="0" y="1884773"/>
          <a:ext cx="6151562" cy="15073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FB5D1-2742-4D69-816A-DEBF6D446CA5}">
      <dsp:nvSpPr>
        <dsp:cNvPr id="0" name=""/>
        <dsp:cNvSpPr/>
      </dsp:nvSpPr>
      <dsp:spPr>
        <a:xfrm>
          <a:off x="455959" y="2223916"/>
          <a:ext cx="829016" cy="8290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147555-720A-4583-B8F8-EAAF7547CD4C}">
      <dsp:nvSpPr>
        <dsp:cNvPr id="0" name=""/>
        <dsp:cNvSpPr/>
      </dsp:nvSpPr>
      <dsp:spPr>
        <a:xfrm>
          <a:off x="1740935" y="1884773"/>
          <a:ext cx="4410627"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889000">
            <a:lnSpc>
              <a:spcPct val="90000"/>
            </a:lnSpc>
            <a:spcBef>
              <a:spcPct val="0"/>
            </a:spcBef>
            <a:spcAft>
              <a:spcPct val="35000"/>
            </a:spcAft>
            <a:buNone/>
          </a:pPr>
          <a:r>
            <a:rPr lang="en-US" sz="2000" kern="1200" dirty="0"/>
            <a:t>Students can enter the gate starting at 10:30 a.m. </a:t>
          </a:r>
        </a:p>
      </dsp:txBody>
      <dsp:txXfrm>
        <a:off x="1740935" y="1884773"/>
        <a:ext cx="4410627" cy="1507303"/>
      </dsp:txXfrm>
    </dsp:sp>
    <dsp:sp modelId="{E48E0293-B040-469E-A7EE-BBE3F118CD19}">
      <dsp:nvSpPr>
        <dsp:cNvPr id="0" name=""/>
        <dsp:cNvSpPr/>
      </dsp:nvSpPr>
      <dsp:spPr>
        <a:xfrm>
          <a:off x="0" y="3768902"/>
          <a:ext cx="6151562" cy="15073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C1A8FA-D493-4701-A354-9127C71B095D}">
      <dsp:nvSpPr>
        <dsp:cNvPr id="0" name=""/>
        <dsp:cNvSpPr/>
      </dsp:nvSpPr>
      <dsp:spPr>
        <a:xfrm>
          <a:off x="455959" y="4108045"/>
          <a:ext cx="829016" cy="8290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C8F11B-3E1A-440A-947D-E63F39919470}">
      <dsp:nvSpPr>
        <dsp:cNvPr id="0" name=""/>
        <dsp:cNvSpPr/>
      </dsp:nvSpPr>
      <dsp:spPr>
        <a:xfrm>
          <a:off x="1740935" y="3768902"/>
          <a:ext cx="4410627"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889000">
            <a:lnSpc>
              <a:spcPct val="90000"/>
            </a:lnSpc>
            <a:spcBef>
              <a:spcPct val="0"/>
            </a:spcBef>
            <a:spcAft>
              <a:spcPct val="35000"/>
            </a:spcAft>
            <a:buNone/>
          </a:pPr>
          <a:r>
            <a:rPr lang="en-US" sz="2000" kern="1200" dirty="0"/>
            <a:t>Electronic devices &amp; bags must be left with a family member. </a:t>
          </a:r>
        </a:p>
        <a:p>
          <a:pPr marL="0" lvl="0" indent="0" algn="l" defTabSz="889000">
            <a:lnSpc>
              <a:spcPct val="90000"/>
            </a:lnSpc>
            <a:spcBef>
              <a:spcPct val="0"/>
            </a:spcBef>
            <a:spcAft>
              <a:spcPct val="35000"/>
            </a:spcAft>
            <a:buNone/>
          </a:pPr>
          <a:r>
            <a:rPr lang="en-US" sz="2000" b="1" u="sng" kern="1200" dirty="0"/>
            <a:t>ADMIN WILL CHECK FOR THIS!!!</a:t>
          </a:r>
          <a:endParaRPr lang="en-US" sz="2000" kern="1200" dirty="0"/>
        </a:p>
      </dsp:txBody>
      <dsp:txXfrm>
        <a:off x="1740935" y="3768902"/>
        <a:ext cx="4410627" cy="15073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8E871-8C5F-488B-8039-C03E5326FEE8}">
      <dsp:nvSpPr>
        <dsp:cNvPr id="0" name=""/>
        <dsp:cNvSpPr/>
      </dsp:nvSpPr>
      <dsp:spPr>
        <a:xfrm>
          <a:off x="0" y="0"/>
          <a:ext cx="3206750" cy="310774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011" tIns="330200" rIns="250011" bIns="330200" numCol="1" spcCol="1270" anchor="t" anchorCtr="0">
          <a:noAutofit/>
        </a:bodyPr>
        <a:lstStyle/>
        <a:p>
          <a:pPr marL="0" lvl="0" indent="0" algn="l" defTabSz="800100">
            <a:lnSpc>
              <a:spcPct val="90000"/>
            </a:lnSpc>
            <a:spcBef>
              <a:spcPct val="0"/>
            </a:spcBef>
            <a:spcAft>
              <a:spcPct val="35000"/>
            </a:spcAft>
            <a:buNone/>
          </a:pPr>
          <a:r>
            <a:rPr lang="en-US" sz="1800" b="1" kern="1200" dirty="0"/>
            <a:t>FIRST: </a:t>
          </a:r>
          <a:r>
            <a:rPr lang="en-US" sz="1800" kern="1200" dirty="0"/>
            <a:t>Go to the check-in table in the Clearwater Library with the alpha of your last name to receive your reader card</a:t>
          </a:r>
        </a:p>
      </dsp:txBody>
      <dsp:txXfrm>
        <a:off x="0" y="1180944"/>
        <a:ext cx="3206750" cy="1864648"/>
      </dsp:txXfrm>
    </dsp:sp>
    <dsp:sp modelId="{3348248F-EB5D-4404-83B7-92DAAC3D7FAF}">
      <dsp:nvSpPr>
        <dsp:cNvPr id="0" name=""/>
        <dsp:cNvSpPr/>
      </dsp:nvSpPr>
      <dsp:spPr>
        <a:xfrm>
          <a:off x="1137212" y="310774"/>
          <a:ext cx="932324" cy="93232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88" tIns="12700" rIns="72688"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1273748" y="447310"/>
        <a:ext cx="659252" cy="659252"/>
      </dsp:txXfrm>
    </dsp:sp>
    <dsp:sp modelId="{4A4033A8-9239-4A15-8DDA-887507269BA1}">
      <dsp:nvSpPr>
        <dsp:cNvPr id="0" name=""/>
        <dsp:cNvSpPr/>
      </dsp:nvSpPr>
      <dsp:spPr>
        <a:xfrm>
          <a:off x="0" y="3107676"/>
          <a:ext cx="3206750" cy="72"/>
        </a:xfrm>
        <a:prstGeom prst="rect">
          <a:avLst/>
        </a:prstGeom>
        <a:solidFill>
          <a:schemeClr val="accent2">
            <a:hueOff val="-2070378"/>
            <a:satOff val="9172"/>
            <a:lumOff val="-3373"/>
            <a:alphaOff val="0"/>
          </a:schemeClr>
        </a:solidFill>
        <a:ln w="12700" cap="flat" cmpd="sng" algn="ctr">
          <a:solidFill>
            <a:schemeClr val="accent2">
              <a:hueOff val="-2070378"/>
              <a:satOff val="9172"/>
              <a:lumOff val="-3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078E53-CE84-4BC1-B335-901EAB017149}">
      <dsp:nvSpPr>
        <dsp:cNvPr id="0" name=""/>
        <dsp:cNvSpPr/>
      </dsp:nvSpPr>
      <dsp:spPr>
        <a:xfrm>
          <a:off x="3527425" y="0"/>
          <a:ext cx="3206750" cy="3107748"/>
        </a:xfrm>
        <a:prstGeom prst="rect">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011" tIns="330200" rIns="250011" bIns="330200" numCol="1" spcCol="1270" anchor="t" anchorCtr="0">
          <a:noAutofit/>
        </a:bodyPr>
        <a:lstStyle/>
        <a:p>
          <a:pPr marL="0" lvl="0" indent="0" algn="l" defTabSz="800100">
            <a:lnSpc>
              <a:spcPct val="90000"/>
            </a:lnSpc>
            <a:spcBef>
              <a:spcPct val="0"/>
            </a:spcBef>
            <a:spcAft>
              <a:spcPct val="35000"/>
            </a:spcAft>
            <a:buNone/>
          </a:pPr>
          <a:r>
            <a:rPr lang="en-US" sz="1800" b="1" kern="1200" dirty="0"/>
            <a:t>SECOND: </a:t>
          </a:r>
          <a:r>
            <a:rPr lang="en-US" sz="1800" kern="1200" dirty="0"/>
            <a:t>Locate your numbered group and get in numerical/alpha order</a:t>
          </a:r>
        </a:p>
      </dsp:txBody>
      <dsp:txXfrm>
        <a:off x="3527425" y="1180944"/>
        <a:ext cx="3206750" cy="1864648"/>
      </dsp:txXfrm>
    </dsp:sp>
    <dsp:sp modelId="{4D32EE8A-F45F-4A2C-B957-F9966D68F48E}">
      <dsp:nvSpPr>
        <dsp:cNvPr id="0" name=""/>
        <dsp:cNvSpPr/>
      </dsp:nvSpPr>
      <dsp:spPr>
        <a:xfrm>
          <a:off x="4664637" y="310774"/>
          <a:ext cx="932324" cy="932324"/>
        </a:xfrm>
        <a:prstGeom prst="ellipse">
          <a:avLst/>
        </a:prstGeom>
        <a:solidFill>
          <a:schemeClr val="accent2">
            <a:hueOff val="-4140755"/>
            <a:satOff val="18344"/>
            <a:lumOff val="-6746"/>
            <a:alphaOff val="0"/>
          </a:schemeClr>
        </a:solidFill>
        <a:ln w="12700" cap="flat" cmpd="sng" algn="ctr">
          <a:solidFill>
            <a:schemeClr val="accent2">
              <a:hueOff val="-4140755"/>
              <a:satOff val="18344"/>
              <a:lumOff val="-67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88" tIns="12700" rIns="72688"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4801173" y="447310"/>
        <a:ext cx="659252" cy="659252"/>
      </dsp:txXfrm>
    </dsp:sp>
    <dsp:sp modelId="{23319CC3-8E5C-434E-9A95-71D1F187A41F}">
      <dsp:nvSpPr>
        <dsp:cNvPr id="0" name=""/>
        <dsp:cNvSpPr/>
      </dsp:nvSpPr>
      <dsp:spPr>
        <a:xfrm>
          <a:off x="3527425" y="3107676"/>
          <a:ext cx="3206750" cy="72"/>
        </a:xfrm>
        <a:prstGeom prst="rect">
          <a:avLst/>
        </a:prstGeom>
        <a:solidFill>
          <a:schemeClr val="accent2">
            <a:hueOff val="-6211133"/>
            <a:satOff val="27515"/>
            <a:lumOff val="-10118"/>
            <a:alphaOff val="0"/>
          </a:schemeClr>
        </a:solidFill>
        <a:ln w="12700" cap="flat" cmpd="sng" algn="ctr">
          <a:solidFill>
            <a:schemeClr val="accent2">
              <a:hueOff val="-6211133"/>
              <a:satOff val="27515"/>
              <a:lumOff val="-10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26518A-0927-4629-9B8F-0F1F3C009021}">
      <dsp:nvSpPr>
        <dsp:cNvPr id="0" name=""/>
        <dsp:cNvSpPr/>
      </dsp:nvSpPr>
      <dsp:spPr>
        <a:xfrm>
          <a:off x="7054850" y="0"/>
          <a:ext cx="3206750" cy="3107748"/>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011" tIns="330200" rIns="250011" bIns="330200" numCol="1" spcCol="1270" anchor="t" anchorCtr="0">
          <a:noAutofit/>
        </a:bodyPr>
        <a:lstStyle/>
        <a:p>
          <a:pPr marL="0" lvl="0" indent="0" algn="l" defTabSz="800100">
            <a:lnSpc>
              <a:spcPct val="90000"/>
            </a:lnSpc>
            <a:spcBef>
              <a:spcPct val="0"/>
            </a:spcBef>
            <a:spcAft>
              <a:spcPct val="35000"/>
            </a:spcAft>
            <a:buNone/>
          </a:pPr>
          <a:r>
            <a:rPr lang="en-US" sz="1800" b="1" kern="1200" dirty="0"/>
            <a:t>THIRD: </a:t>
          </a:r>
          <a:r>
            <a:rPr lang="en-US" sz="1800" kern="1200" dirty="0"/>
            <a:t>Designated teachers will ensure you are in order &amp; properly dressed.</a:t>
          </a:r>
        </a:p>
      </dsp:txBody>
      <dsp:txXfrm>
        <a:off x="7054850" y="1180944"/>
        <a:ext cx="3206750" cy="1864648"/>
      </dsp:txXfrm>
    </dsp:sp>
    <dsp:sp modelId="{0D127F91-DF6F-47C8-A9B7-6ACDBC365212}">
      <dsp:nvSpPr>
        <dsp:cNvPr id="0" name=""/>
        <dsp:cNvSpPr/>
      </dsp:nvSpPr>
      <dsp:spPr>
        <a:xfrm>
          <a:off x="8192062" y="310774"/>
          <a:ext cx="932324" cy="932324"/>
        </a:xfrm>
        <a:prstGeom prst="ellipse">
          <a:avLst/>
        </a:prstGeom>
        <a:solidFill>
          <a:schemeClr val="accent2">
            <a:hueOff val="-8281511"/>
            <a:satOff val="36687"/>
            <a:lumOff val="-13491"/>
            <a:alphaOff val="0"/>
          </a:schemeClr>
        </a:solidFill>
        <a:ln w="12700" cap="flat" cmpd="sng" algn="ctr">
          <a:solidFill>
            <a:schemeClr val="accent2">
              <a:hueOff val="-8281511"/>
              <a:satOff val="36687"/>
              <a:lumOff val="-134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88" tIns="12700" rIns="72688" bIns="12700"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8328598" y="447310"/>
        <a:ext cx="659252" cy="659252"/>
      </dsp:txXfrm>
    </dsp:sp>
    <dsp:sp modelId="{503A49F5-386E-4320-B648-B7AB18D94875}">
      <dsp:nvSpPr>
        <dsp:cNvPr id="0" name=""/>
        <dsp:cNvSpPr/>
      </dsp:nvSpPr>
      <dsp:spPr>
        <a:xfrm>
          <a:off x="7054850" y="3107676"/>
          <a:ext cx="3206750" cy="72"/>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824F0-092A-4E95-8061-BABC2FD185E3}">
      <dsp:nvSpPr>
        <dsp:cNvPr id="0" name=""/>
        <dsp:cNvSpPr/>
      </dsp:nvSpPr>
      <dsp:spPr>
        <a:xfrm>
          <a:off x="0" y="0"/>
          <a:ext cx="560705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A95E6FE-F806-4E1F-9C5A-13F5A199A46F}">
      <dsp:nvSpPr>
        <dsp:cNvPr id="0" name=""/>
        <dsp:cNvSpPr/>
      </dsp:nvSpPr>
      <dsp:spPr>
        <a:xfrm>
          <a:off x="0" y="0"/>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Issues with caps/gowns and orders must be handled with Herff-Jones at (727) 381-7714</a:t>
          </a:r>
        </a:p>
      </dsp:txBody>
      <dsp:txXfrm>
        <a:off x="0" y="0"/>
        <a:ext cx="5607050" cy="1231899"/>
      </dsp:txXfrm>
    </dsp:sp>
    <dsp:sp modelId="{51F7BD5D-5F37-497C-B513-F4E1BF8680D5}">
      <dsp:nvSpPr>
        <dsp:cNvPr id="0" name=""/>
        <dsp:cNvSpPr/>
      </dsp:nvSpPr>
      <dsp:spPr>
        <a:xfrm>
          <a:off x="0" y="1231899"/>
          <a:ext cx="5607050" cy="0"/>
        </a:xfrm>
        <a:prstGeom prst="lin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A0CF7E2-3E28-4DE0-B214-DDA603C23F4E}">
      <dsp:nvSpPr>
        <dsp:cNvPr id="0" name=""/>
        <dsp:cNvSpPr/>
      </dsp:nvSpPr>
      <dsp:spPr>
        <a:xfrm>
          <a:off x="0" y="12318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Students must satisfy grad fees and have the current cap &amp; gown to participate in the ceremony.</a:t>
          </a:r>
        </a:p>
        <a:p>
          <a:pPr marL="0" lvl="0" indent="0" algn="l" defTabSz="889000">
            <a:lnSpc>
              <a:spcPct val="90000"/>
            </a:lnSpc>
            <a:spcBef>
              <a:spcPct val="0"/>
            </a:spcBef>
            <a:spcAft>
              <a:spcPct val="35000"/>
            </a:spcAft>
            <a:buNone/>
          </a:pPr>
          <a:endParaRPr lang="en-US" sz="2000" kern="1200" dirty="0"/>
        </a:p>
      </dsp:txBody>
      <dsp:txXfrm>
        <a:off x="0" y="1231899"/>
        <a:ext cx="5607050" cy="1231899"/>
      </dsp:txXfrm>
    </dsp:sp>
    <dsp:sp modelId="{5F37C247-29A9-4514-8B36-8D638E34A100}">
      <dsp:nvSpPr>
        <dsp:cNvPr id="0" name=""/>
        <dsp:cNvSpPr/>
      </dsp:nvSpPr>
      <dsp:spPr>
        <a:xfrm>
          <a:off x="0" y="2463799"/>
          <a:ext cx="5607050" cy="0"/>
        </a:xfrm>
        <a:prstGeom prst="lin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w="6350"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40CABE5-09AA-46DE-BD02-7EF3C06FA9A1}">
      <dsp:nvSpPr>
        <dsp:cNvPr id="0" name=""/>
        <dsp:cNvSpPr/>
      </dsp:nvSpPr>
      <dsp:spPr>
        <a:xfrm>
          <a:off x="0" y="24637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Pay all financial obligations before graduation in order to be able to participate.  (Pick up diploma at school)</a:t>
          </a:r>
        </a:p>
      </dsp:txBody>
      <dsp:txXfrm>
        <a:off x="0" y="2463799"/>
        <a:ext cx="5607050" cy="1231899"/>
      </dsp:txXfrm>
    </dsp:sp>
    <dsp:sp modelId="{62F108CA-11F5-4620-B0FA-3C4805E35D79}">
      <dsp:nvSpPr>
        <dsp:cNvPr id="0" name=""/>
        <dsp:cNvSpPr/>
      </dsp:nvSpPr>
      <dsp:spPr>
        <a:xfrm>
          <a:off x="0" y="3695699"/>
          <a:ext cx="5607050" cy="0"/>
        </a:xfrm>
        <a:prstGeom prst="lin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w="6350"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BD8AB47-9301-4DC9-B3E4-8A2767592A3E}">
      <dsp:nvSpPr>
        <dsp:cNvPr id="0" name=""/>
        <dsp:cNvSpPr/>
      </dsp:nvSpPr>
      <dsp:spPr>
        <a:xfrm>
          <a:off x="0" y="36956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For an ASL interpreter or a graduate who needs assistance due to a disability, please see Mr. Cady at </a:t>
          </a:r>
          <a:r>
            <a:rPr lang="en-US" sz="2000" kern="1200" dirty="0">
              <a:hlinkClick xmlns:r="http://schemas.openxmlformats.org/officeDocument/2006/relationships" r:id="rId1"/>
            </a:rPr>
            <a:t>Cadyj@pcsb.org</a:t>
          </a:r>
          <a:r>
            <a:rPr lang="en-US" sz="2000" kern="1200" dirty="0"/>
            <a:t> after!!! </a:t>
          </a:r>
        </a:p>
      </dsp:txBody>
      <dsp:txXfrm>
        <a:off x="0" y="3695699"/>
        <a:ext cx="5607050" cy="12318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124299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159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874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156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5/1/2025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13834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61BEF0D-F0BB-DE4B-95CE-6DB70DBA9567}" type="datetimeFigureOut">
              <a:rPr lang="en-US" smtClean="0"/>
              <a:pPr/>
              <a:t>5/1/2025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6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5/1/2025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8338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262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988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61BEF0D-F0BB-DE4B-95CE-6DB70DBA9567}" type="datetimeFigureOut">
              <a:rPr lang="en-US" smtClean="0"/>
              <a:pPr/>
              <a:t>5/1/2025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531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61BEF0D-F0BB-DE4B-95CE-6DB70DBA9567}" type="datetimeFigureOut">
              <a:rPr lang="en-US" smtClean="0"/>
              <a:pPr/>
              <a:t>5/1/2025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098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61BEF0D-F0BB-DE4B-95CE-6DB70DBA9567}" type="datetimeFigureOut">
              <a:rPr lang="en-US" smtClean="0"/>
              <a:pPr/>
              <a:t>5/1/2025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937627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Back photo of a graduate with a cap on">
            <a:extLst>
              <a:ext uri="{FF2B5EF4-FFF2-40B4-BE49-F238E27FC236}">
                <a16:creationId xmlns:a16="http://schemas.microsoft.com/office/drawing/2014/main" id="{2BABEE60-7607-89DA-E584-3E78D678699F}"/>
              </a:ext>
            </a:extLst>
          </p:cNvPr>
          <p:cNvPicPr>
            <a:picLocks noChangeAspect="1"/>
          </p:cNvPicPr>
          <p:nvPr/>
        </p:nvPicPr>
        <p:blipFill>
          <a:blip r:embed="rId2"/>
          <a:srcRect t="26109" b="21756"/>
          <a:stretch/>
        </p:blipFill>
        <p:spPr>
          <a:xfrm>
            <a:off x="20" y="10"/>
            <a:ext cx="12191980" cy="4242806"/>
          </a:xfrm>
          <a:prstGeom prst="rect">
            <a:avLst/>
          </a:prstGeom>
        </p:spPr>
      </p:pic>
      <p:sp>
        <p:nvSpPr>
          <p:cNvPr id="2" name="Title 1">
            <a:extLst>
              <a:ext uri="{FF2B5EF4-FFF2-40B4-BE49-F238E27FC236}">
                <a16:creationId xmlns:a16="http://schemas.microsoft.com/office/drawing/2014/main" id="{9080911F-2F2B-4250-3DB4-6C5A8B49E7BC}"/>
              </a:ext>
            </a:extLst>
          </p:cNvPr>
          <p:cNvSpPr>
            <a:spLocks noGrp="1"/>
          </p:cNvSpPr>
          <p:nvPr>
            <p:ph type="ctrTitle"/>
          </p:nvPr>
        </p:nvSpPr>
        <p:spPr>
          <a:xfrm>
            <a:off x="1600200" y="3419936"/>
            <a:ext cx="8991600" cy="1645759"/>
          </a:xfrm>
        </p:spPr>
        <p:txBody>
          <a:bodyPr>
            <a:normAutofit/>
          </a:bodyPr>
          <a:lstStyle/>
          <a:p>
            <a:r>
              <a:rPr lang="en-US" sz="4400" dirty="0"/>
              <a:t>NORTHEAST HIGH SCHOOL</a:t>
            </a:r>
          </a:p>
        </p:txBody>
      </p:sp>
      <p:sp>
        <p:nvSpPr>
          <p:cNvPr id="3" name="Subtitle 2">
            <a:extLst>
              <a:ext uri="{FF2B5EF4-FFF2-40B4-BE49-F238E27FC236}">
                <a16:creationId xmlns:a16="http://schemas.microsoft.com/office/drawing/2014/main" id="{AD28089B-DCCB-090E-7C6D-1418375EE49A}"/>
              </a:ext>
            </a:extLst>
          </p:cNvPr>
          <p:cNvSpPr>
            <a:spLocks noGrp="1"/>
          </p:cNvSpPr>
          <p:nvPr>
            <p:ph type="subTitle" idx="1"/>
          </p:nvPr>
        </p:nvSpPr>
        <p:spPr>
          <a:xfrm>
            <a:off x="2695194" y="5371138"/>
            <a:ext cx="6801612" cy="760155"/>
          </a:xfrm>
        </p:spPr>
        <p:txBody>
          <a:bodyPr>
            <a:noAutofit/>
          </a:bodyPr>
          <a:lstStyle/>
          <a:p>
            <a:r>
              <a:rPr lang="en-US" sz="4400" dirty="0"/>
              <a:t>CLASS OF 2025</a:t>
            </a:r>
          </a:p>
        </p:txBody>
      </p:sp>
    </p:spTree>
    <p:extLst>
      <p:ext uri="{BB962C8B-B14F-4D97-AF65-F5344CB8AC3E}">
        <p14:creationId xmlns:p14="http://schemas.microsoft.com/office/powerpoint/2010/main" val="391206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843" y="974419"/>
            <a:ext cx="10943617" cy="1188720"/>
          </a:xfrm>
        </p:spPr>
        <p:txBody>
          <a:bodyPr>
            <a:normAutofit/>
          </a:bodyPr>
          <a:lstStyle/>
          <a:p>
            <a:r>
              <a:rPr lang="en-US"/>
              <a:t>Arrival &amp; entrance info</a:t>
            </a:r>
          </a:p>
        </p:txBody>
      </p:sp>
      <p:graphicFrame>
        <p:nvGraphicFramePr>
          <p:cNvPr id="5" name="Content Placeholder 2">
            <a:extLst>
              <a:ext uri="{FF2B5EF4-FFF2-40B4-BE49-F238E27FC236}">
                <a16:creationId xmlns:a16="http://schemas.microsoft.com/office/drawing/2014/main" id="{093961F1-FAD4-26D1-1E97-500FA94C2F67}"/>
              </a:ext>
            </a:extLst>
          </p:cNvPr>
          <p:cNvGraphicFramePr>
            <a:graphicFrameLocks noGrp="1"/>
          </p:cNvGraphicFramePr>
          <p:nvPr>
            <p:ph idx="1"/>
            <p:extLst>
              <p:ext uri="{D42A27DB-BD31-4B8C-83A1-F6EECF244321}">
                <p14:modId xmlns:p14="http://schemas.microsoft.com/office/powerpoint/2010/main" val="1205623929"/>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012905"/>
      </p:ext>
    </p:extLst>
  </p:cSld>
  <p:clrMapOvr>
    <a:masterClrMapping/>
  </p:clrMapOvr>
  <mc:AlternateContent xmlns:mc="http://schemas.openxmlformats.org/markup-compatibility/2006" xmlns:p14="http://schemas.microsoft.com/office/powerpoint/2010/main">
    <mc:Choice Requires="p14">
      <p:transition spd="slow" p14:dur="2000" advTm="152294"/>
    </mc:Choice>
    <mc:Fallback xmlns="">
      <p:transition spd="slow" advTm="15229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8BD66D-B3BB-8836-BDD7-19BA272E9069}"/>
              </a:ext>
            </a:extLst>
          </p:cNvPr>
          <p:cNvSpPr>
            <a:spLocks noGrp="1"/>
          </p:cNvSpPr>
          <p:nvPr>
            <p:ph type="title"/>
          </p:nvPr>
        </p:nvSpPr>
        <p:spPr>
          <a:xfrm>
            <a:off x="643468" y="1643975"/>
            <a:ext cx="3415288" cy="3212654"/>
          </a:xfrm>
          <a:noFill/>
          <a:ln>
            <a:solidFill>
              <a:schemeClr val="bg1"/>
            </a:solidFill>
          </a:ln>
        </p:spPr>
        <p:txBody>
          <a:bodyPr vert="horz" lIns="274320" tIns="182880" rIns="274320" bIns="182880" rtlCol="0" anchor="ctr" anchorCtr="1">
            <a:normAutofit/>
          </a:bodyPr>
          <a:lstStyle/>
          <a:p>
            <a:r>
              <a:rPr lang="en-US" sz="3800" dirty="0">
                <a:solidFill>
                  <a:schemeClr val="bg1"/>
                </a:solidFill>
              </a:rPr>
              <a:t>READER CARD</a:t>
            </a:r>
          </a:p>
        </p:txBody>
      </p:sp>
      <p:pic>
        <p:nvPicPr>
          <p:cNvPr id="4" name="Content Placeholder 3">
            <a:extLst>
              <a:ext uri="{FF2B5EF4-FFF2-40B4-BE49-F238E27FC236}">
                <a16:creationId xmlns:a16="http://schemas.microsoft.com/office/drawing/2014/main" id="{23E9587B-FDB0-5D93-52E7-CD3583E2954C}"/>
              </a:ext>
            </a:extLst>
          </p:cNvPr>
          <p:cNvPicPr>
            <a:picLocks noChangeAspect="1"/>
          </p:cNvPicPr>
          <p:nvPr/>
        </p:nvPicPr>
        <p:blipFill>
          <a:blip r:embed="rId2"/>
          <a:stretch>
            <a:fillRect/>
          </a:stretch>
        </p:blipFill>
        <p:spPr>
          <a:xfrm>
            <a:off x="4654296" y="616149"/>
            <a:ext cx="7537703" cy="5464835"/>
          </a:xfrm>
          <a:prstGeom prst="rect">
            <a:avLst/>
          </a:prstGeom>
        </p:spPr>
      </p:pic>
    </p:spTree>
    <p:extLst>
      <p:ext uri="{BB962C8B-B14F-4D97-AF65-F5344CB8AC3E}">
        <p14:creationId xmlns:p14="http://schemas.microsoft.com/office/powerpoint/2010/main" val="205252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B17D-8FB0-4FF3-8973-032CA377BB70}"/>
              </a:ext>
            </a:extLst>
          </p:cNvPr>
          <p:cNvSpPr>
            <a:spLocks noGrp="1"/>
          </p:cNvSpPr>
          <p:nvPr>
            <p:ph type="title"/>
          </p:nvPr>
        </p:nvSpPr>
        <p:spPr>
          <a:xfrm>
            <a:off x="4657345" y="572756"/>
            <a:ext cx="7534635" cy="1738365"/>
          </a:xfrm>
        </p:spPr>
        <p:txBody>
          <a:bodyPr>
            <a:normAutofit/>
          </a:bodyPr>
          <a:lstStyle/>
          <a:p>
            <a:r>
              <a:rPr lang="en-US" sz="4800" dirty="0"/>
              <a:t>Ceremony info</a:t>
            </a:r>
          </a:p>
        </p:txBody>
      </p:sp>
      <p:pic>
        <p:nvPicPr>
          <p:cNvPr id="5" name="Picture 4" descr="Back view of graduates in an outdoor graduation">
            <a:extLst>
              <a:ext uri="{FF2B5EF4-FFF2-40B4-BE49-F238E27FC236}">
                <a16:creationId xmlns:a16="http://schemas.microsoft.com/office/drawing/2014/main" id="{0740E7E0-1366-E40A-EB71-8789407E9792}"/>
              </a:ext>
            </a:extLst>
          </p:cNvPr>
          <p:cNvPicPr>
            <a:picLocks noChangeAspect="1"/>
          </p:cNvPicPr>
          <p:nvPr/>
        </p:nvPicPr>
        <p:blipFill>
          <a:blip r:embed="rId2"/>
          <a:srcRect l="19230" r="35439" b="-1"/>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44E9550A-25BA-41ED-8D33-B0B9E9545C81}"/>
              </a:ext>
            </a:extLst>
          </p:cNvPr>
          <p:cNvSpPr>
            <a:spLocks noGrp="1"/>
          </p:cNvSpPr>
          <p:nvPr>
            <p:ph idx="1"/>
          </p:nvPr>
        </p:nvSpPr>
        <p:spPr>
          <a:xfrm>
            <a:off x="4657345" y="2640692"/>
            <a:ext cx="7534655" cy="3820398"/>
          </a:xfrm>
        </p:spPr>
        <p:txBody>
          <a:bodyPr>
            <a:normAutofit/>
          </a:bodyPr>
          <a:lstStyle/>
          <a:p>
            <a:r>
              <a:rPr lang="en-US" sz="2000" dirty="0"/>
              <a:t>The ceremony will be livestreamed. Link to come later.</a:t>
            </a:r>
          </a:p>
          <a:p>
            <a:r>
              <a:rPr lang="en-US" sz="2000" dirty="0"/>
              <a:t>Students will hear when it is time for the ceremony to start.</a:t>
            </a:r>
          </a:p>
          <a:p>
            <a:r>
              <a:rPr lang="en-US" sz="2000" dirty="0"/>
              <a:t>Ensure gown is zipped prior to walking onto the field. Tassel is worn on the right side.</a:t>
            </a:r>
          </a:p>
          <a:p>
            <a:r>
              <a:rPr lang="en-US" sz="2000" dirty="0"/>
              <a:t>Medallions, stoles, honors cords.</a:t>
            </a:r>
          </a:p>
          <a:p>
            <a:r>
              <a:rPr lang="en-US" sz="2000" dirty="0"/>
              <a:t>NEHI/PCSB issued items only</a:t>
            </a:r>
          </a:p>
          <a:p>
            <a:r>
              <a:rPr lang="en-US" sz="2000" dirty="0"/>
              <a:t>Students will enter onto the field in two lines.</a:t>
            </a:r>
          </a:p>
          <a:p>
            <a:r>
              <a:rPr lang="en-US" sz="2000" dirty="0"/>
              <a:t>Line leaders will seat the students. Remain standing until announced to be seated.</a:t>
            </a:r>
          </a:p>
        </p:txBody>
      </p:sp>
    </p:spTree>
    <p:extLst>
      <p:ext uri="{BB962C8B-B14F-4D97-AF65-F5344CB8AC3E}">
        <p14:creationId xmlns:p14="http://schemas.microsoft.com/office/powerpoint/2010/main" val="3175446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Back view of graduates in an outdoor graduation">
            <a:extLst>
              <a:ext uri="{FF2B5EF4-FFF2-40B4-BE49-F238E27FC236}">
                <a16:creationId xmlns:a16="http://schemas.microsoft.com/office/drawing/2014/main" id="{C35468CE-0F71-3994-FAA8-4F4ACF441282}"/>
              </a:ext>
            </a:extLst>
          </p:cNvPr>
          <p:cNvPicPr>
            <a:picLocks noChangeAspect="1"/>
          </p:cNvPicPr>
          <p:nvPr/>
        </p:nvPicPr>
        <p:blipFill>
          <a:blip r:embed="rId2"/>
          <a:srcRect l="12189" r="28477" b="-1"/>
          <a:stretch/>
        </p:blipFill>
        <p:spPr>
          <a:xfrm>
            <a:off x="642" y="10"/>
            <a:ext cx="6096000" cy="6857990"/>
          </a:xfrm>
          <a:prstGeom prst="rect">
            <a:avLst/>
          </a:prstGeom>
        </p:spPr>
      </p:pic>
      <p:sp>
        <p:nvSpPr>
          <p:cNvPr id="2" name="Title 1">
            <a:extLst>
              <a:ext uri="{FF2B5EF4-FFF2-40B4-BE49-F238E27FC236}">
                <a16:creationId xmlns:a16="http://schemas.microsoft.com/office/drawing/2014/main" id="{53CDB17D-8FB0-4FF3-8973-032CA377BB70}"/>
              </a:ext>
            </a:extLst>
          </p:cNvPr>
          <p:cNvSpPr>
            <a:spLocks noGrp="1"/>
          </p:cNvSpPr>
          <p:nvPr>
            <p:ph type="title"/>
          </p:nvPr>
        </p:nvSpPr>
        <p:spPr>
          <a:xfrm>
            <a:off x="804672" y="2841505"/>
            <a:ext cx="4487298" cy="1174991"/>
          </a:xfrm>
          <a:solidFill>
            <a:schemeClr val="tx1">
              <a:alpha val="60000"/>
            </a:schemeClr>
          </a:solidFill>
          <a:ln>
            <a:solidFill>
              <a:schemeClr val="bg1"/>
            </a:solidFill>
          </a:ln>
        </p:spPr>
        <p:txBody>
          <a:bodyPr>
            <a:normAutofit/>
          </a:bodyPr>
          <a:lstStyle/>
          <a:p>
            <a:r>
              <a:rPr lang="en-US" sz="2400">
                <a:solidFill>
                  <a:schemeClr val="bg1"/>
                </a:solidFill>
              </a:rPr>
              <a:t>Ceremony info</a:t>
            </a:r>
          </a:p>
        </p:txBody>
      </p:sp>
      <p:sp>
        <p:nvSpPr>
          <p:cNvPr id="3" name="Content Placeholder 2">
            <a:extLst>
              <a:ext uri="{FF2B5EF4-FFF2-40B4-BE49-F238E27FC236}">
                <a16:creationId xmlns:a16="http://schemas.microsoft.com/office/drawing/2014/main" id="{44E9550A-25BA-41ED-8D33-B0B9E9545C81}"/>
              </a:ext>
            </a:extLst>
          </p:cNvPr>
          <p:cNvSpPr>
            <a:spLocks noGrp="1"/>
          </p:cNvSpPr>
          <p:nvPr>
            <p:ph idx="1"/>
          </p:nvPr>
        </p:nvSpPr>
        <p:spPr>
          <a:xfrm>
            <a:off x="6743941" y="976129"/>
            <a:ext cx="4804931" cy="4919815"/>
          </a:xfrm>
        </p:spPr>
        <p:txBody>
          <a:bodyPr anchor="ctr">
            <a:normAutofit/>
          </a:bodyPr>
          <a:lstStyle/>
          <a:p>
            <a:r>
              <a:rPr lang="en-US"/>
              <a:t>Students are to remain seated until called by their row to enter on stage to receive their diploma cover.</a:t>
            </a:r>
          </a:p>
          <a:p>
            <a:r>
              <a:rPr lang="en-US"/>
              <a:t>Students will have a professional graduation picture taken behind the stage.</a:t>
            </a:r>
          </a:p>
          <a:p>
            <a:r>
              <a:rPr lang="en-US"/>
              <a:t>Students will enter the stage, hand their reader card to one of the name readers then proceed towards Principal Hernandez, receive their diploma cover and take another picture with Principal Hernandez.</a:t>
            </a:r>
          </a:p>
          <a:p>
            <a:r>
              <a:rPr lang="en-US"/>
              <a:t>Students will exit stage left and immediately return to their seat for the duration of the ceremony.</a:t>
            </a:r>
          </a:p>
          <a:p>
            <a:r>
              <a:rPr lang="en-US"/>
              <a:t>Do not throw caps in the air.</a:t>
            </a:r>
          </a:p>
        </p:txBody>
      </p:sp>
    </p:spTree>
    <p:extLst>
      <p:ext uri="{BB962C8B-B14F-4D97-AF65-F5344CB8AC3E}">
        <p14:creationId xmlns:p14="http://schemas.microsoft.com/office/powerpoint/2010/main" val="272255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Final information</a:t>
            </a:r>
          </a:p>
        </p:txBody>
      </p:sp>
      <p:graphicFrame>
        <p:nvGraphicFramePr>
          <p:cNvPr id="5" name="Content Placeholder 2">
            <a:extLst>
              <a:ext uri="{FF2B5EF4-FFF2-40B4-BE49-F238E27FC236}">
                <a16:creationId xmlns:a16="http://schemas.microsoft.com/office/drawing/2014/main" id="{F2F7A8A8-C8E5-5E66-8DB6-E7CBA7E586F6}"/>
              </a:ext>
            </a:extLst>
          </p:cNvPr>
          <p:cNvGraphicFramePr>
            <a:graphicFrameLocks noGrp="1"/>
          </p:cNvGraphicFramePr>
          <p:nvPr>
            <p:ph idx="1"/>
            <p:extLst>
              <p:ext uri="{D42A27DB-BD31-4B8C-83A1-F6EECF244321}">
                <p14:modId xmlns:p14="http://schemas.microsoft.com/office/powerpoint/2010/main" val="2199740917"/>
              </p:ext>
            </p:extLst>
          </p:nvPr>
        </p:nvGraphicFramePr>
        <p:xfrm>
          <a:off x="5619622" y="1397279"/>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7247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9FDC-2197-5ECF-6C91-4BCA18ADBAC4}"/>
              </a:ext>
            </a:extLst>
          </p:cNvPr>
          <p:cNvSpPr>
            <a:spLocks noGrp="1"/>
          </p:cNvSpPr>
          <p:nvPr>
            <p:ph type="title"/>
          </p:nvPr>
        </p:nvSpPr>
        <p:spPr>
          <a:xfrm>
            <a:off x="6096000" y="2958106"/>
            <a:ext cx="6096000" cy="941796"/>
          </a:xfrm>
        </p:spPr>
        <p:txBody>
          <a:bodyPr vert="horz" wrap="square" lIns="182880" tIns="182880" rIns="182880" bIns="182880" rtlCol="0" anchor="ctr">
            <a:normAutofit/>
          </a:bodyPr>
          <a:lstStyle/>
          <a:p>
            <a:r>
              <a:rPr lang="en-US" sz="2800" kern="1200" cap="all" spc="200" baseline="0" dirty="0">
                <a:solidFill>
                  <a:srgbClr val="262626"/>
                </a:solidFill>
                <a:latin typeface="+mj-lt"/>
                <a:ea typeface="+mj-ea"/>
                <a:cs typeface="+mj-cs"/>
              </a:rPr>
              <a:t>Walking Across the stage</a:t>
            </a:r>
          </a:p>
        </p:txBody>
      </p:sp>
      <p:pic>
        <p:nvPicPr>
          <p:cNvPr id="5" name="Picture Placeholder 4">
            <a:extLst>
              <a:ext uri="{FF2B5EF4-FFF2-40B4-BE49-F238E27FC236}">
                <a16:creationId xmlns:a16="http://schemas.microsoft.com/office/drawing/2014/main" id="{1BA151A0-27FD-8492-1080-F809D7974A2B}"/>
              </a:ext>
            </a:extLst>
          </p:cNvPr>
          <p:cNvPicPr>
            <a:picLocks noGrp="1" noChangeAspect="1"/>
          </p:cNvPicPr>
          <p:nvPr>
            <p:ph type="pic" idx="1"/>
          </p:nvPr>
        </p:nvPicPr>
        <p:blipFill>
          <a:blip r:embed="rId2"/>
          <a:srcRect r="-2" b="24905"/>
          <a:stretch/>
        </p:blipFill>
        <p:spPr>
          <a:xfrm>
            <a:off x="1" y="10"/>
            <a:ext cx="6095999" cy="6857990"/>
          </a:xfrm>
          <a:prstGeom prst="rect">
            <a:avLst/>
          </a:prstGeom>
        </p:spPr>
      </p:pic>
    </p:spTree>
    <p:extLst>
      <p:ext uri="{BB962C8B-B14F-4D97-AF65-F5344CB8AC3E}">
        <p14:creationId xmlns:p14="http://schemas.microsoft.com/office/powerpoint/2010/main" val="45756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CF6A-32E2-449A-BB7D-C35700AE29A8}"/>
              </a:ext>
            </a:extLst>
          </p:cNvPr>
          <p:cNvSpPr>
            <a:spLocks noGrp="1"/>
          </p:cNvSpPr>
          <p:nvPr>
            <p:ph type="title"/>
          </p:nvPr>
        </p:nvSpPr>
        <p:spPr>
          <a:xfrm>
            <a:off x="5828620" y="193346"/>
            <a:ext cx="5928358" cy="1645920"/>
          </a:xfrm>
        </p:spPr>
        <p:txBody>
          <a:bodyPr vert="horz" lIns="274320" tIns="182880" rIns="274320" bIns="182880" rtlCol="0" anchor="ctr" anchorCtr="1">
            <a:normAutofit/>
          </a:bodyPr>
          <a:lstStyle/>
          <a:p>
            <a:r>
              <a:rPr lang="en-US" sz="3800" dirty="0"/>
              <a:t>CONGRATULATIONS!</a:t>
            </a:r>
          </a:p>
        </p:txBody>
      </p:sp>
      <p:sp>
        <p:nvSpPr>
          <p:cNvPr id="4" name="TextBox 3">
            <a:extLst>
              <a:ext uri="{FF2B5EF4-FFF2-40B4-BE49-F238E27FC236}">
                <a16:creationId xmlns:a16="http://schemas.microsoft.com/office/drawing/2014/main" id="{A3C8A70D-19CF-6C0F-243E-F3049A55ED41}"/>
              </a:ext>
            </a:extLst>
          </p:cNvPr>
          <p:cNvSpPr txBox="1"/>
          <p:nvPr/>
        </p:nvSpPr>
        <p:spPr>
          <a:xfrm>
            <a:off x="5828620" y="3136586"/>
            <a:ext cx="6087763" cy="1239894"/>
          </a:xfrm>
          <a:prstGeom prst="rect">
            <a:avLst/>
          </a:prstGeom>
        </p:spPr>
        <p:txBody>
          <a:bodyPr vert="horz" lIns="91440" tIns="45720" rIns="91440" bIns="45720" rtlCol="0">
            <a:noAutofit/>
          </a:bodyPr>
          <a:lstStyle/>
          <a:p>
            <a:pPr algn="ctr" defTabSz="914400">
              <a:lnSpc>
                <a:spcPct val="90000"/>
              </a:lnSpc>
              <a:spcBef>
                <a:spcPts val="1000"/>
              </a:spcBef>
              <a:buClr>
                <a:schemeClr val="accent2"/>
              </a:buClr>
            </a:pPr>
            <a:r>
              <a:rPr lang="en-US" sz="4400" b="1" dirty="0">
                <a:solidFill>
                  <a:srgbClr val="FF0000"/>
                </a:solidFill>
              </a:rPr>
              <a:t>GRADUATION DAY</a:t>
            </a:r>
          </a:p>
          <a:p>
            <a:pPr algn="ctr" defTabSz="914400">
              <a:lnSpc>
                <a:spcPct val="90000"/>
              </a:lnSpc>
              <a:spcBef>
                <a:spcPts val="1000"/>
              </a:spcBef>
              <a:buClr>
                <a:schemeClr val="accent2"/>
              </a:buClr>
            </a:pPr>
            <a:endParaRPr lang="en-US" sz="4400" b="1" dirty="0">
              <a:solidFill>
                <a:srgbClr val="FF0000"/>
              </a:solidFill>
            </a:endParaRPr>
          </a:p>
          <a:p>
            <a:pPr algn="ctr" defTabSz="914400">
              <a:lnSpc>
                <a:spcPct val="90000"/>
              </a:lnSpc>
              <a:spcBef>
                <a:spcPts val="1000"/>
              </a:spcBef>
              <a:buClr>
                <a:schemeClr val="accent2"/>
              </a:buClr>
            </a:pPr>
            <a:r>
              <a:rPr lang="en-US" sz="4400" b="1" dirty="0">
                <a:solidFill>
                  <a:srgbClr val="FF0000"/>
                </a:solidFill>
              </a:rPr>
              <a:t>29 DAYS AWAY</a:t>
            </a:r>
          </a:p>
        </p:txBody>
      </p:sp>
      <p:pic>
        <p:nvPicPr>
          <p:cNvPr id="6" name="Picture 5">
            <a:extLst>
              <a:ext uri="{FF2B5EF4-FFF2-40B4-BE49-F238E27FC236}">
                <a16:creationId xmlns:a16="http://schemas.microsoft.com/office/drawing/2014/main" id="{3AA0D30A-7102-61FB-0623-81E43A2BE385}"/>
              </a:ext>
            </a:extLst>
          </p:cNvPr>
          <p:cNvPicPr>
            <a:picLocks noChangeAspect="1"/>
          </p:cNvPicPr>
          <p:nvPr/>
        </p:nvPicPr>
        <p:blipFill>
          <a:blip r:embed="rId2"/>
          <a:stretch>
            <a:fillRect/>
          </a:stretch>
        </p:blipFill>
        <p:spPr>
          <a:xfrm>
            <a:off x="-1" y="0"/>
            <a:ext cx="5464295" cy="6858000"/>
          </a:xfrm>
          <a:prstGeom prst="rect">
            <a:avLst/>
          </a:prstGeom>
        </p:spPr>
      </p:pic>
    </p:spTree>
    <p:extLst>
      <p:ext uri="{BB962C8B-B14F-4D97-AF65-F5344CB8AC3E}">
        <p14:creationId xmlns:p14="http://schemas.microsoft.com/office/powerpoint/2010/main" val="209200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2101174"/>
            <a:ext cx="4738255" cy="2334639"/>
          </a:xfrm>
          <a:solidFill>
            <a:srgbClr val="FFFFFF"/>
          </a:solidFill>
          <a:ln>
            <a:solidFill>
              <a:srgbClr val="262626"/>
            </a:solidFill>
          </a:ln>
        </p:spPr>
        <p:txBody>
          <a:bodyPr>
            <a:normAutofit/>
          </a:bodyPr>
          <a:lstStyle/>
          <a:p>
            <a:r>
              <a:rPr lang="en-US" sz="2000" dirty="0"/>
              <a:t>Day of </a:t>
            </a:r>
            <a:br>
              <a:rPr lang="en-US" sz="2000" dirty="0"/>
            </a:br>
            <a:r>
              <a:rPr lang="en-US" sz="2000" dirty="0"/>
              <a:t>graduation information</a:t>
            </a:r>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EA90F27-5999-28C9-6093-2031248C76AB}"/>
              </a:ext>
            </a:extLst>
          </p:cNvPr>
          <p:cNvGraphicFramePr>
            <a:graphicFrameLocks noGrp="1"/>
          </p:cNvGraphicFramePr>
          <p:nvPr>
            <p:ph idx="1"/>
            <p:extLst>
              <p:ext uri="{D42A27DB-BD31-4B8C-83A1-F6EECF244321}">
                <p14:modId xmlns:p14="http://schemas.microsoft.com/office/powerpoint/2010/main" val="2651939943"/>
              </p:ext>
            </p:extLst>
          </p:nvPr>
        </p:nvGraphicFramePr>
        <p:xfrm>
          <a:off x="5397500" y="161364"/>
          <a:ext cx="6151563" cy="6544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568551"/>
      </p:ext>
    </p:extLst>
  </p:cSld>
  <p:clrMapOvr>
    <a:masterClrMapping/>
  </p:clrMapOvr>
  <mc:AlternateContent xmlns:mc="http://schemas.openxmlformats.org/markup-compatibility/2006" xmlns:p14="http://schemas.microsoft.com/office/powerpoint/2010/main">
    <mc:Choice Requires="p14">
      <p:transition spd="slow" p14:dur="2000" advTm="29939"/>
    </mc:Choice>
    <mc:Fallback xmlns="">
      <p:transition spd="slow" advTm="2993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11" y="426810"/>
            <a:ext cx="11206263" cy="1188720"/>
          </a:xfrm>
        </p:spPr>
        <p:txBody>
          <a:bodyPr>
            <a:normAutofit/>
          </a:bodyPr>
          <a:lstStyle/>
          <a:p>
            <a:r>
              <a:rPr lang="en-US" sz="4800" dirty="0"/>
              <a:t>Dress code</a:t>
            </a:r>
          </a:p>
        </p:txBody>
      </p:sp>
      <p:graphicFrame>
        <p:nvGraphicFramePr>
          <p:cNvPr id="6" name="Content Placeholder 2">
            <a:extLst>
              <a:ext uri="{FF2B5EF4-FFF2-40B4-BE49-F238E27FC236}">
                <a16:creationId xmlns:a16="http://schemas.microsoft.com/office/drawing/2014/main" id="{B410082E-4197-D7E2-8627-DC9062259FF1}"/>
              </a:ext>
            </a:extLst>
          </p:cNvPr>
          <p:cNvGraphicFramePr>
            <a:graphicFrameLocks noGrp="1"/>
          </p:cNvGraphicFramePr>
          <p:nvPr>
            <p:ph idx="1"/>
            <p:extLst>
              <p:ext uri="{D42A27DB-BD31-4B8C-83A1-F6EECF244321}">
                <p14:modId xmlns:p14="http://schemas.microsoft.com/office/powerpoint/2010/main" val="4221118252"/>
              </p:ext>
            </p:extLst>
          </p:nvPr>
        </p:nvGraphicFramePr>
        <p:xfrm>
          <a:off x="581192" y="2180496"/>
          <a:ext cx="11029615" cy="4358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372046"/>
      </p:ext>
    </p:extLst>
  </p:cSld>
  <p:clrMapOvr>
    <a:masterClrMapping/>
  </p:clrMapOvr>
  <mc:AlternateContent xmlns:mc="http://schemas.openxmlformats.org/markup-compatibility/2006" xmlns:p14="http://schemas.microsoft.com/office/powerpoint/2010/main">
    <mc:Choice Requires="p14">
      <p:transition spd="slow" p14:dur="2000" advTm="83812"/>
    </mc:Choice>
    <mc:Fallback xmlns="">
      <p:transition spd="slow" advTm="8381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rgbClr val="FFFFFF"/>
          </a:solidFill>
        </p:spPr>
        <p:txBody>
          <a:bodyPr>
            <a:normAutofit/>
          </a:bodyPr>
          <a:lstStyle/>
          <a:p>
            <a:r>
              <a:rPr lang="en-US"/>
              <a:t>Dress code – PROHIBITED!!!!</a:t>
            </a:r>
          </a:p>
        </p:txBody>
      </p:sp>
      <p:sp>
        <p:nvSpPr>
          <p:cNvPr id="3" name="Content Placeholder 2"/>
          <p:cNvSpPr>
            <a:spLocks noGrp="1"/>
          </p:cNvSpPr>
          <p:nvPr>
            <p:ph idx="1"/>
          </p:nvPr>
        </p:nvSpPr>
        <p:spPr>
          <a:xfrm>
            <a:off x="1706062" y="2291262"/>
            <a:ext cx="8779512" cy="2879256"/>
          </a:xfrm>
        </p:spPr>
        <p:txBody>
          <a:bodyPr>
            <a:normAutofit/>
          </a:bodyPr>
          <a:lstStyle/>
          <a:p>
            <a:r>
              <a:rPr lang="en-US">
                <a:solidFill>
                  <a:srgbClr val="404040"/>
                </a:solidFill>
              </a:rPr>
              <a:t>Each student will be checked for appropriate clothing attire.</a:t>
            </a:r>
          </a:p>
          <a:p>
            <a:r>
              <a:rPr lang="en-US">
                <a:solidFill>
                  <a:srgbClr val="404040"/>
                </a:solidFill>
              </a:rPr>
              <a:t>The following clothing items are prohibited:</a:t>
            </a:r>
          </a:p>
          <a:p>
            <a:pPr lvl="1"/>
            <a:r>
              <a:rPr lang="en-US">
                <a:solidFill>
                  <a:srgbClr val="404040"/>
                </a:solidFill>
              </a:rPr>
              <a:t>Shorts (this includes rompers)</a:t>
            </a:r>
          </a:p>
          <a:p>
            <a:pPr lvl="1"/>
            <a:r>
              <a:rPr lang="en-US">
                <a:solidFill>
                  <a:srgbClr val="404040"/>
                </a:solidFill>
              </a:rPr>
              <a:t>Flip flops, tennis shoes or Crocs</a:t>
            </a:r>
          </a:p>
          <a:p>
            <a:pPr lvl="1"/>
            <a:r>
              <a:rPr lang="en-US">
                <a:solidFill>
                  <a:srgbClr val="404040"/>
                </a:solidFill>
              </a:rPr>
              <a:t>Flowers, flags, sashes and jewelry are NOT to be worn ON graduation gowns</a:t>
            </a:r>
          </a:p>
          <a:p>
            <a:pPr lvl="1"/>
            <a:r>
              <a:rPr lang="en-US">
                <a:solidFill>
                  <a:srgbClr val="404040"/>
                </a:solidFill>
              </a:rPr>
              <a:t>Decorated caps or gowns are not allowed. </a:t>
            </a:r>
            <a:r>
              <a:rPr lang="en-US" b="1" u="sng">
                <a:solidFill>
                  <a:srgbClr val="404040"/>
                </a:solidFill>
              </a:rPr>
              <a:t>COUNTY POLICY!!</a:t>
            </a:r>
            <a:endParaRPr lang="en-US">
              <a:solidFill>
                <a:srgbClr val="404040"/>
              </a:solidFill>
            </a:endParaRPr>
          </a:p>
          <a:p>
            <a:pPr lvl="1"/>
            <a:r>
              <a:rPr lang="en-US">
                <a:solidFill>
                  <a:srgbClr val="404040"/>
                </a:solidFill>
              </a:rPr>
              <a:t>No chewing gum, food, drink or other objects allowed inside.</a:t>
            </a:r>
          </a:p>
        </p:txBody>
      </p:sp>
    </p:spTree>
    <p:extLst>
      <p:ext uri="{BB962C8B-B14F-4D97-AF65-F5344CB8AC3E}">
        <p14:creationId xmlns:p14="http://schemas.microsoft.com/office/powerpoint/2010/main" val="2287927456"/>
      </p:ext>
    </p:extLst>
  </p:cSld>
  <p:clrMapOvr>
    <a:masterClrMapping/>
  </p:clrMapOvr>
  <mc:AlternateContent xmlns:mc="http://schemas.openxmlformats.org/markup-compatibility/2006" xmlns:p14="http://schemas.microsoft.com/office/powerpoint/2010/main">
    <mc:Choice Requires="p14">
      <p:transition spd="slow" p14:dur="2000" advTm="53658"/>
    </mc:Choice>
    <mc:Fallback xmlns="">
      <p:transition spd="slow" advTm="5365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927" y="964692"/>
            <a:ext cx="11274357" cy="1188720"/>
          </a:xfrm>
        </p:spPr>
        <p:txBody>
          <a:bodyPr>
            <a:normAutofit/>
          </a:bodyPr>
          <a:lstStyle/>
          <a:p>
            <a:r>
              <a:rPr lang="en-US"/>
              <a:t>Dress code – PROHIBITED!!!!</a:t>
            </a:r>
          </a:p>
        </p:txBody>
      </p:sp>
      <p:graphicFrame>
        <p:nvGraphicFramePr>
          <p:cNvPr id="5" name="Content Placeholder 2">
            <a:extLst>
              <a:ext uri="{FF2B5EF4-FFF2-40B4-BE49-F238E27FC236}">
                <a16:creationId xmlns:a16="http://schemas.microsoft.com/office/drawing/2014/main" id="{B009F16A-B58B-330D-DB4B-5B8BDEA2EFA7}"/>
              </a:ext>
            </a:extLst>
          </p:cNvPr>
          <p:cNvGraphicFramePr>
            <a:graphicFrameLocks noGrp="1"/>
          </p:cNvGraphicFramePr>
          <p:nvPr>
            <p:ph idx="1"/>
            <p:extLst>
              <p:ext uri="{D42A27DB-BD31-4B8C-83A1-F6EECF244321}">
                <p14:modId xmlns:p14="http://schemas.microsoft.com/office/powerpoint/2010/main" val="1198324399"/>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996711"/>
      </p:ext>
    </p:extLst>
  </p:cSld>
  <p:clrMapOvr>
    <a:masterClrMapping/>
  </p:clrMapOvr>
  <mc:AlternateContent xmlns:mc="http://schemas.openxmlformats.org/markup-compatibility/2006" xmlns:p14="http://schemas.microsoft.com/office/powerpoint/2010/main">
    <mc:Choice Requires="p14">
      <p:transition spd="slow" p14:dur="2000" advTm="53304"/>
    </mc:Choice>
    <mc:Fallback xmlns="">
      <p:transition spd="slow" advTm="533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7C43D-DDEB-D7A2-F1C8-C59F993FB4E0}"/>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Prohibited Items</a:t>
            </a:r>
          </a:p>
        </p:txBody>
      </p:sp>
      <p:sp>
        <p:nvSpPr>
          <p:cNvPr id="3" name="Content Placeholder 2">
            <a:extLst>
              <a:ext uri="{FF2B5EF4-FFF2-40B4-BE49-F238E27FC236}">
                <a16:creationId xmlns:a16="http://schemas.microsoft.com/office/drawing/2014/main" id="{20BD6D4A-0588-E977-09A3-194399DB492C}"/>
              </a:ext>
            </a:extLst>
          </p:cNvPr>
          <p:cNvSpPr>
            <a:spLocks noGrp="1"/>
          </p:cNvSpPr>
          <p:nvPr>
            <p:ph idx="1"/>
          </p:nvPr>
        </p:nvSpPr>
        <p:spPr>
          <a:xfrm>
            <a:off x="5610431" y="1793572"/>
            <a:ext cx="5320696" cy="4053840"/>
          </a:xfrm>
        </p:spPr>
        <p:txBody>
          <a:bodyPr anchor="ctr">
            <a:normAutofit/>
          </a:bodyPr>
          <a:lstStyle/>
          <a:p>
            <a:r>
              <a:rPr lang="en-US" sz="2400" dirty="0"/>
              <a:t>Full list of prohibited items on the website</a:t>
            </a:r>
          </a:p>
          <a:p>
            <a:r>
              <a:rPr lang="en-US" sz="2400" dirty="0"/>
              <a:t>Paperless venue</a:t>
            </a:r>
          </a:p>
          <a:p>
            <a:pPr lvl="1"/>
            <a:r>
              <a:rPr lang="en-US" sz="2000" dirty="0"/>
              <a:t>No posters</a:t>
            </a:r>
          </a:p>
          <a:p>
            <a:pPr lvl="1"/>
            <a:r>
              <a:rPr lang="en-US" sz="2000" dirty="0"/>
              <a:t>No bigheads</a:t>
            </a:r>
          </a:p>
          <a:p>
            <a:r>
              <a:rPr lang="en-US" sz="2400" dirty="0"/>
              <a:t>No water bottles</a:t>
            </a:r>
          </a:p>
          <a:p>
            <a:r>
              <a:rPr lang="en-US" sz="2400" dirty="0"/>
              <a:t>No balloons</a:t>
            </a:r>
          </a:p>
          <a:p>
            <a:r>
              <a:rPr lang="en-US" sz="2400" dirty="0"/>
              <a:t>No umbrellas</a:t>
            </a:r>
          </a:p>
          <a:p>
            <a:endParaRPr lang="en-US" dirty="0"/>
          </a:p>
          <a:p>
            <a:pPr lvl="1"/>
            <a:endParaRPr lang="en-US" dirty="0"/>
          </a:p>
        </p:txBody>
      </p:sp>
    </p:spTree>
    <p:extLst>
      <p:ext uri="{BB962C8B-B14F-4D97-AF65-F5344CB8AC3E}">
        <p14:creationId xmlns:p14="http://schemas.microsoft.com/office/powerpoint/2010/main" val="92011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843" y="964692"/>
            <a:ext cx="10953344" cy="1188720"/>
          </a:xfrm>
          <a:solidFill>
            <a:schemeClr val="bg1">
              <a:alpha val="30000"/>
            </a:schemeClr>
          </a:solidFill>
          <a:ln>
            <a:solidFill>
              <a:srgbClr val="FFFFFF"/>
            </a:solidFill>
          </a:ln>
        </p:spPr>
        <p:txBody>
          <a:bodyPr>
            <a:normAutofit/>
          </a:bodyPr>
          <a:lstStyle/>
          <a:p>
            <a:r>
              <a:rPr lang="en-US" dirty="0">
                <a:solidFill>
                  <a:schemeClr val="tx1"/>
                </a:solidFill>
              </a:rPr>
              <a:t>Parent Information</a:t>
            </a:r>
          </a:p>
        </p:txBody>
      </p:sp>
      <p:graphicFrame>
        <p:nvGraphicFramePr>
          <p:cNvPr id="5" name="Content Placeholder 2">
            <a:extLst>
              <a:ext uri="{FF2B5EF4-FFF2-40B4-BE49-F238E27FC236}">
                <a16:creationId xmlns:a16="http://schemas.microsoft.com/office/drawing/2014/main" id="{1456F51F-5AA0-8D5A-8315-10BE69192721}"/>
              </a:ext>
            </a:extLst>
          </p:cNvPr>
          <p:cNvGraphicFramePr>
            <a:graphicFrameLocks noGrp="1"/>
          </p:cNvGraphicFramePr>
          <p:nvPr>
            <p:ph idx="1"/>
            <p:extLst>
              <p:ext uri="{D42A27DB-BD31-4B8C-83A1-F6EECF244321}">
                <p14:modId xmlns:p14="http://schemas.microsoft.com/office/powerpoint/2010/main" val="2602763955"/>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04479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2763"/>
    </mc:Choice>
    <mc:Fallback xmlns="">
      <p:transition spd="slow" advTm="1127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5" descr="Locator flag on a city map">
            <a:extLst>
              <a:ext uri="{FF2B5EF4-FFF2-40B4-BE49-F238E27FC236}">
                <a16:creationId xmlns:a16="http://schemas.microsoft.com/office/drawing/2014/main" id="{22D9C562-C511-2F51-ED7B-2EE1ADAD3ACA}"/>
              </a:ext>
            </a:extLst>
          </p:cNvPr>
          <p:cNvPicPr>
            <a:picLocks noChangeAspect="1"/>
          </p:cNvPicPr>
          <p:nvPr/>
        </p:nvPicPr>
        <p:blipFill>
          <a:blip r:embed="rId2"/>
          <a:srcRect l="6013" r="48686" b="-1"/>
          <a:stretch/>
        </p:blipFill>
        <p:spPr>
          <a:xfrm>
            <a:off x="20" y="10"/>
            <a:ext cx="4654277" cy="6857990"/>
          </a:xfrm>
          <a:prstGeom prst="rect">
            <a:avLst/>
          </a:prstGeom>
        </p:spPr>
      </p:pic>
      <p:sp>
        <p:nvSpPr>
          <p:cNvPr id="2" name="Title 1">
            <a:extLst>
              <a:ext uri="{FF2B5EF4-FFF2-40B4-BE49-F238E27FC236}">
                <a16:creationId xmlns:a16="http://schemas.microsoft.com/office/drawing/2014/main" id="{4D65E38F-1C39-4608-B50A-A8F19C6B6960}"/>
              </a:ext>
            </a:extLst>
          </p:cNvPr>
          <p:cNvSpPr>
            <a:spLocks noGrp="1"/>
          </p:cNvSpPr>
          <p:nvPr>
            <p:ph type="title"/>
          </p:nvPr>
        </p:nvSpPr>
        <p:spPr>
          <a:xfrm>
            <a:off x="0" y="5212070"/>
            <a:ext cx="4654277" cy="1645920"/>
          </a:xfrm>
        </p:spPr>
        <p:txBody>
          <a:bodyPr vert="horz" lIns="274320" tIns="182880" rIns="274320" bIns="182880" rtlCol="0" anchor="ctr" anchorCtr="1">
            <a:normAutofit/>
          </a:bodyPr>
          <a:lstStyle/>
          <a:p>
            <a:r>
              <a:rPr lang="en-US" sz="3800"/>
              <a:t>Parking MAP</a:t>
            </a:r>
          </a:p>
        </p:txBody>
      </p:sp>
      <p:pic>
        <p:nvPicPr>
          <p:cNvPr id="4" name="Picture 3">
            <a:extLst>
              <a:ext uri="{FF2B5EF4-FFF2-40B4-BE49-F238E27FC236}">
                <a16:creationId xmlns:a16="http://schemas.microsoft.com/office/drawing/2014/main" id="{A4E60FB7-5757-DAB7-EC22-7396D2B53DE3}"/>
              </a:ext>
            </a:extLst>
          </p:cNvPr>
          <p:cNvPicPr>
            <a:picLocks noChangeAspect="1"/>
          </p:cNvPicPr>
          <p:nvPr/>
        </p:nvPicPr>
        <p:blipFill>
          <a:blip r:embed="rId3"/>
          <a:stretch>
            <a:fillRect/>
          </a:stretch>
        </p:blipFill>
        <p:spPr>
          <a:xfrm>
            <a:off x="4654276" y="0"/>
            <a:ext cx="7537723" cy="6857990"/>
          </a:xfrm>
          <a:prstGeom prst="rect">
            <a:avLst/>
          </a:prstGeom>
        </p:spPr>
      </p:pic>
    </p:spTree>
    <p:extLst>
      <p:ext uri="{BB962C8B-B14F-4D97-AF65-F5344CB8AC3E}">
        <p14:creationId xmlns:p14="http://schemas.microsoft.com/office/powerpoint/2010/main" val="2215303704"/>
      </p:ext>
    </p:extLst>
  </p:cSld>
  <p:clrMapOvr>
    <a:masterClrMapping/>
  </p:clrMapOvr>
  <mc:AlternateContent xmlns:mc="http://schemas.openxmlformats.org/markup-compatibility/2006" xmlns:p14="http://schemas.microsoft.com/office/powerpoint/2010/main">
    <mc:Choice Requires="p14">
      <p:transition spd="slow" p14:dur="2000" advTm="33604"/>
    </mc:Choice>
    <mc:Fallback xmlns="">
      <p:transition spd="slow" advTm="336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600"/>
              <a:t>Arrival &amp; entrance info</a:t>
            </a:r>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3893C75-A5EC-3F85-87BE-C62C1360CAF9}"/>
              </a:ext>
            </a:extLst>
          </p:cNvPr>
          <p:cNvGraphicFramePr>
            <a:graphicFrameLocks noGrp="1"/>
          </p:cNvGraphicFramePr>
          <p:nvPr>
            <p:ph idx="1"/>
            <p:extLst>
              <p:ext uri="{D42A27DB-BD31-4B8C-83A1-F6EECF244321}">
                <p14:modId xmlns:p14="http://schemas.microsoft.com/office/powerpoint/2010/main" val="909669811"/>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7249307"/>
      </p:ext>
    </p:extLst>
  </p:cSld>
  <p:clrMapOvr>
    <a:masterClrMapping/>
  </p:clrMapOvr>
  <mc:AlternateContent xmlns:mc="http://schemas.openxmlformats.org/markup-compatibility/2006" xmlns:p14="http://schemas.microsoft.com/office/powerpoint/2010/main">
    <mc:Choice Requires="p14">
      <p:transition spd="slow" p14:dur="2000" advTm="31568"/>
    </mc:Choice>
    <mc:Fallback xmlns="">
      <p:transition spd="slow" advTm="31568"/>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3148</TotalTime>
  <Words>725</Words>
  <Application>Microsoft Office PowerPoint</Application>
  <PresentationFormat>Widescreen</PresentationFormat>
  <Paragraphs>82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Gill Sans MT</vt:lpstr>
      <vt:lpstr>Times New Roman</vt:lpstr>
      <vt:lpstr>Parcel</vt:lpstr>
      <vt:lpstr>NORTHEAST HIGH SCHOOL</vt:lpstr>
      <vt:lpstr>Day of  graduation information</vt:lpstr>
      <vt:lpstr>Dress code</vt:lpstr>
      <vt:lpstr>Dress code – PROHIBITED!!!!</vt:lpstr>
      <vt:lpstr>Dress code – PROHIBITED!!!!</vt:lpstr>
      <vt:lpstr>Prohibited Items</vt:lpstr>
      <vt:lpstr>Parent Information</vt:lpstr>
      <vt:lpstr>Parking MAP</vt:lpstr>
      <vt:lpstr>Arrival &amp; entrance info</vt:lpstr>
      <vt:lpstr>Arrival &amp; entrance info</vt:lpstr>
      <vt:lpstr>READER CARD</vt:lpstr>
      <vt:lpstr>Ceremony info</vt:lpstr>
      <vt:lpstr>Ceremony info</vt:lpstr>
      <vt:lpstr>Final information</vt:lpstr>
      <vt:lpstr>Walking Across the stage</vt:lpstr>
      <vt:lpstr>CONGRATULATIONS!</vt:lpstr>
    </vt:vector>
  </TitlesOfParts>
  <Company>PCSB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LHS Graduation ceremony</dc:title>
  <dc:creator>Parks Kristen</dc:creator>
  <cp:lastModifiedBy>Mullaney Stacy</cp:lastModifiedBy>
  <cp:revision>50</cp:revision>
  <dcterms:created xsi:type="dcterms:W3CDTF">2019-04-24T18:52:34Z</dcterms:created>
  <dcterms:modified xsi:type="dcterms:W3CDTF">2025-05-01T14:49:45Z</dcterms:modified>
</cp:coreProperties>
</file>