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33" d="100"/>
          <a:sy n="33" d="100"/>
        </p:scale>
        <p:origin x="254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BC04-3BAD-41D1-B7A1-1CE1AA427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E956D-0530-4983-8907-8EF11E0B7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5D7B3-A261-45FF-A966-565A6F1D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BCA3E-E352-4022-819F-955BE2D3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94CFE-F5A1-4FF2-AE84-B349F3BF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AAEA-3B6C-4825-9C8B-A2068496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18E36-4531-4BFF-A9B1-99FE5AD86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806D3-EC4A-465A-BB93-F7CC1296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60364-DF91-44BE-A87A-A4FFC16D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DF7B2-E35E-4383-98F1-F662D12F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8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6D7D4-BC06-4ED3-9B44-155E343B2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FA06F-22C4-468B-B94E-4DDF57674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70E5A-CD2C-4429-9C7D-C15625DD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2FCA3-12EF-42AB-804E-3B04CD54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65563-F3E1-4EC8-A43B-F8B705E6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0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317" y="4155141"/>
            <a:ext cx="10056283" cy="1013012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317" y="5230906"/>
            <a:ext cx="10056283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26" y="224679"/>
            <a:ext cx="7727951" cy="39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8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99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317" y="1219014"/>
            <a:ext cx="10056284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317" y="3224214"/>
            <a:ext cx="10056284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45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107577"/>
            <a:ext cx="10109201" cy="1653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92301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684" y="1892301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67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107577"/>
            <a:ext cx="101092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3" y="1761566"/>
            <a:ext cx="48768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3" y="2393576"/>
            <a:ext cx="48768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684" y="1761566"/>
            <a:ext cx="48768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684" y="2393576"/>
            <a:ext cx="48768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95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3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3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05" y="457201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191" y="457201"/>
            <a:ext cx="475488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905" y="1828801"/>
            <a:ext cx="475488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7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C518-6475-4E19-9345-233C12EB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D3920-6671-485A-BFF1-1E3572B4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19A18-19FE-4ED6-A373-FF736F29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FD1DA-676C-4BBE-A141-52D4514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58CC3-62B2-4359-8E39-0EE3537C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5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457200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2353" y="1676400"/>
            <a:ext cx="396748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1828800"/>
            <a:ext cx="475488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7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3962400"/>
            <a:ext cx="1011428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5943" y="457201"/>
            <a:ext cx="3920116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4639235"/>
            <a:ext cx="1011428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29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10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154" y="416859"/>
            <a:ext cx="2587812" cy="5607424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4317" y="414015"/>
            <a:ext cx="819311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3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65B1-B161-4094-A0E0-5B7AECA6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D8D21-2953-4F0D-85EA-1F05570E5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5C82C-2A77-4F94-AF7A-2922D4A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28CDC-0A32-46A6-A3BF-59D4B251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8227E-E395-4CF2-9B48-4890A8EC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2DC8-057F-4785-80CD-29460898C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C298-21FC-458C-89B5-6A8CAF90C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D1DAC-6922-4F5F-A714-3434F7716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B1B58-0E05-4B3F-BBB8-C07CD3C1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0A423-8E7E-4754-8DB2-87D8B502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CB7D5-C9B2-4F69-B050-83D9BC43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E675-60C9-4FEA-87DF-1807B7C9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6F711-03D5-4017-A4A4-7ABD7FDA5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6EB8D-70E0-4676-AECF-A97A2C1AC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F0D60-0B55-40CE-9C86-EE46CEA86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40788-4B20-4FC6-B5FF-BD1960B06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5B111-7A46-4E49-9B14-CEBBA48F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7978EF-528D-43EE-9ACE-2FDD118F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DF028-ECA2-4AA9-B698-F9CB6477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FB78-1160-4E3E-9D08-6040FC70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AFADE-2FAC-4CA2-AADF-6B28A916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79C50-5148-4A6D-9212-71A67085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205A5-B9D1-409C-A860-F8D8308E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B4B7E-B79A-4CCE-9A23-A7F0DEDF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E6451-C282-4CD8-A799-D385FCA6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06D2D-E9BF-4E53-833E-0E594755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E9496-E22E-4599-AD79-9E014970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23668-1F78-48F8-962C-C277EC8D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77D47-457E-476E-91EE-1C2E52480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F8B69-A256-4165-8D94-89B8484B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DE75B-E2F1-47A8-BB7A-AADB7331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4FED-C1C1-46B9-B1A1-3659352D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EB42-35E5-41AD-94AC-09E1ECE5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A8F75-8C77-4689-BB1A-30E7C2C70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94EDB-82F2-49EB-9221-B8ED2391F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4D22E-0C95-4A76-BF6B-1C158B5E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70B84-89B0-4B1A-B22C-7E6D7FD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1378-6531-4ADF-8DCC-8D8E5696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570B8E-39B0-4D7F-A168-8BB764E3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7111A-BE44-4546-B18E-27C408AF0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D3669-3FAC-4068-8BA6-297EDBA87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83FAA-B87D-47FA-A005-2914CA16915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6708-D306-4CD5-9648-066E45447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DFE21-702E-43CD-88F0-CB8B0B8CD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427-3658-424F-9FB5-47F214DD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7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4" y="107577"/>
            <a:ext cx="101092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4" y="1882588"/>
            <a:ext cx="101092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69083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70BA1CFD-BFF0-48BC-9BA5-4974D7A6AB15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1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8000" y="6356351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81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ProfRobBob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B7BB-7755-4E60-BD74-C30DFCECB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54FCC-BBE3-4C2F-87E2-C81564E08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Math </a:t>
            </a:r>
          </a:p>
        </p:txBody>
      </p:sp>
    </p:spTree>
    <p:extLst>
      <p:ext uri="{BB962C8B-B14F-4D97-AF65-F5344CB8AC3E}">
        <p14:creationId xmlns:p14="http://schemas.microsoft.com/office/powerpoint/2010/main" val="2120144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1-28 at 7.31.3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57" y="3267451"/>
            <a:ext cx="8576736" cy="3320796"/>
          </a:xfrm>
          <a:prstGeom prst="rect">
            <a:avLst/>
          </a:prstGeom>
        </p:spPr>
      </p:pic>
      <p:pic>
        <p:nvPicPr>
          <p:cNvPr id="5" name="Picture 4" descr="Screen Shot 2021-01-28 at 7.38.4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56" y="154665"/>
            <a:ext cx="3992249" cy="4046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373" y="813328"/>
            <a:ext cx="4010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ndara"/>
              </a:rPr>
              <a:t>Whether you need more examples, missed a class, or just need a refresher, you will have access to my full set of notes and my lessons 24/7.</a:t>
            </a:r>
          </a:p>
        </p:txBody>
      </p:sp>
    </p:spTree>
    <p:extLst>
      <p:ext uri="{BB962C8B-B14F-4D97-AF65-F5344CB8AC3E}">
        <p14:creationId xmlns:p14="http://schemas.microsoft.com/office/powerpoint/2010/main" val="73506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5586" y="444487"/>
            <a:ext cx="8010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ndara"/>
              </a:rPr>
              <a:t>Get your name on the Wall of 5’s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Candara"/>
              </a:rPr>
              <a:t>and set yourself up for success in your college math classes!</a:t>
            </a:r>
          </a:p>
        </p:txBody>
      </p:sp>
    </p:spTree>
    <p:extLst>
      <p:ext uri="{BB962C8B-B14F-4D97-AF65-F5344CB8AC3E}">
        <p14:creationId xmlns:p14="http://schemas.microsoft.com/office/powerpoint/2010/main" val="185468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61439-2E63-4023-8439-884E185E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300141"/>
            <a:ext cx="8138160" cy="63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3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bf8460-fa3b-48e6-98c9-0545cac7d1b1@prod">
            <a:extLst>
              <a:ext uri="{FF2B5EF4-FFF2-40B4-BE49-F238E27FC236}">
                <a16:creationId xmlns:a16="http://schemas.microsoft.com/office/drawing/2014/main" id="{AAD552FB-9969-4AC0-B3AE-44821E36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44" y="294641"/>
            <a:ext cx="8120776" cy="630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4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78F5-C5D7-4A47-9F5A-E5A264FBA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8BBB0-9BBA-4597-8C33-13C5668C78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Mr. Trunk</a:t>
            </a:r>
          </a:p>
        </p:txBody>
      </p:sp>
    </p:spTree>
    <p:extLst>
      <p:ext uri="{BB962C8B-B14F-4D97-AF65-F5344CB8AC3E}">
        <p14:creationId xmlns:p14="http://schemas.microsoft.com/office/powerpoint/2010/main" val="255145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A058-ACF1-41E9-96D8-9A05D450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AB541-16BB-43B5-87DF-056B8CD7D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Students learn about the major concepts and tools for collecting, analyzing and drawing conclusions from data.</a:t>
            </a:r>
          </a:p>
          <a:p>
            <a:r>
              <a:rPr lang="en-US" dirty="0"/>
              <a:t>AP Statistics can prepare students for dozens of college majors beyond statistics, including criminal justice, aerospace engineering and environmental studies, just to name a few.</a:t>
            </a:r>
          </a:p>
          <a:p>
            <a:r>
              <a:rPr lang="en-US" dirty="0"/>
              <a:t>Additionally, concepts you learn in AP Statistics are applicable in scores of career fields, including advertising and marketing, social work and engineering.</a:t>
            </a:r>
          </a:p>
        </p:txBody>
      </p:sp>
    </p:spTree>
    <p:extLst>
      <p:ext uri="{BB962C8B-B14F-4D97-AF65-F5344CB8AC3E}">
        <p14:creationId xmlns:p14="http://schemas.microsoft.com/office/powerpoint/2010/main" val="208490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1">
            <a:hlinkClick r:id="" action="ppaction://media"/>
            <a:extLst>
              <a:ext uri="{FF2B5EF4-FFF2-40B4-BE49-F238E27FC236}">
                <a16:creationId xmlns:a16="http://schemas.microsoft.com/office/drawing/2014/main" id="{F7E8D419-E57A-400A-87F7-B31E6A536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3588" y="937325"/>
            <a:ext cx="3724823" cy="49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A058-ACF1-41E9-96D8-9A05D450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and Statistics Honors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AB541-16BB-43B5-87DF-056B8CD7D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Statistics is one of the most widely used math subjects, and many career fields require a background in it.</a:t>
            </a:r>
          </a:p>
          <a:p>
            <a:r>
              <a:rPr lang="en-US" dirty="0"/>
              <a:t>A great choice for honors level student who wants to try something different than Analysis of Functions or Pre-Calculus.</a:t>
            </a:r>
          </a:p>
          <a:p>
            <a:r>
              <a:rPr lang="en-US" dirty="0"/>
              <a:t>Good preparation for Intro to Statistics courses in college.</a:t>
            </a:r>
          </a:p>
        </p:txBody>
      </p:sp>
    </p:spTree>
    <p:extLst>
      <p:ext uri="{BB962C8B-B14F-4D97-AF65-F5344CB8AC3E}">
        <p14:creationId xmlns:p14="http://schemas.microsoft.com/office/powerpoint/2010/main" val="425617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 Calculus AB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Mr. Tarrou</a:t>
            </a:r>
          </a:p>
          <a:p>
            <a:r>
              <a:rPr lang="en-US" dirty="0"/>
              <a:t>Aka: ProfRobBob</a:t>
            </a:r>
          </a:p>
        </p:txBody>
      </p:sp>
    </p:spTree>
    <p:extLst>
      <p:ext uri="{BB962C8B-B14F-4D97-AF65-F5344CB8AC3E}">
        <p14:creationId xmlns:p14="http://schemas.microsoft.com/office/powerpoint/2010/main" val="306797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1-01-28 at 6.59.2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17" y="297203"/>
            <a:ext cx="64262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1-28 at 7.07.0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30" y="1132167"/>
            <a:ext cx="2862512" cy="3767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2009" y="984556"/>
            <a:ext cx="538008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61B1B">
                    <a:lumMod val="50000"/>
                  </a:srgbClr>
                </a:solidFill>
                <a:latin typeface="Candara"/>
              </a:rPr>
              <a:t>With 25 years of experience I will help you earn a </a:t>
            </a:r>
          </a:p>
          <a:p>
            <a:pPr algn="ctr"/>
            <a:r>
              <a:rPr lang="en-US" sz="3200" b="1" i="1" dirty="0">
                <a:solidFill>
                  <a:srgbClr val="C61B1B">
                    <a:lumMod val="50000"/>
                  </a:srgbClr>
                </a:solidFill>
                <a:latin typeface="Candara"/>
              </a:rPr>
              <a:t>5 on your AP Exam with:</a:t>
            </a:r>
          </a:p>
          <a:p>
            <a:endParaRPr lang="en-US" dirty="0">
              <a:solidFill>
                <a:srgbClr val="FFFFFF"/>
              </a:solidFill>
              <a:latin typeface="Candar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ndara"/>
              </a:rPr>
              <a:t>In-depth lessons with many examples and opportunities for collaborative work for every topic in the AP syllabus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ndara"/>
              </a:rPr>
              <a:t>After school tutoring available              Monday-Thursday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ndara"/>
              </a:rPr>
              <a:t>Solutions for odd problems on www.CalcChat.com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Candara"/>
              </a:rPr>
              <a:t>Hundreds of videos I have created and posted at </a:t>
            </a:r>
            <a:r>
              <a:rPr lang="en-US" sz="2000" dirty="0">
                <a:solidFill>
                  <a:srgbClr val="FFFFFF"/>
                </a:solidFill>
                <a:latin typeface="Candara"/>
                <a:hlinkClick r:id="rId3"/>
              </a:rPr>
              <a:t>www.YouTube.com/ProfRobBob</a:t>
            </a:r>
            <a:r>
              <a:rPr lang="en-US" sz="2000" dirty="0">
                <a:solidFill>
                  <a:srgbClr val="FFFFFF"/>
                </a:solidFill>
                <a:latin typeface="Candara"/>
              </a:rPr>
              <a:t> and www.ProfRobBob.com</a:t>
            </a:r>
          </a:p>
        </p:txBody>
      </p:sp>
    </p:spTree>
    <p:extLst>
      <p:ext uri="{BB962C8B-B14F-4D97-AF65-F5344CB8AC3E}">
        <p14:creationId xmlns:p14="http://schemas.microsoft.com/office/powerpoint/2010/main" val="57338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1-28 at 6.44.5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82" y="461301"/>
            <a:ext cx="8391217" cy="58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12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75546aa6-d7d8-493b-a0b1-1ec91745e2e3" xsi:nil="true"/>
    <TeamsChannelId xmlns="75546aa6-d7d8-493b-a0b1-1ec91745e2e3" xsi:nil="true"/>
    <_ip_UnifiedCompliancePolicyUIAction xmlns="http://schemas.microsoft.com/sharepoint/v3" xsi:nil="true"/>
    <FolderType xmlns="75546aa6-d7d8-493b-a0b1-1ec91745e2e3" xsi:nil="true"/>
    <Owner xmlns="75546aa6-d7d8-493b-a0b1-1ec91745e2e3">
      <UserInfo>
        <DisplayName/>
        <AccountId xsi:nil="true"/>
        <AccountType/>
      </UserInfo>
    </Owner>
    <Leaders xmlns="75546aa6-d7d8-493b-a0b1-1ec91745e2e3">
      <UserInfo>
        <DisplayName/>
        <AccountId xsi:nil="true"/>
        <AccountType/>
      </UserInfo>
    </Leaders>
    <Students xmlns="75546aa6-d7d8-493b-a0b1-1ec91745e2e3">
      <UserInfo>
        <DisplayName/>
        <AccountId xsi:nil="true"/>
        <AccountType/>
      </UserInfo>
    </Students>
    <Student_Groups xmlns="75546aa6-d7d8-493b-a0b1-1ec91745e2e3">
      <UserInfo>
        <DisplayName/>
        <AccountId xsi:nil="true"/>
        <AccountType/>
      </UserInfo>
    </Student_Groups>
    <Is_Collaboration_Space_Locked xmlns="75546aa6-d7d8-493b-a0b1-1ec91745e2e3" xsi:nil="true"/>
    <IsNotebookLocked xmlns="75546aa6-d7d8-493b-a0b1-1ec91745e2e3" xsi:nil="true"/>
    <NotebookType xmlns="75546aa6-d7d8-493b-a0b1-1ec91745e2e3" xsi:nil="true"/>
    <Distribution_Groups xmlns="75546aa6-d7d8-493b-a0b1-1ec91745e2e3" xsi:nil="true"/>
    <DefaultSectionNames xmlns="75546aa6-d7d8-493b-a0b1-1ec91745e2e3" xsi:nil="true"/>
    <Invited_Members xmlns="75546aa6-d7d8-493b-a0b1-1ec91745e2e3" xsi:nil="true"/>
    <Invited_Teachers xmlns="75546aa6-d7d8-493b-a0b1-1ec91745e2e3" xsi:nil="true"/>
    <Invited_Students xmlns="75546aa6-d7d8-493b-a0b1-1ec91745e2e3" xsi:nil="true"/>
    <_ip_UnifiedCompliancePolicyProperties xmlns="http://schemas.microsoft.com/sharepoint/v3" xsi:nil="true"/>
    <Members xmlns="75546aa6-d7d8-493b-a0b1-1ec91745e2e3">
      <UserInfo>
        <DisplayName/>
        <AccountId xsi:nil="true"/>
        <AccountType/>
      </UserInfo>
    </Members>
    <Member_Groups xmlns="75546aa6-d7d8-493b-a0b1-1ec91745e2e3">
      <UserInfo>
        <DisplayName/>
        <AccountId xsi:nil="true"/>
        <AccountType/>
      </UserInfo>
    </Member_Groups>
    <Self_Registration_Enabled xmlns="75546aa6-d7d8-493b-a0b1-1ec91745e2e3" xsi:nil="true"/>
    <Has_Teacher_Only_SectionGroup xmlns="75546aa6-d7d8-493b-a0b1-1ec91745e2e3" xsi:nil="true"/>
    <Math_Settings xmlns="75546aa6-d7d8-493b-a0b1-1ec91745e2e3" xsi:nil="true"/>
    <AppVersion xmlns="75546aa6-d7d8-493b-a0b1-1ec91745e2e3" xsi:nil="true"/>
    <Teachers xmlns="75546aa6-d7d8-493b-a0b1-1ec91745e2e3">
      <UserInfo>
        <DisplayName/>
        <AccountId xsi:nil="true"/>
        <AccountType/>
      </UserInfo>
    </Teachers>
    <Has_Leaders_Only_SectionGroup xmlns="75546aa6-d7d8-493b-a0b1-1ec91745e2e3" xsi:nil="true"/>
    <Templates xmlns="75546aa6-d7d8-493b-a0b1-1ec91745e2e3" xsi:nil="true"/>
    <Self_Registration_Enabled0 xmlns="75546aa6-d7d8-493b-a0b1-1ec91745e2e3" xsi:nil="true"/>
    <LMS_Mappings xmlns="75546aa6-d7d8-493b-a0b1-1ec91745e2e3" xsi:nil="true"/>
    <CultureName xmlns="75546aa6-d7d8-493b-a0b1-1ec91745e2e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26EB68B8CC640B873477088C91100" ma:contentTypeVersion="43" ma:contentTypeDescription="Create a new document." ma:contentTypeScope="" ma:versionID="dd0c7612a114e5319831a832bd063fd2">
  <xsd:schema xmlns:xsd="http://www.w3.org/2001/XMLSchema" xmlns:xs="http://www.w3.org/2001/XMLSchema" xmlns:p="http://schemas.microsoft.com/office/2006/metadata/properties" xmlns:ns1="http://schemas.microsoft.com/sharepoint/v3" xmlns:ns3="b6f107d5-e39c-4c26-ae90-969d6514ae80" xmlns:ns4="75546aa6-d7d8-493b-a0b1-1ec91745e2e3" targetNamespace="http://schemas.microsoft.com/office/2006/metadata/properties" ma:root="true" ma:fieldsID="7d57355b361c2dd1ec5943584052716f" ns1:_="" ns3:_="" ns4:_="">
    <xsd:import namespace="http://schemas.microsoft.com/sharepoint/v3"/>
    <xsd:import namespace="b6f107d5-e39c-4c26-ae90-969d6514ae80"/>
    <xsd:import namespace="75546aa6-d7d8-493b-a0b1-1ec91745e2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Has_Teacher_Only_SectionGroup" minOccurs="0"/>
                <xsd:element ref="ns4:Is_Collaboration_Space_Locke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Templates" minOccurs="0"/>
                <xsd:element ref="ns4:Self_Registration_Enabled0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TeamsChannelId" minOccurs="0"/>
                <xsd:element ref="ns4:Math_Settings" minOccurs="0"/>
                <xsd:element ref="ns4:Distribution_Groups" minOccurs="0"/>
                <xsd:element ref="ns4:LMS_Mappings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4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107d5-e39c-4c26-ae90-969d6514ae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3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46aa6-d7d8-493b-a0b1-1ec91745e2e3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0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1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Leaders_Only_SectionGroup" ma:index="23" nillable="true" ma:displayName="Has Leaders Only SectionGroup" ma:internalName="Has_Leaders_Only_SectionGroup">
      <xsd:simpleType>
        <xsd:restriction base="dms:Boolean"/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Has_Teacher_Only_SectionGroup" ma:index="2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0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3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mplates" ma:index="35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6" nillable="true" ma:displayName="Self Registration Enabled" ma:internalName="Self_Registration_Enabled0">
      <xsd:simpleType>
        <xsd:restriction base="dms:Boolean"/>
      </xsd:simpleType>
    </xsd:element>
    <xsd:element name="MediaServiceDateTaken" ma:index="3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8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TeamsChannelId" ma:index="41" nillable="true" ma:displayName="Teams Channel Id" ma:internalName="TeamsChannelId">
      <xsd:simpleType>
        <xsd:restriction base="dms:Text"/>
      </xsd:simpleType>
    </xsd:element>
    <xsd:element name="Math_Settings" ma:index="42" nillable="true" ma:displayName="Math Settings" ma:internalName="Math_Settings">
      <xsd:simpleType>
        <xsd:restriction base="dms:Text"/>
      </xsd:simpleType>
    </xsd:element>
    <xsd:element name="Distribution_Groups" ma:index="4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4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45" nillable="true" ma:displayName="Is Notebook Locked" ma:internalName="IsNotebookLocked">
      <xsd:simpleType>
        <xsd:restriction base="dms:Boolean"/>
      </xsd:simpleType>
    </xsd:element>
    <xsd:element name="MediaServiceAutoKeyPoints" ma:index="4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5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428EB2-081E-469F-B681-D0182B9571F3}">
  <ds:schemaRefs>
    <ds:schemaRef ds:uri="http://schemas.microsoft.com/office/2006/documentManagement/types"/>
    <ds:schemaRef ds:uri="http://schemas.openxmlformats.org/package/2006/metadata/core-properties"/>
    <ds:schemaRef ds:uri="b6f107d5-e39c-4c26-ae90-969d6514ae80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sharepoint/v3"/>
    <ds:schemaRef ds:uri="75546aa6-d7d8-493b-a0b1-1ec91745e2e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A746D1-9E76-425D-81BD-7716347DCF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f107d5-e39c-4c26-ae90-969d6514ae80"/>
    <ds:schemaRef ds:uri="75546aa6-d7d8-493b-a0b1-1ec91745e2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8A771C-2C6C-4E8A-9142-ABC91B5454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218</Words>
  <Application>Microsoft Office PowerPoint</Application>
  <PresentationFormat>Widescreen</PresentationFormat>
  <Paragraphs>24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Candara</vt:lpstr>
      <vt:lpstr>Office Theme</vt:lpstr>
      <vt:lpstr>Orbit</vt:lpstr>
      <vt:lpstr>PowerPoint Presentation</vt:lpstr>
      <vt:lpstr>Statistics</vt:lpstr>
      <vt:lpstr>AP Statistics</vt:lpstr>
      <vt:lpstr>PowerPoint Presentation</vt:lpstr>
      <vt:lpstr>Probability and Statistics Honors</vt:lpstr>
      <vt:lpstr>AP Calculus AB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Vragovic Jennifer</dc:creator>
  <cp:lastModifiedBy>Vragovic Jennifer</cp:lastModifiedBy>
  <cp:revision>2</cp:revision>
  <dcterms:created xsi:type="dcterms:W3CDTF">2021-01-31T16:03:47Z</dcterms:created>
  <dcterms:modified xsi:type="dcterms:W3CDTF">2021-02-01T19:43:29Z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0x010100DC626EB68B8CC640B873477088C91100</vt:lpwstr>
  </property>
</Properties>
</file>