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6" r:id="rId7"/>
    <p:sldMasterId id="2147483698" r:id="rId8"/>
  </p:sldMasterIdLst>
  <p:notesMasterIdLst>
    <p:notesMasterId r:id="rId28"/>
  </p:notesMasterIdLst>
  <p:sldIdLst>
    <p:sldId id="256" r:id="rId9"/>
    <p:sldId id="286" r:id="rId10"/>
    <p:sldId id="287" r:id="rId11"/>
    <p:sldId id="288" r:id="rId12"/>
    <p:sldId id="257" r:id="rId13"/>
    <p:sldId id="258" r:id="rId14"/>
    <p:sldId id="259" r:id="rId15"/>
    <p:sldId id="282" r:id="rId16"/>
    <p:sldId id="283" r:id="rId17"/>
    <p:sldId id="284" r:id="rId18"/>
    <p:sldId id="285" r:id="rId19"/>
    <p:sldId id="260" r:id="rId20"/>
    <p:sldId id="261" r:id="rId21"/>
    <p:sldId id="262" r:id="rId22"/>
    <p:sldId id="263" r:id="rId23"/>
    <p:sldId id="281" r:id="rId24"/>
    <p:sldId id="264" r:id="rId25"/>
    <p:sldId id="280"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33" d="100"/>
          <a:sy n="33" d="100"/>
        </p:scale>
        <p:origin x="254"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ragovic Jennifer" userId="b9165a61-365a-4fb1-8af3-83192bf5daa6" providerId="ADAL" clId="{D9103C8F-CEE7-41C1-A765-102E5135587B}"/>
    <pc:docChg chg="addSld delSld modSld">
      <pc:chgData name="Vragovic Jennifer" userId="b9165a61-365a-4fb1-8af3-83192bf5daa6" providerId="ADAL" clId="{D9103C8F-CEE7-41C1-A765-102E5135587B}" dt="2021-02-01T14:21:15.016" v="34"/>
      <pc:docMkLst>
        <pc:docMk/>
      </pc:docMkLst>
      <pc:sldChg chg="delSp">
        <pc:chgData name="Vragovic Jennifer" userId="b9165a61-365a-4fb1-8af3-83192bf5daa6" providerId="ADAL" clId="{D9103C8F-CEE7-41C1-A765-102E5135587B}" dt="2021-01-31T13:22:13.540" v="1"/>
        <pc:sldMkLst>
          <pc:docMk/>
          <pc:sldMk cId="2781016828" sldId="259"/>
        </pc:sldMkLst>
        <pc:picChg chg="del">
          <ac:chgData name="Vragovic Jennifer" userId="b9165a61-365a-4fb1-8af3-83192bf5daa6" providerId="ADAL" clId="{D9103C8F-CEE7-41C1-A765-102E5135587B}" dt="2021-01-31T13:22:06.488" v="0"/>
          <ac:picMkLst>
            <pc:docMk/>
            <pc:sldMk cId="2781016828" sldId="259"/>
            <ac:picMk id="1026" creationId="{6344B7DB-B994-40C8-96AE-9347AF6F8C33}"/>
          </ac:picMkLst>
        </pc:picChg>
        <pc:picChg chg="del">
          <ac:chgData name="Vragovic Jennifer" userId="b9165a61-365a-4fb1-8af3-83192bf5daa6" providerId="ADAL" clId="{D9103C8F-CEE7-41C1-A765-102E5135587B}" dt="2021-01-31T13:22:13.540" v="1"/>
          <ac:picMkLst>
            <pc:docMk/>
            <pc:sldMk cId="2781016828" sldId="259"/>
            <ac:picMk id="1028" creationId="{49596DB0-DA42-4722-999B-2CF76229D466}"/>
          </ac:picMkLst>
        </pc:picChg>
      </pc:sldChg>
      <pc:sldChg chg="addSp modSp">
        <pc:chgData name="Vragovic Jennifer" userId="b9165a61-365a-4fb1-8af3-83192bf5daa6" providerId="ADAL" clId="{D9103C8F-CEE7-41C1-A765-102E5135587B}" dt="2021-01-31T13:24:12.930" v="33" actId="113"/>
        <pc:sldMkLst>
          <pc:docMk/>
          <pc:sldMk cId="4132605890" sldId="260"/>
        </pc:sldMkLst>
        <pc:spChg chg="add mod">
          <ac:chgData name="Vragovic Jennifer" userId="b9165a61-365a-4fb1-8af3-83192bf5daa6" providerId="ADAL" clId="{D9103C8F-CEE7-41C1-A765-102E5135587B}" dt="2021-01-31T13:24:12.930" v="33" actId="113"/>
          <ac:spMkLst>
            <pc:docMk/>
            <pc:sldMk cId="4132605890" sldId="260"/>
            <ac:spMk id="2" creationId="{2E29D522-0E10-46A7-8B8F-1852F3AC4BA8}"/>
          </ac:spMkLst>
        </pc:spChg>
        <pc:spChg chg="mod">
          <ac:chgData name="Vragovic Jennifer" userId="b9165a61-365a-4fb1-8af3-83192bf5daa6" providerId="ADAL" clId="{D9103C8F-CEE7-41C1-A765-102E5135587B}" dt="2021-01-31T13:23:24.562" v="26" actId="14100"/>
          <ac:spMkLst>
            <pc:docMk/>
            <pc:sldMk cId="4132605890" sldId="260"/>
            <ac:spMk id="3" creationId="{00000000-0000-0000-0000-000000000000}"/>
          </ac:spMkLst>
        </pc:spChg>
        <pc:picChg chg="mod">
          <ac:chgData name="Vragovic Jennifer" userId="b9165a61-365a-4fb1-8af3-83192bf5daa6" providerId="ADAL" clId="{D9103C8F-CEE7-41C1-A765-102E5135587B}" dt="2021-01-31T13:23:31.044" v="28" actId="14100"/>
          <ac:picMkLst>
            <pc:docMk/>
            <pc:sldMk cId="4132605890" sldId="260"/>
            <ac:picMk id="8" creationId="{5139FD2D-52D5-4A80-AF58-2DB31192EAC9}"/>
          </ac:picMkLst>
        </pc:picChg>
      </pc:sldChg>
      <pc:sldChg chg="modSp add del">
        <pc:chgData name="Vragovic Jennifer" userId="b9165a61-365a-4fb1-8af3-83192bf5daa6" providerId="ADAL" clId="{D9103C8F-CEE7-41C1-A765-102E5135587B}" dt="2021-01-31T13:23:12.136" v="25" actId="2696"/>
        <pc:sldMkLst>
          <pc:docMk/>
          <pc:sldMk cId="1000698577" sldId="262"/>
        </pc:sldMkLst>
        <pc:spChg chg="mod">
          <ac:chgData name="Vragovic Jennifer" userId="b9165a61-365a-4fb1-8af3-83192bf5daa6" providerId="ADAL" clId="{D9103C8F-CEE7-41C1-A765-102E5135587B}" dt="2021-01-31T13:22:56.681" v="24" actId="20577"/>
          <ac:spMkLst>
            <pc:docMk/>
            <pc:sldMk cId="1000698577" sldId="262"/>
            <ac:spMk id="4" creationId="{3C6CAD50-B01F-4361-B44B-73B97D0356BF}"/>
          </ac:spMkLst>
        </pc:spChg>
      </pc:sldChg>
      <pc:sldChg chg="add">
        <pc:chgData name="Vragovic Jennifer" userId="b9165a61-365a-4fb1-8af3-83192bf5daa6" providerId="ADAL" clId="{D9103C8F-CEE7-41C1-A765-102E5135587B}" dt="2021-02-01T14:21:15.016" v="34"/>
        <pc:sldMkLst>
          <pc:docMk/>
          <pc:sldMk cId="3438162059" sldId="286"/>
        </pc:sldMkLst>
      </pc:sldChg>
      <pc:sldChg chg="add">
        <pc:chgData name="Vragovic Jennifer" userId="b9165a61-365a-4fb1-8af3-83192bf5daa6" providerId="ADAL" clId="{D9103C8F-CEE7-41C1-A765-102E5135587B}" dt="2021-02-01T14:21:15.016" v="34"/>
        <pc:sldMkLst>
          <pc:docMk/>
          <pc:sldMk cId="4105482323" sldId="287"/>
        </pc:sldMkLst>
      </pc:sldChg>
      <pc:sldChg chg="add">
        <pc:chgData name="Vragovic Jennifer" userId="b9165a61-365a-4fb1-8af3-83192bf5daa6" providerId="ADAL" clId="{D9103C8F-CEE7-41C1-A765-102E5135587B}" dt="2021-02-01T14:21:15.016" v="34"/>
        <pc:sldMkLst>
          <pc:docMk/>
          <pc:sldMk cId="184381716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D73EB-947F-4BF0-A08C-8A0B6B1F2847}" type="datetimeFigureOut">
              <a:rPr lang="en-US" smtClean="0"/>
              <a:t>1/31/2021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DFCA9F-555C-4A80-96A1-B29CFEAADD89}" type="slidenum">
              <a:rPr lang="en-US" smtClean="0"/>
              <a:t>‹#›</a:t>
            </a:fld>
            <a:endParaRPr lang="en-US"/>
          </a:p>
        </p:txBody>
      </p:sp>
    </p:spTree>
    <p:extLst>
      <p:ext uri="{BB962C8B-B14F-4D97-AF65-F5344CB8AC3E}">
        <p14:creationId xmlns:p14="http://schemas.microsoft.com/office/powerpoint/2010/main" val="223434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6C0538EF-656A-43D2-9F3C-81CFAE8C6F92}"/>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82E1913D-A9AE-46D2-88BF-7697612BE1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a:extLst>
              <a:ext uri="{FF2B5EF4-FFF2-40B4-BE49-F238E27FC236}">
                <a16:creationId xmlns:a16="http://schemas.microsoft.com/office/drawing/2014/main" id="{7CEB8981-6DD4-471B-9DA5-6C028A437B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6CDBB1-CCAD-41C3-8349-AE86BE773D3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5873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4F60E6B-7CB8-4463-96DC-C43D1D73C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38C44-9F2E-4A8D-8B07-3CCB4C5993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19" name="Rectangle 2">
            <a:extLst>
              <a:ext uri="{FF2B5EF4-FFF2-40B4-BE49-F238E27FC236}">
                <a16:creationId xmlns:a16="http://schemas.microsoft.com/office/drawing/2014/main" id="{5FE79BCD-677D-40DE-B4B3-A41E1BFC70E4}"/>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2DD8C511-837F-44CF-83EC-1FC8E79DF9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53406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1E609B8-6419-4026-860F-5B099FF2582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3ECC9230-DA65-4356-B65D-9FDD003119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12" name="Slide Number Placeholder 3">
            <a:extLst>
              <a:ext uri="{FF2B5EF4-FFF2-40B4-BE49-F238E27FC236}">
                <a16:creationId xmlns:a16="http://schemas.microsoft.com/office/drawing/2014/main" id="{B46F7063-37C8-4C54-A2AC-BEDDC4A8A1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00EF69-F305-4028-8D09-359D14B8F4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473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6AE5-EF0B-4650-86EC-9087C4B006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80352A-CA21-4B3B-B4AD-0B09F0DE2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9EE37B-3E45-4349-B0E2-975291511408}"/>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5" name="Footer Placeholder 4">
            <a:extLst>
              <a:ext uri="{FF2B5EF4-FFF2-40B4-BE49-F238E27FC236}">
                <a16:creationId xmlns:a16="http://schemas.microsoft.com/office/drawing/2014/main" id="{A8ABAADD-2A35-4185-A5B3-FC0D9C227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A9CCF-CAFA-48B2-ACD3-A4FD12A64DB9}"/>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1189011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9C9C-B322-454F-A426-ED359DDD3F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C36D4B-C620-4C30-A558-AB66986E0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EE005-19FF-4863-BE77-2A9092771C74}"/>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5" name="Footer Placeholder 4">
            <a:extLst>
              <a:ext uri="{FF2B5EF4-FFF2-40B4-BE49-F238E27FC236}">
                <a16:creationId xmlns:a16="http://schemas.microsoft.com/office/drawing/2014/main" id="{90945F82-2827-4C64-9C92-8F45C31A7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644B0-6786-4B48-B77B-BBFA8D05288B}"/>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65810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05DA28-68FF-405D-B7F2-BCCED71540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23D336-04EE-4809-A58D-3C0954CE45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E86BD-6B1B-4D3B-9B92-946F6415DFA1}"/>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5" name="Footer Placeholder 4">
            <a:extLst>
              <a:ext uri="{FF2B5EF4-FFF2-40B4-BE49-F238E27FC236}">
                <a16:creationId xmlns:a16="http://schemas.microsoft.com/office/drawing/2014/main" id="{66538932-1B7A-418B-84CA-94734F09C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C5F44-4C4B-4177-8F76-EEE7DF5602FB}"/>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3606192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42607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36493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52529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89929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2230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6025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50228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660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6185-41AE-4E46-9EAF-0C0A3EE21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879B5-3CBA-4074-A375-75294326A3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3EDAB-52A2-4983-99D1-872F35788EC3}"/>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5" name="Footer Placeholder 4">
            <a:extLst>
              <a:ext uri="{FF2B5EF4-FFF2-40B4-BE49-F238E27FC236}">
                <a16:creationId xmlns:a16="http://schemas.microsoft.com/office/drawing/2014/main" id="{6156E6BD-BC5C-4F6B-93E6-CD10DA2B8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FEE66-D931-43D2-BF02-E725C523FD51}"/>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3918838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402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55468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8456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a:extLst>
              <a:ext uri="{FF2B5EF4-FFF2-40B4-BE49-F238E27FC236}">
                <a16:creationId xmlns:a16="http://schemas.microsoft.com/office/drawing/2014/main" id="{1E2200DC-11C4-45C4-9979-E96865C52AE1}"/>
              </a:ext>
            </a:extLst>
          </p:cNvPr>
          <p:cNvSpPr>
            <a:spLocks noChangeArrowheads="1"/>
          </p:cNvSpPr>
          <p:nvPr/>
        </p:nvSpPr>
        <p:spPr bwMode="ltGray">
          <a:xfrm>
            <a:off x="0" y="0"/>
            <a:ext cx="1100667"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400"/>
          </a:p>
        </p:txBody>
      </p:sp>
      <p:sp>
        <p:nvSpPr>
          <p:cNvPr id="5" name="Rectangle 1032">
            <a:extLst>
              <a:ext uri="{FF2B5EF4-FFF2-40B4-BE49-F238E27FC236}">
                <a16:creationId xmlns:a16="http://schemas.microsoft.com/office/drawing/2014/main" id="{BAFC96AE-CED1-45C4-AFC2-5A7CE048D861}"/>
              </a:ext>
            </a:extLst>
          </p:cNvPr>
          <p:cNvSpPr>
            <a:spLocks noChangeArrowheads="1"/>
          </p:cNvSpPr>
          <p:nvPr/>
        </p:nvSpPr>
        <p:spPr bwMode="ltGray">
          <a:xfrm>
            <a:off x="1" y="3543300"/>
            <a:ext cx="4457700"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400"/>
          </a:p>
        </p:txBody>
      </p:sp>
      <p:sp>
        <p:nvSpPr>
          <p:cNvPr id="4099" name="Rectangle 1027"/>
          <p:cNvSpPr>
            <a:spLocks noGrp="1" noChangeArrowheads="1"/>
          </p:cNvSpPr>
          <p:nvPr>
            <p:ph type="ctrTitle"/>
          </p:nvPr>
        </p:nvSpPr>
        <p:spPr>
          <a:xfrm>
            <a:off x="914400" y="2133600"/>
            <a:ext cx="10363200" cy="1143000"/>
          </a:xfrm>
        </p:spPr>
        <p:txBody>
          <a:bodyPr/>
          <a:lstStyle>
            <a:lvl1pPr>
              <a:defRPr/>
            </a:lvl1pPr>
          </a:lstStyle>
          <a:p>
            <a:r>
              <a:rPr lang="en-US"/>
              <a:t>Click to edit Master title style</a:t>
            </a:r>
          </a:p>
        </p:txBody>
      </p:sp>
      <p:sp>
        <p:nvSpPr>
          <p:cNvPr id="4100" name="Rectangle 1028"/>
          <p:cNvSpPr>
            <a:spLocks noGrp="1" noChangeArrowheads="1"/>
          </p:cNvSpPr>
          <p:nvPr>
            <p:ph type="subTitle" idx="1"/>
          </p:nvPr>
        </p:nvSpPr>
        <p:spPr>
          <a:xfrm>
            <a:off x="1930400" y="3886200"/>
            <a:ext cx="8534400" cy="1752600"/>
          </a:xfrm>
        </p:spPr>
        <p:txBody>
          <a:bodyPr/>
          <a:lstStyle>
            <a:lvl1pPr marL="0" indent="0" algn="ctr">
              <a:buFont typeface="Monotype Sorts" pitchFamily="2" charset="2"/>
              <a:buNone/>
              <a:defRPr/>
            </a:lvl1pPr>
          </a:lstStyle>
          <a:p>
            <a:r>
              <a:rPr lang="en-US"/>
              <a:t>Click to edit Master subtitle style</a:t>
            </a:r>
          </a:p>
        </p:txBody>
      </p:sp>
      <p:sp>
        <p:nvSpPr>
          <p:cNvPr id="6" name="Rectangle 1029">
            <a:extLst>
              <a:ext uri="{FF2B5EF4-FFF2-40B4-BE49-F238E27FC236}">
                <a16:creationId xmlns:a16="http://schemas.microsoft.com/office/drawing/2014/main" id="{B074129F-8679-4116-B3E4-F59EF9656697}"/>
              </a:ext>
            </a:extLst>
          </p:cNvPr>
          <p:cNvSpPr>
            <a:spLocks noGrp="1" noChangeArrowheads="1"/>
          </p:cNvSpPr>
          <p:nvPr>
            <p:ph type="dt" sz="half" idx="10"/>
          </p:nvPr>
        </p:nvSpPr>
        <p:spPr/>
        <p:txBody>
          <a:bodyPr/>
          <a:lstStyle>
            <a:lvl1pPr>
              <a:defRPr>
                <a:solidFill>
                  <a:srgbClr val="CCECFF"/>
                </a:solidFill>
              </a:defRPr>
            </a:lvl1pPr>
          </a:lstStyle>
          <a:p>
            <a:pPr>
              <a:defRPr/>
            </a:pPr>
            <a:endParaRPr lang="en-US"/>
          </a:p>
        </p:txBody>
      </p:sp>
      <p:sp>
        <p:nvSpPr>
          <p:cNvPr id="7" name="Rectangle 1030">
            <a:extLst>
              <a:ext uri="{FF2B5EF4-FFF2-40B4-BE49-F238E27FC236}">
                <a16:creationId xmlns:a16="http://schemas.microsoft.com/office/drawing/2014/main" id="{7795EE03-3AA5-4F96-AAA1-B01D7F9A7C14}"/>
              </a:ext>
            </a:extLst>
          </p:cNvPr>
          <p:cNvSpPr>
            <a:spLocks noGrp="1" noChangeArrowheads="1"/>
          </p:cNvSpPr>
          <p:nvPr>
            <p:ph type="ftr" sz="quarter" idx="11"/>
          </p:nvPr>
        </p:nvSpPr>
        <p:spPr/>
        <p:txBody>
          <a:bodyPr/>
          <a:lstStyle>
            <a:lvl1pPr>
              <a:defRPr>
                <a:solidFill>
                  <a:srgbClr val="CCECFF"/>
                </a:solidFill>
              </a:defRPr>
            </a:lvl1pPr>
          </a:lstStyle>
          <a:p>
            <a:pPr>
              <a:defRPr/>
            </a:pPr>
            <a:endParaRPr lang="en-US"/>
          </a:p>
        </p:txBody>
      </p:sp>
      <p:sp>
        <p:nvSpPr>
          <p:cNvPr id="8" name="Rectangle 1031">
            <a:extLst>
              <a:ext uri="{FF2B5EF4-FFF2-40B4-BE49-F238E27FC236}">
                <a16:creationId xmlns:a16="http://schemas.microsoft.com/office/drawing/2014/main" id="{A3769EDD-5411-42E7-AC54-67727AD0AB5A}"/>
              </a:ext>
            </a:extLst>
          </p:cNvPr>
          <p:cNvSpPr>
            <a:spLocks noGrp="1" noChangeArrowheads="1"/>
          </p:cNvSpPr>
          <p:nvPr>
            <p:ph type="sldNum" sz="quarter" idx="12"/>
          </p:nvPr>
        </p:nvSpPr>
        <p:spPr/>
        <p:txBody>
          <a:bodyPr/>
          <a:lstStyle>
            <a:lvl1pPr>
              <a:defRPr>
                <a:solidFill>
                  <a:srgbClr val="CCECFF"/>
                </a:solidFill>
              </a:defRPr>
            </a:lvl1pPr>
          </a:lstStyle>
          <a:p>
            <a:pPr>
              <a:defRPr/>
            </a:pPr>
            <a:fld id="{1D7CC84D-5A7D-4239-8406-62B34872EB64}" type="slidenum">
              <a:rPr lang="en-US" altLang="en-US"/>
              <a:pPr>
                <a:defRPr/>
              </a:pPr>
              <a:t>‹#›</a:t>
            </a:fld>
            <a:endParaRPr lang="en-US" altLang="en-US"/>
          </a:p>
        </p:txBody>
      </p:sp>
    </p:spTree>
    <p:extLst>
      <p:ext uri="{BB962C8B-B14F-4D97-AF65-F5344CB8AC3E}">
        <p14:creationId xmlns:p14="http://schemas.microsoft.com/office/powerpoint/2010/main" val="3259562182"/>
      </p:ext>
    </p:extLst>
  </p:cSld>
  <p:clrMapOvr>
    <a:masterClrMapping/>
  </p:clrMapOvr>
  <p:transition spd="med"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5608FC-583A-4F3E-A258-9B656BAAF0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63D060-51AC-411A-91C8-C11C21639A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C8CA29-AC60-4113-A9D1-54D5A4E7B876}"/>
              </a:ext>
            </a:extLst>
          </p:cNvPr>
          <p:cNvSpPr>
            <a:spLocks noGrp="1" noChangeArrowheads="1"/>
          </p:cNvSpPr>
          <p:nvPr>
            <p:ph type="sldNum" sz="quarter" idx="12"/>
          </p:nvPr>
        </p:nvSpPr>
        <p:spPr>
          <a:ln/>
        </p:spPr>
        <p:txBody>
          <a:bodyPr/>
          <a:lstStyle>
            <a:lvl1pPr>
              <a:defRPr/>
            </a:lvl1pPr>
          </a:lstStyle>
          <a:p>
            <a:pPr>
              <a:defRPr/>
            </a:pPr>
            <a:fld id="{3D309016-A462-48B6-B97F-23F14A2D486D}" type="slidenum">
              <a:rPr lang="en-US" altLang="en-US"/>
              <a:pPr>
                <a:defRPr/>
              </a:pPr>
              <a:t>‹#›</a:t>
            </a:fld>
            <a:endParaRPr lang="en-US" altLang="en-US"/>
          </a:p>
        </p:txBody>
      </p:sp>
    </p:spTree>
    <p:extLst>
      <p:ext uri="{BB962C8B-B14F-4D97-AF65-F5344CB8AC3E}">
        <p14:creationId xmlns:p14="http://schemas.microsoft.com/office/powerpoint/2010/main" val="995335565"/>
      </p:ext>
    </p:extLst>
  </p:cSld>
  <p:clrMapOvr>
    <a:masterClrMapping/>
  </p:clrMapOvr>
  <p:transition spd="med" advTm="6000">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9F0283-56F0-40FB-B7F1-ED362B5115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56A35B-B6A0-4EB8-AF12-8B4C89BCDF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F5111B-C86B-49D4-B4D3-203215DC4B8E}"/>
              </a:ext>
            </a:extLst>
          </p:cNvPr>
          <p:cNvSpPr>
            <a:spLocks noGrp="1" noChangeArrowheads="1"/>
          </p:cNvSpPr>
          <p:nvPr>
            <p:ph type="sldNum" sz="quarter" idx="12"/>
          </p:nvPr>
        </p:nvSpPr>
        <p:spPr>
          <a:ln/>
        </p:spPr>
        <p:txBody>
          <a:bodyPr/>
          <a:lstStyle>
            <a:lvl1pPr>
              <a:defRPr/>
            </a:lvl1pPr>
          </a:lstStyle>
          <a:p>
            <a:pPr>
              <a:defRPr/>
            </a:pPr>
            <a:fld id="{EF5CBB5D-B77C-466C-BA64-3F37B356CDDB}" type="slidenum">
              <a:rPr lang="en-US" altLang="en-US"/>
              <a:pPr>
                <a:defRPr/>
              </a:pPr>
              <a:t>‹#›</a:t>
            </a:fld>
            <a:endParaRPr lang="en-US" altLang="en-US"/>
          </a:p>
        </p:txBody>
      </p:sp>
    </p:spTree>
    <p:extLst>
      <p:ext uri="{BB962C8B-B14F-4D97-AF65-F5344CB8AC3E}">
        <p14:creationId xmlns:p14="http://schemas.microsoft.com/office/powerpoint/2010/main" val="3654146574"/>
      </p:ext>
    </p:extLst>
  </p:cSld>
  <p:clrMapOvr>
    <a:masterClrMapping/>
  </p:clrMapOvr>
  <p:transition spd="med" advTm="6000">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D0C116-9EA3-4E51-8640-2E81EDC620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C8496C-1FE7-4609-936A-D008CFB80C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91CE0B-F50F-4927-904A-D41863ED9A0A}"/>
              </a:ext>
            </a:extLst>
          </p:cNvPr>
          <p:cNvSpPr>
            <a:spLocks noGrp="1" noChangeArrowheads="1"/>
          </p:cNvSpPr>
          <p:nvPr>
            <p:ph type="sldNum" sz="quarter" idx="12"/>
          </p:nvPr>
        </p:nvSpPr>
        <p:spPr>
          <a:ln/>
        </p:spPr>
        <p:txBody>
          <a:bodyPr/>
          <a:lstStyle>
            <a:lvl1pPr>
              <a:defRPr/>
            </a:lvl1pPr>
          </a:lstStyle>
          <a:p>
            <a:pPr>
              <a:defRPr/>
            </a:pPr>
            <a:fld id="{5562430F-2AF5-4441-AE2F-AF5129A0B438}" type="slidenum">
              <a:rPr lang="en-US" altLang="en-US"/>
              <a:pPr>
                <a:defRPr/>
              </a:pPr>
              <a:t>‹#›</a:t>
            </a:fld>
            <a:endParaRPr lang="en-US" altLang="en-US"/>
          </a:p>
        </p:txBody>
      </p:sp>
    </p:spTree>
    <p:extLst>
      <p:ext uri="{BB962C8B-B14F-4D97-AF65-F5344CB8AC3E}">
        <p14:creationId xmlns:p14="http://schemas.microsoft.com/office/powerpoint/2010/main" val="2715742253"/>
      </p:ext>
    </p:extLst>
  </p:cSld>
  <p:clrMapOvr>
    <a:masterClrMapping/>
  </p:clrMapOvr>
  <p:transition spd="med" advTm="6000">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DBFE9E-FD05-4969-B6BD-A78248FB204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FC5166-D168-40C3-84C1-64D459DF1E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C7F427-A15E-4510-885E-9616FD7D0F0D}"/>
              </a:ext>
            </a:extLst>
          </p:cNvPr>
          <p:cNvSpPr>
            <a:spLocks noGrp="1" noChangeArrowheads="1"/>
          </p:cNvSpPr>
          <p:nvPr>
            <p:ph type="sldNum" sz="quarter" idx="12"/>
          </p:nvPr>
        </p:nvSpPr>
        <p:spPr>
          <a:ln/>
        </p:spPr>
        <p:txBody>
          <a:bodyPr/>
          <a:lstStyle>
            <a:lvl1pPr>
              <a:defRPr/>
            </a:lvl1pPr>
          </a:lstStyle>
          <a:p>
            <a:pPr>
              <a:defRPr/>
            </a:pPr>
            <a:fld id="{A031E9A3-2435-4212-9B27-88732EA898BF}" type="slidenum">
              <a:rPr lang="en-US" altLang="en-US"/>
              <a:pPr>
                <a:defRPr/>
              </a:pPr>
              <a:t>‹#›</a:t>
            </a:fld>
            <a:endParaRPr lang="en-US" altLang="en-US"/>
          </a:p>
        </p:txBody>
      </p:sp>
    </p:spTree>
    <p:extLst>
      <p:ext uri="{BB962C8B-B14F-4D97-AF65-F5344CB8AC3E}">
        <p14:creationId xmlns:p14="http://schemas.microsoft.com/office/powerpoint/2010/main" val="17393064"/>
      </p:ext>
    </p:extLst>
  </p:cSld>
  <p:clrMapOvr>
    <a:masterClrMapping/>
  </p:clrMapOvr>
  <p:transition spd="med" advTm="6000">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A929CA-4B70-4E02-B9E4-A2C9EFDCAE5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2EC3058-4203-4702-83C2-8631F08F30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BDC2A2A-2D8B-44C0-BC40-827B1273356D}"/>
              </a:ext>
            </a:extLst>
          </p:cNvPr>
          <p:cNvSpPr>
            <a:spLocks noGrp="1" noChangeArrowheads="1"/>
          </p:cNvSpPr>
          <p:nvPr>
            <p:ph type="sldNum" sz="quarter" idx="12"/>
          </p:nvPr>
        </p:nvSpPr>
        <p:spPr>
          <a:ln/>
        </p:spPr>
        <p:txBody>
          <a:bodyPr/>
          <a:lstStyle>
            <a:lvl1pPr>
              <a:defRPr/>
            </a:lvl1pPr>
          </a:lstStyle>
          <a:p>
            <a:pPr>
              <a:defRPr/>
            </a:pPr>
            <a:fld id="{60FA0BC8-0F8C-4B14-8FF1-B313E23FEDDF}" type="slidenum">
              <a:rPr lang="en-US" altLang="en-US"/>
              <a:pPr>
                <a:defRPr/>
              </a:pPr>
              <a:t>‹#›</a:t>
            </a:fld>
            <a:endParaRPr lang="en-US" altLang="en-US"/>
          </a:p>
        </p:txBody>
      </p:sp>
    </p:spTree>
    <p:extLst>
      <p:ext uri="{BB962C8B-B14F-4D97-AF65-F5344CB8AC3E}">
        <p14:creationId xmlns:p14="http://schemas.microsoft.com/office/powerpoint/2010/main" val="3883527377"/>
      </p:ext>
    </p:extLst>
  </p:cSld>
  <p:clrMapOvr>
    <a:masterClrMapping/>
  </p:clrMapOvr>
  <p:transition spd="med" advTm="6000">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1F2D1E-06EB-4C4D-9DC9-B9D28A15957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A069FBE-4B76-470A-8EDB-931EDA83DA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07C1379-F627-423B-BB25-C6D57C9BBAA3}"/>
              </a:ext>
            </a:extLst>
          </p:cNvPr>
          <p:cNvSpPr>
            <a:spLocks noGrp="1" noChangeArrowheads="1"/>
          </p:cNvSpPr>
          <p:nvPr>
            <p:ph type="sldNum" sz="quarter" idx="12"/>
          </p:nvPr>
        </p:nvSpPr>
        <p:spPr>
          <a:ln/>
        </p:spPr>
        <p:txBody>
          <a:bodyPr/>
          <a:lstStyle>
            <a:lvl1pPr>
              <a:defRPr/>
            </a:lvl1pPr>
          </a:lstStyle>
          <a:p>
            <a:pPr>
              <a:defRPr/>
            </a:pPr>
            <a:fld id="{08C5F2A8-091D-4783-83F1-753B023D8F43}" type="slidenum">
              <a:rPr lang="en-US" altLang="en-US"/>
              <a:pPr>
                <a:defRPr/>
              </a:pPr>
              <a:t>‹#›</a:t>
            </a:fld>
            <a:endParaRPr lang="en-US" altLang="en-US"/>
          </a:p>
        </p:txBody>
      </p:sp>
    </p:spTree>
    <p:extLst>
      <p:ext uri="{BB962C8B-B14F-4D97-AF65-F5344CB8AC3E}">
        <p14:creationId xmlns:p14="http://schemas.microsoft.com/office/powerpoint/2010/main" val="3820492126"/>
      </p:ext>
    </p:extLst>
  </p:cSld>
  <p:clrMapOvr>
    <a:masterClrMapping/>
  </p:clrMapOvr>
  <p:transition spd="med" advTm="6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0B4-17E9-4107-8C24-D28112E2DC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675618-22D4-4707-B073-367141E4DD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DF412-D995-4C46-884D-AE4D578DB10A}"/>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5" name="Footer Placeholder 4">
            <a:extLst>
              <a:ext uri="{FF2B5EF4-FFF2-40B4-BE49-F238E27FC236}">
                <a16:creationId xmlns:a16="http://schemas.microsoft.com/office/drawing/2014/main" id="{94F9BB01-D9C9-4AE3-84B0-2ED7EB6EC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2C60D-3FF2-4CE5-BA3C-69C4E94CAACA}"/>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3145651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87CF2F-AB0E-4DAE-9ED8-715691812D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50F44B-BBEF-44E7-8ED0-F2ACCE9A6D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3B9735-EFCB-4CD5-8F41-6728BF4EB6A2}"/>
              </a:ext>
            </a:extLst>
          </p:cNvPr>
          <p:cNvSpPr>
            <a:spLocks noGrp="1" noChangeArrowheads="1"/>
          </p:cNvSpPr>
          <p:nvPr>
            <p:ph type="sldNum" sz="quarter" idx="12"/>
          </p:nvPr>
        </p:nvSpPr>
        <p:spPr>
          <a:ln/>
        </p:spPr>
        <p:txBody>
          <a:bodyPr/>
          <a:lstStyle>
            <a:lvl1pPr>
              <a:defRPr/>
            </a:lvl1pPr>
          </a:lstStyle>
          <a:p>
            <a:pPr>
              <a:defRPr/>
            </a:pPr>
            <a:fld id="{E2531D2F-C9D2-48D9-A41E-AD89BB944991}" type="slidenum">
              <a:rPr lang="en-US" altLang="en-US"/>
              <a:pPr>
                <a:defRPr/>
              </a:pPr>
              <a:t>‹#›</a:t>
            </a:fld>
            <a:endParaRPr lang="en-US" altLang="en-US"/>
          </a:p>
        </p:txBody>
      </p:sp>
    </p:spTree>
    <p:extLst>
      <p:ext uri="{BB962C8B-B14F-4D97-AF65-F5344CB8AC3E}">
        <p14:creationId xmlns:p14="http://schemas.microsoft.com/office/powerpoint/2010/main" val="3713506268"/>
      </p:ext>
    </p:extLst>
  </p:cSld>
  <p:clrMapOvr>
    <a:masterClrMapping/>
  </p:clrMapOvr>
  <p:transition spd="med" advTm="6000">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DB130-947C-4557-9418-8BBEF4CC87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ADA1DB-78C4-4460-BE02-8521ACEE2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BF0FEE-763E-4195-A19C-7C4C1215B60F}"/>
              </a:ext>
            </a:extLst>
          </p:cNvPr>
          <p:cNvSpPr>
            <a:spLocks noGrp="1" noChangeArrowheads="1"/>
          </p:cNvSpPr>
          <p:nvPr>
            <p:ph type="sldNum" sz="quarter" idx="12"/>
          </p:nvPr>
        </p:nvSpPr>
        <p:spPr>
          <a:ln/>
        </p:spPr>
        <p:txBody>
          <a:bodyPr/>
          <a:lstStyle>
            <a:lvl1pPr>
              <a:defRPr/>
            </a:lvl1pPr>
          </a:lstStyle>
          <a:p>
            <a:pPr>
              <a:defRPr/>
            </a:pPr>
            <a:fld id="{5EEC82A7-283E-4F70-9033-DC56C545C817}" type="slidenum">
              <a:rPr lang="en-US" altLang="en-US"/>
              <a:pPr>
                <a:defRPr/>
              </a:pPr>
              <a:t>‹#›</a:t>
            </a:fld>
            <a:endParaRPr lang="en-US" altLang="en-US"/>
          </a:p>
        </p:txBody>
      </p:sp>
    </p:spTree>
    <p:extLst>
      <p:ext uri="{BB962C8B-B14F-4D97-AF65-F5344CB8AC3E}">
        <p14:creationId xmlns:p14="http://schemas.microsoft.com/office/powerpoint/2010/main" val="3470363402"/>
      </p:ext>
    </p:extLst>
  </p:cSld>
  <p:clrMapOvr>
    <a:masterClrMapping/>
  </p:clrMapOvr>
  <p:transition spd="med" advTm="6000">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149688-5774-431A-BC95-0FF716D195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166947-66E9-4550-948E-878C28E485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78089D-7E69-4BF8-98D6-CB6A03C5648D}"/>
              </a:ext>
            </a:extLst>
          </p:cNvPr>
          <p:cNvSpPr>
            <a:spLocks noGrp="1" noChangeArrowheads="1"/>
          </p:cNvSpPr>
          <p:nvPr>
            <p:ph type="sldNum" sz="quarter" idx="12"/>
          </p:nvPr>
        </p:nvSpPr>
        <p:spPr>
          <a:ln/>
        </p:spPr>
        <p:txBody>
          <a:bodyPr/>
          <a:lstStyle>
            <a:lvl1pPr>
              <a:defRPr/>
            </a:lvl1pPr>
          </a:lstStyle>
          <a:p>
            <a:pPr>
              <a:defRPr/>
            </a:pPr>
            <a:fld id="{DD7A77A2-236E-45C6-B748-529902280D10}" type="slidenum">
              <a:rPr lang="en-US" altLang="en-US"/>
              <a:pPr>
                <a:defRPr/>
              </a:pPr>
              <a:t>‹#›</a:t>
            </a:fld>
            <a:endParaRPr lang="en-US" altLang="en-US"/>
          </a:p>
        </p:txBody>
      </p:sp>
    </p:spTree>
    <p:extLst>
      <p:ext uri="{BB962C8B-B14F-4D97-AF65-F5344CB8AC3E}">
        <p14:creationId xmlns:p14="http://schemas.microsoft.com/office/powerpoint/2010/main" val="2521875168"/>
      </p:ext>
    </p:extLst>
  </p:cSld>
  <p:clrMapOvr>
    <a:masterClrMapping/>
  </p:clrMapOvr>
  <p:transition spd="med" advTm="6000">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457200"/>
            <a:ext cx="27432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457200"/>
            <a:ext cx="8026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D3DEA5-0A4A-492A-8A4B-769FB5D786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A6DD67-57B7-405B-935D-7C49DA1BC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95DDF0-C32A-4862-9566-F62A5FB437D9}"/>
              </a:ext>
            </a:extLst>
          </p:cNvPr>
          <p:cNvSpPr>
            <a:spLocks noGrp="1" noChangeArrowheads="1"/>
          </p:cNvSpPr>
          <p:nvPr>
            <p:ph type="sldNum" sz="quarter" idx="12"/>
          </p:nvPr>
        </p:nvSpPr>
        <p:spPr>
          <a:ln/>
        </p:spPr>
        <p:txBody>
          <a:bodyPr/>
          <a:lstStyle>
            <a:lvl1pPr>
              <a:defRPr/>
            </a:lvl1pPr>
          </a:lstStyle>
          <a:p>
            <a:pPr>
              <a:defRPr/>
            </a:pPr>
            <a:fld id="{7FCE3761-4498-40C2-86B5-F87F7BB3BFDD}" type="slidenum">
              <a:rPr lang="en-US" altLang="en-US"/>
              <a:pPr>
                <a:defRPr/>
              </a:pPr>
              <a:t>‹#›</a:t>
            </a:fld>
            <a:endParaRPr lang="en-US" altLang="en-US"/>
          </a:p>
        </p:txBody>
      </p:sp>
    </p:spTree>
    <p:extLst>
      <p:ext uri="{BB962C8B-B14F-4D97-AF65-F5344CB8AC3E}">
        <p14:creationId xmlns:p14="http://schemas.microsoft.com/office/powerpoint/2010/main" val="334172400"/>
      </p:ext>
    </p:extLst>
  </p:cSld>
  <p:clrMapOvr>
    <a:masterClrMapping/>
  </p:clrMapOvr>
  <p:transition spd="med" advTm="6000">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7978B70-B82A-425B-9C2F-5B712EBF78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193491-177F-4C3A-9C4C-2A4EFF41FA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579027-12D7-4ACC-9669-23B4E872085B}"/>
              </a:ext>
            </a:extLst>
          </p:cNvPr>
          <p:cNvSpPr>
            <a:spLocks noGrp="1" noChangeArrowheads="1"/>
          </p:cNvSpPr>
          <p:nvPr>
            <p:ph type="sldNum" sz="quarter" idx="12"/>
          </p:nvPr>
        </p:nvSpPr>
        <p:spPr>
          <a:ln/>
        </p:spPr>
        <p:txBody>
          <a:bodyPr/>
          <a:lstStyle>
            <a:lvl1pPr>
              <a:defRPr/>
            </a:lvl1pPr>
          </a:lstStyle>
          <a:p>
            <a:pPr>
              <a:defRPr/>
            </a:pPr>
            <a:fld id="{28FBDA15-2FC6-4205-A922-0F31E577CA5C}" type="slidenum">
              <a:rPr lang="en-US" altLang="en-US"/>
              <a:pPr>
                <a:defRPr/>
              </a:pPr>
              <a:t>‹#›</a:t>
            </a:fld>
            <a:endParaRPr lang="en-US" altLang="en-US"/>
          </a:p>
        </p:txBody>
      </p:sp>
    </p:spTree>
    <p:extLst>
      <p:ext uri="{BB962C8B-B14F-4D97-AF65-F5344CB8AC3E}">
        <p14:creationId xmlns:p14="http://schemas.microsoft.com/office/powerpoint/2010/main" val="3160595557"/>
      </p:ext>
    </p:extLst>
  </p:cSld>
  <p:clrMapOvr>
    <a:masterClrMapping/>
  </p:clrMapOvr>
  <p:transition spd="med" advTm="6000">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ADF44E-DCF2-4972-96AB-6EAE636E53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3B591C-363B-4E90-BC8D-56123AA7D6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065A3C-9F8F-430C-8187-637655BDC256}"/>
              </a:ext>
            </a:extLst>
          </p:cNvPr>
          <p:cNvSpPr>
            <a:spLocks noGrp="1" noChangeArrowheads="1"/>
          </p:cNvSpPr>
          <p:nvPr>
            <p:ph type="sldNum" sz="quarter" idx="12"/>
          </p:nvPr>
        </p:nvSpPr>
        <p:spPr>
          <a:ln/>
        </p:spPr>
        <p:txBody>
          <a:bodyPr/>
          <a:lstStyle>
            <a:lvl1pPr>
              <a:defRPr/>
            </a:lvl1pPr>
          </a:lstStyle>
          <a:p>
            <a:pPr>
              <a:defRPr/>
            </a:pPr>
            <a:fld id="{C89CDB95-A3B6-423E-AFF6-C21A7D7BF267}" type="slidenum">
              <a:rPr lang="en-US" altLang="en-US"/>
              <a:pPr>
                <a:defRPr/>
              </a:pPr>
              <a:t>‹#›</a:t>
            </a:fld>
            <a:endParaRPr lang="en-US" altLang="en-US"/>
          </a:p>
        </p:txBody>
      </p:sp>
    </p:spTree>
    <p:extLst>
      <p:ext uri="{BB962C8B-B14F-4D97-AF65-F5344CB8AC3E}">
        <p14:creationId xmlns:p14="http://schemas.microsoft.com/office/powerpoint/2010/main" val="2662530360"/>
      </p:ext>
    </p:extLst>
  </p:cSld>
  <p:clrMapOvr>
    <a:masterClrMapping/>
  </p:clrMapOvr>
  <p:transition spd="med" advTm="6000">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0998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7031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8236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96181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BF30-FE9A-49F5-80EE-ED9805EEA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F996BD-4C9A-4BBC-A01E-85C5DCF2CE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12EE5C-273A-4903-A7ED-899C5637AB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B22B49-3771-47AC-B6D1-C7064BD90B5C}"/>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6" name="Footer Placeholder 5">
            <a:extLst>
              <a:ext uri="{FF2B5EF4-FFF2-40B4-BE49-F238E27FC236}">
                <a16:creationId xmlns:a16="http://schemas.microsoft.com/office/drawing/2014/main" id="{808C0161-35C4-4DEA-9A25-E8AD01D9E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B6C05A-DEB6-48DF-AC30-ACBB9E48335C}"/>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2074197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04473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22623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5364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1/31/2021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143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3151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90947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1759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4A2A-EFA8-4D9C-8E7E-029FC3841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FCCF05-372A-42B5-B92E-31A7E3E88A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B2CB52-4A5A-4DCF-B2B2-3AE568FE7B0F}"/>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5" name="Footer Placeholder 4">
            <a:extLst>
              <a:ext uri="{FF2B5EF4-FFF2-40B4-BE49-F238E27FC236}">
                <a16:creationId xmlns:a16="http://schemas.microsoft.com/office/drawing/2014/main" id="{2DA6278D-94E0-4361-8C60-F19177B81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90351-47D7-4983-A21A-B7C33EEDBE4B}"/>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428360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995EF-FACF-47CD-AA4A-47A32600C6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6428-7216-4B59-8930-6491BB3782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AB82E-1F87-4CDD-940A-90C8AF713570}"/>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5" name="Footer Placeholder 4">
            <a:extLst>
              <a:ext uri="{FF2B5EF4-FFF2-40B4-BE49-F238E27FC236}">
                <a16:creationId xmlns:a16="http://schemas.microsoft.com/office/drawing/2014/main" id="{AE3AEA58-AFF7-4B67-95A6-731194B61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CFEE1-2F9B-4614-A5B8-04FD542B4DA5}"/>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3584114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FA51-72F8-4565-B62D-64D89C22B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B1DE98-2A3E-47E5-AC6E-11A3DA984D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43557C-48E2-4ACC-BB9E-778BBEC4D75B}"/>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5" name="Footer Placeholder 4">
            <a:extLst>
              <a:ext uri="{FF2B5EF4-FFF2-40B4-BE49-F238E27FC236}">
                <a16:creationId xmlns:a16="http://schemas.microsoft.com/office/drawing/2014/main" id="{56DC9E10-07DD-44D0-8FA0-B3089F983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98B0D-DB7E-4135-95E4-A4BD20B89FAD}"/>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235048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FA41-44BD-4D64-AC5A-26A4C0877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F92BAA-1C23-48C4-A9C8-8F17405D1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32A80C-79FA-4FD5-ACB3-0187C9737B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CED805-9142-4293-A5CB-88E2AE602B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94A636-9A34-43BF-91E4-FFD88E3A3C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91136-0D4C-4B7A-9708-59C85229E36E}"/>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8" name="Footer Placeholder 7">
            <a:extLst>
              <a:ext uri="{FF2B5EF4-FFF2-40B4-BE49-F238E27FC236}">
                <a16:creationId xmlns:a16="http://schemas.microsoft.com/office/drawing/2014/main" id="{2DE0E636-5B69-494B-9E13-7DB7306BBE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AD4D9D-AC2E-4EC4-A22F-C73203FBF4B8}"/>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2456443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1D70-3C90-44C6-911B-3F9C3931D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87F972-F5BB-4C5C-A2B4-948B5D54CC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819074-969E-4108-BE24-F43412654B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852276-DCF7-49FC-87A0-47DE886F6A3E}"/>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6" name="Footer Placeholder 5">
            <a:extLst>
              <a:ext uri="{FF2B5EF4-FFF2-40B4-BE49-F238E27FC236}">
                <a16:creationId xmlns:a16="http://schemas.microsoft.com/office/drawing/2014/main" id="{8EFE8BF2-2812-42E3-B0B1-77E0F1E3EF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24AD2-FE4A-4B8A-8938-221CDCB496F7}"/>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2178054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33C7-3E1E-4B8E-B600-2DE879653E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BDF1F-9C20-4FF8-8A4F-1F4EB453CD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DFA0EC-F374-4FD3-B747-364CCFE1BE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2370B-806B-4214-AFD0-C08E334C7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68BE0F-6F45-4693-AE2B-C1678746CA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515CF0-4407-4EE7-B7F0-93C41A3B8A1A}"/>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8" name="Footer Placeholder 7">
            <a:extLst>
              <a:ext uri="{FF2B5EF4-FFF2-40B4-BE49-F238E27FC236}">
                <a16:creationId xmlns:a16="http://schemas.microsoft.com/office/drawing/2014/main" id="{9E5595F5-9F03-47FF-AA01-ECA73EA53E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134BA2-FAF3-4EAA-8E63-AEADDD2D254D}"/>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1702907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0EFD-AE97-4993-AB16-D68D7CFDAB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19D6D3-08CD-4650-8694-A9EFB9C0EFE3}"/>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4" name="Footer Placeholder 3">
            <a:extLst>
              <a:ext uri="{FF2B5EF4-FFF2-40B4-BE49-F238E27FC236}">
                <a16:creationId xmlns:a16="http://schemas.microsoft.com/office/drawing/2014/main" id="{FC7FDE5E-AF91-4933-AD27-44D189F976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0EE174-D6C3-4DD1-BBCF-BB5848952AF1}"/>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1324848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F0A13-A726-4679-9481-C892CB7A7B10}"/>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3" name="Footer Placeholder 2">
            <a:extLst>
              <a:ext uri="{FF2B5EF4-FFF2-40B4-BE49-F238E27FC236}">
                <a16:creationId xmlns:a16="http://schemas.microsoft.com/office/drawing/2014/main" id="{BAFBF0EE-C307-4006-A0D0-D339F87082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977DCE-9FF2-48AB-98B6-A3F61AF60185}"/>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3436709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18C8-FB3C-4CAD-99AB-BFBCD9A3B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FB0C1A-2C22-4A1B-8F20-C01E5D4C79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7E8E8C-5B7D-4B82-B616-C182608F6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0ADA45-D37B-42E0-8C03-A4B8D6F58F7B}"/>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6" name="Footer Placeholder 5">
            <a:extLst>
              <a:ext uri="{FF2B5EF4-FFF2-40B4-BE49-F238E27FC236}">
                <a16:creationId xmlns:a16="http://schemas.microsoft.com/office/drawing/2014/main" id="{599EE0F7-6D0C-4D2C-9FA4-78D5CA382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B6DD9-E195-4486-A4DF-F4CDCD95D0AF}"/>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10337434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E79F-2B14-45F0-A939-00381BFB3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E5E5D7-6483-4519-8D71-8278383DA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AB8F3-0F35-41BD-A3A1-EBB436FC3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51E903-FAF0-4FEA-B615-D6BD50C1C16D}"/>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6" name="Footer Placeholder 5">
            <a:extLst>
              <a:ext uri="{FF2B5EF4-FFF2-40B4-BE49-F238E27FC236}">
                <a16:creationId xmlns:a16="http://schemas.microsoft.com/office/drawing/2014/main" id="{77A23124-21DA-4889-9E74-22E5E851B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ABF80-1598-49D0-8144-006098AB4E6D}"/>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2457115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9DE5-98BE-4478-A353-70AEAE296E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844051-4E00-4586-B474-806B5D3496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C50D7-8A01-4B20-BE4A-2522699D2775}"/>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5" name="Footer Placeholder 4">
            <a:extLst>
              <a:ext uri="{FF2B5EF4-FFF2-40B4-BE49-F238E27FC236}">
                <a16:creationId xmlns:a16="http://schemas.microsoft.com/office/drawing/2014/main" id="{94CB5A8A-22F7-43BC-B157-A6F1E8D62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8EBAA-D697-4B36-9DAF-4B1BC9124F8A}"/>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854861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7E89C-3013-476B-9999-39C95841AA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56B32-C3DA-4AD9-B0F7-B240A6D14F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87ADC-C72F-4E19-956D-ADA791769C89}"/>
              </a:ext>
            </a:extLst>
          </p:cNvPr>
          <p:cNvSpPr>
            <a:spLocks noGrp="1"/>
          </p:cNvSpPr>
          <p:nvPr>
            <p:ph type="dt" sz="half" idx="10"/>
          </p:nvPr>
        </p:nvSpPr>
        <p:spPr/>
        <p:txBody>
          <a:bodyPr/>
          <a:lstStyle/>
          <a:p>
            <a:fld id="{ABD6D445-8C0E-47B7-9521-611D24C0F280}" type="datetimeFigureOut">
              <a:rPr lang="en-US" smtClean="0"/>
              <a:t>1/31/2021</a:t>
            </a:fld>
            <a:endParaRPr lang="en-US"/>
          </a:p>
        </p:txBody>
      </p:sp>
      <p:sp>
        <p:nvSpPr>
          <p:cNvPr id="5" name="Footer Placeholder 4">
            <a:extLst>
              <a:ext uri="{FF2B5EF4-FFF2-40B4-BE49-F238E27FC236}">
                <a16:creationId xmlns:a16="http://schemas.microsoft.com/office/drawing/2014/main" id="{EAD3581A-D119-4394-80C1-D15898247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D387C-F5CA-413D-9189-438A015262B4}"/>
              </a:ext>
            </a:extLst>
          </p:cNvPr>
          <p:cNvSpPr>
            <a:spLocks noGrp="1"/>
          </p:cNvSpPr>
          <p:nvPr>
            <p:ph type="sldNum" sz="quarter" idx="12"/>
          </p:nvPr>
        </p:nvSpPr>
        <p:spPr/>
        <p:txBody>
          <a:bodyPr/>
          <a:lstStyle/>
          <a:p>
            <a:fld id="{224AD4E5-240F-4582-92AE-C9DF7D9CEDD5}" type="slidenum">
              <a:rPr lang="en-US" smtClean="0"/>
              <a:t>‹#›</a:t>
            </a:fld>
            <a:endParaRPr lang="en-US"/>
          </a:p>
        </p:txBody>
      </p:sp>
    </p:spTree>
    <p:extLst>
      <p:ext uri="{BB962C8B-B14F-4D97-AF65-F5344CB8AC3E}">
        <p14:creationId xmlns:p14="http://schemas.microsoft.com/office/powerpoint/2010/main" val="126933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85AC-0D11-4ED1-BF58-AC9135A63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B99CAC-5E03-4A26-8DA7-CC3F5ADE9E1C}"/>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4" name="Footer Placeholder 3">
            <a:extLst>
              <a:ext uri="{FF2B5EF4-FFF2-40B4-BE49-F238E27FC236}">
                <a16:creationId xmlns:a16="http://schemas.microsoft.com/office/drawing/2014/main" id="{3964960B-E7BA-4139-9185-DA42C4B70D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6A60A5-14EE-4270-AB24-E636DE4025BB}"/>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48071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CB4C15-4395-456E-8FDD-F0D3D01D3124}"/>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3" name="Footer Placeholder 2">
            <a:extLst>
              <a:ext uri="{FF2B5EF4-FFF2-40B4-BE49-F238E27FC236}">
                <a16:creationId xmlns:a16="http://schemas.microsoft.com/office/drawing/2014/main" id="{B4EBFDDD-96F2-4ADC-BA9C-26A386AFF5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18171F-CDB9-494D-A404-882486C69440}"/>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3111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190D-561E-43EC-A469-04F4B510E8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A4B8C-EB37-4474-B95A-525614020D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55EC6-8EC8-4259-9FCD-267B267BF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F19C67-3AAC-4E14-BB7D-4BC33D5A777D}"/>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6" name="Footer Placeholder 5">
            <a:extLst>
              <a:ext uri="{FF2B5EF4-FFF2-40B4-BE49-F238E27FC236}">
                <a16:creationId xmlns:a16="http://schemas.microsoft.com/office/drawing/2014/main" id="{DBDF05FA-A328-4C78-AFDF-8218F1449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0E346-2F8A-4B97-AB1E-F4EF1F2F694A}"/>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3460775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639F-2978-4F4F-83E4-E32C28640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A8709-B344-4F86-9B7B-977525BF81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76FD2E-35BD-4B81-8CE4-00F3666D2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DB9808-201C-4D09-9F5E-90E69D920405}"/>
              </a:ext>
            </a:extLst>
          </p:cNvPr>
          <p:cNvSpPr>
            <a:spLocks noGrp="1"/>
          </p:cNvSpPr>
          <p:nvPr>
            <p:ph type="dt" sz="half" idx="10"/>
          </p:nvPr>
        </p:nvSpPr>
        <p:spPr/>
        <p:txBody>
          <a:bodyPr/>
          <a:lstStyle/>
          <a:p>
            <a:fld id="{C047ED06-E10F-4B51-AA3C-A084597D6C6D}" type="datetimeFigureOut">
              <a:rPr lang="en-US" smtClean="0"/>
              <a:t>1/31/2021</a:t>
            </a:fld>
            <a:endParaRPr lang="en-US"/>
          </a:p>
        </p:txBody>
      </p:sp>
      <p:sp>
        <p:nvSpPr>
          <p:cNvPr id="6" name="Footer Placeholder 5">
            <a:extLst>
              <a:ext uri="{FF2B5EF4-FFF2-40B4-BE49-F238E27FC236}">
                <a16:creationId xmlns:a16="http://schemas.microsoft.com/office/drawing/2014/main" id="{219C440B-5E02-4819-95D1-63B9D4D29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07AAC-8558-4246-8D20-67A53D26264C}"/>
              </a:ext>
            </a:extLst>
          </p:cNvPr>
          <p:cNvSpPr>
            <a:spLocks noGrp="1"/>
          </p:cNvSpPr>
          <p:nvPr>
            <p:ph type="sldNum" sz="quarter" idx="12"/>
          </p:nvPr>
        </p:nvSpPr>
        <p:spPr/>
        <p:txBody>
          <a:bodyPr/>
          <a:lstStyle/>
          <a:p>
            <a:fld id="{192352F5-28C9-4053-B5A1-516423C5463E}" type="slidenum">
              <a:rPr lang="en-US" smtClean="0"/>
              <a:t>‹#›</a:t>
            </a:fld>
            <a:endParaRPr lang="en-US"/>
          </a:p>
        </p:txBody>
      </p:sp>
    </p:spTree>
    <p:extLst>
      <p:ext uri="{BB962C8B-B14F-4D97-AF65-F5344CB8AC3E}">
        <p14:creationId xmlns:p14="http://schemas.microsoft.com/office/powerpoint/2010/main" val="1461787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E0D022-DC13-437B-AA1E-02B2C55A3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389713-02BB-4F9F-BFF3-53A1B5CDB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88FD7-5C95-4A89-8464-3D1C891F3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7ED06-E10F-4B51-AA3C-A084597D6C6D}" type="datetimeFigureOut">
              <a:rPr lang="en-US" smtClean="0"/>
              <a:t>1/31/2021</a:t>
            </a:fld>
            <a:endParaRPr lang="en-US"/>
          </a:p>
        </p:txBody>
      </p:sp>
      <p:sp>
        <p:nvSpPr>
          <p:cNvPr id="5" name="Footer Placeholder 4">
            <a:extLst>
              <a:ext uri="{FF2B5EF4-FFF2-40B4-BE49-F238E27FC236}">
                <a16:creationId xmlns:a16="http://schemas.microsoft.com/office/drawing/2014/main" id="{9CA8F555-4CAC-41C9-BDCD-FA681BE46D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80385-7155-49C8-ADD8-4CB12EED75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352F5-28C9-4053-B5A1-516423C5463E}" type="slidenum">
              <a:rPr lang="en-US" smtClean="0"/>
              <a:t>‹#›</a:t>
            </a:fld>
            <a:endParaRPr lang="en-US"/>
          </a:p>
        </p:txBody>
      </p:sp>
    </p:spTree>
    <p:extLst>
      <p:ext uri="{BB962C8B-B14F-4D97-AF65-F5344CB8AC3E}">
        <p14:creationId xmlns:p14="http://schemas.microsoft.com/office/powerpoint/2010/main" val="1563996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31498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4EDEC4B-1ABA-4F4D-9072-C399B585CC49}"/>
              </a:ext>
            </a:extLst>
          </p:cNvPr>
          <p:cNvSpPr>
            <a:spLocks noGrp="1" noChangeArrowheads="1"/>
          </p:cNvSpPr>
          <p:nvPr>
            <p:ph type="title"/>
          </p:nvPr>
        </p:nvSpPr>
        <p:spPr bwMode="auto">
          <a:xfrm>
            <a:off x="304800" y="457200"/>
            <a:ext cx="10363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1DF160A8-9976-4A3F-AC72-ADDC7AB30D7C}"/>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a:extLst>
              <a:ext uri="{FF2B5EF4-FFF2-40B4-BE49-F238E27FC236}">
                <a16:creationId xmlns:a16="http://schemas.microsoft.com/office/drawing/2014/main" id="{062E1A12-13DD-4211-BE13-D138A5E7F6D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vl1pPr>
          </a:lstStyle>
          <a:p>
            <a:pPr>
              <a:defRPr/>
            </a:pPr>
            <a:endParaRPr lang="en-US"/>
          </a:p>
        </p:txBody>
      </p:sp>
      <p:sp>
        <p:nvSpPr>
          <p:cNvPr id="3077" name="Rectangle 5">
            <a:extLst>
              <a:ext uri="{FF2B5EF4-FFF2-40B4-BE49-F238E27FC236}">
                <a16:creationId xmlns:a16="http://schemas.microsoft.com/office/drawing/2014/main" id="{1A9B8BA5-3DC6-4E4F-9136-32C55E222DC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vl1pPr>
          </a:lstStyle>
          <a:p>
            <a:pPr>
              <a:defRPr/>
            </a:pPr>
            <a:endParaRPr lang="en-US"/>
          </a:p>
        </p:txBody>
      </p:sp>
      <p:sp>
        <p:nvSpPr>
          <p:cNvPr id="3078" name="Rectangle 6">
            <a:extLst>
              <a:ext uri="{FF2B5EF4-FFF2-40B4-BE49-F238E27FC236}">
                <a16:creationId xmlns:a16="http://schemas.microsoft.com/office/drawing/2014/main" id="{D6FB7C4B-E24E-4A70-B257-C03654606F1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3A9CFF5D-06D5-4C79-B6D3-F4A105C43526}" type="slidenum">
              <a:rPr lang="en-US" altLang="en-US"/>
              <a:pPr>
                <a:defRPr/>
              </a:pPr>
              <a:t>‹#›</a:t>
            </a:fld>
            <a:endParaRPr lang="en-US" altLang="en-US"/>
          </a:p>
        </p:txBody>
      </p:sp>
      <p:sp>
        <p:nvSpPr>
          <p:cNvPr id="3079" name="Rectangle 7">
            <a:extLst>
              <a:ext uri="{FF2B5EF4-FFF2-40B4-BE49-F238E27FC236}">
                <a16:creationId xmlns:a16="http://schemas.microsoft.com/office/drawing/2014/main" id="{CE833FCD-D5FC-4285-B68B-AB1E38FDFC71}"/>
              </a:ext>
            </a:extLst>
          </p:cNvPr>
          <p:cNvSpPr>
            <a:spLocks noChangeArrowheads="1"/>
          </p:cNvSpPr>
          <p:nvPr/>
        </p:nvSpPr>
        <p:spPr bwMode="gray">
          <a:xfrm>
            <a:off x="1" y="1638300"/>
            <a:ext cx="4457700"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400"/>
          </a:p>
        </p:txBody>
      </p:sp>
    </p:spTree>
    <p:extLst>
      <p:ext uri="{BB962C8B-B14F-4D97-AF65-F5344CB8AC3E}">
        <p14:creationId xmlns:p14="http://schemas.microsoft.com/office/powerpoint/2010/main" val="188328376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advTm="6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079"/>
                                        </p:tgtEl>
                                        <p:attrNameLst>
                                          <p:attrName>style.visibility</p:attrName>
                                        </p:attrNameLst>
                                      </p:cBhvr>
                                      <p:to>
                                        <p:strVal val="visible"/>
                                      </p:to>
                                    </p:set>
                                    <p:animEffect transition="in" filter="wipe(right)">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1/31/2021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231254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2CA43-65B0-40FE-B611-4E252C2543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0CF18-CF59-42CB-82DB-8E0D98776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C3DCF-9A09-43D6-AE82-179603F2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6D445-8C0E-47B7-9521-611D24C0F280}" type="datetimeFigureOut">
              <a:rPr lang="en-US" smtClean="0"/>
              <a:t>1/31/2021</a:t>
            </a:fld>
            <a:endParaRPr lang="en-US"/>
          </a:p>
        </p:txBody>
      </p:sp>
      <p:sp>
        <p:nvSpPr>
          <p:cNvPr id="5" name="Footer Placeholder 4">
            <a:extLst>
              <a:ext uri="{FF2B5EF4-FFF2-40B4-BE49-F238E27FC236}">
                <a16:creationId xmlns:a16="http://schemas.microsoft.com/office/drawing/2014/main" id="{F8682A29-6508-4EA7-B69C-4899D4497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2AC2CF-7F1D-42AA-A686-4F1459C1D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AD4E5-240F-4582-92AE-C9DF7D9CEDD5}" type="slidenum">
              <a:rPr lang="en-US" smtClean="0"/>
              <a:t>‹#›</a:t>
            </a:fld>
            <a:endParaRPr lang="en-US"/>
          </a:p>
        </p:txBody>
      </p:sp>
    </p:spTree>
    <p:extLst>
      <p:ext uri="{BB962C8B-B14F-4D97-AF65-F5344CB8AC3E}">
        <p14:creationId xmlns:p14="http://schemas.microsoft.com/office/powerpoint/2010/main" val="13957009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8.xml"/><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Ocean_park_wiki.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apcentral.collegeboard.org/pdf/ap-biology-course-and-exam-description-0.pdf?course=ap-biology" TargetMode="Externa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CE3E-5278-44DF-ADC8-72D1F4FD61C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E4B8FDF-FF16-4CB8-8343-DF658B391ED0}"/>
              </a:ext>
            </a:extLst>
          </p:cNvPr>
          <p:cNvSpPr>
            <a:spLocks noGrp="1"/>
          </p:cNvSpPr>
          <p:nvPr>
            <p:ph type="subTitle" idx="1"/>
          </p:nvPr>
        </p:nvSpPr>
        <p:spPr/>
        <p:txBody>
          <a:bodyPr/>
          <a:lstStyle/>
          <a:p>
            <a:r>
              <a:rPr lang="en-US" dirty="0"/>
              <a:t>Science</a:t>
            </a:r>
          </a:p>
        </p:txBody>
      </p:sp>
    </p:spTree>
    <p:extLst>
      <p:ext uri="{BB962C8B-B14F-4D97-AF65-F5344CB8AC3E}">
        <p14:creationId xmlns:p14="http://schemas.microsoft.com/office/powerpoint/2010/main" val="2763231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23284A3-177F-4023-9FC4-611E54F74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1192" y="1012264"/>
            <a:ext cx="2211694" cy="2998842"/>
          </a:xfrm>
          <a:prstGeom prst="rect">
            <a:avLst/>
          </a:prstGeom>
        </p:spPr>
      </p:pic>
      <p:sp>
        <p:nvSpPr>
          <p:cNvPr id="7" name="Title 6">
            <a:extLst>
              <a:ext uri="{FF2B5EF4-FFF2-40B4-BE49-F238E27FC236}">
                <a16:creationId xmlns:a16="http://schemas.microsoft.com/office/drawing/2014/main" id="{BB309CB8-BADE-4891-81C9-B4D0D3E41C16}"/>
              </a:ext>
            </a:extLst>
          </p:cNvPr>
          <p:cNvSpPr>
            <a:spLocks noGrp="1"/>
          </p:cNvSpPr>
          <p:nvPr>
            <p:ph type="title"/>
          </p:nvPr>
        </p:nvSpPr>
        <p:spPr>
          <a:xfrm>
            <a:off x="838200" y="0"/>
            <a:ext cx="10515600" cy="1325563"/>
          </a:xfrm>
        </p:spPr>
        <p:txBody>
          <a:bodyPr/>
          <a:lstStyle/>
          <a:p>
            <a:r>
              <a:rPr lang="en-US" dirty="0"/>
              <a:t>Student Testimonials and Physics Memes</a:t>
            </a:r>
          </a:p>
        </p:txBody>
      </p:sp>
      <p:sp>
        <p:nvSpPr>
          <p:cNvPr id="8" name="Content Placeholder 7">
            <a:extLst>
              <a:ext uri="{FF2B5EF4-FFF2-40B4-BE49-F238E27FC236}">
                <a16:creationId xmlns:a16="http://schemas.microsoft.com/office/drawing/2014/main" id="{A9C7CF0D-A9EF-40F7-A992-77C2007DD7F0}"/>
              </a:ext>
            </a:extLst>
          </p:cNvPr>
          <p:cNvSpPr>
            <a:spLocks noGrp="1"/>
          </p:cNvSpPr>
          <p:nvPr>
            <p:ph idx="1"/>
          </p:nvPr>
        </p:nvSpPr>
        <p:spPr>
          <a:xfrm>
            <a:off x="175491" y="1062182"/>
            <a:ext cx="5467927" cy="5689600"/>
          </a:xfrm>
        </p:spPr>
        <p:txBody>
          <a:bodyPr>
            <a:normAutofit fontScale="92500" lnSpcReduction="10000"/>
          </a:bodyPr>
          <a:lstStyle/>
          <a:p>
            <a:pPr marL="0" indent="0">
              <a:buNone/>
            </a:pPr>
            <a:r>
              <a:rPr lang="en-US" dirty="0"/>
              <a:t>“Physics Honors was one of my favorite classes last year and Mr. Polino is a wonderful teacher! The class itself was a fun and enriching experience through all of the interesting labs and lessons. Mr. Polino was and still is one of my favorite teachers, so take his class because it is great!” – Faith Jones</a:t>
            </a:r>
          </a:p>
          <a:p>
            <a:pPr marL="0" indent="0">
              <a:buNone/>
            </a:pPr>
            <a:endParaRPr lang="en-US" dirty="0"/>
          </a:p>
          <a:p>
            <a:pPr marL="0" indent="0">
              <a:buNone/>
            </a:pPr>
            <a:r>
              <a:rPr lang="en-US" dirty="0"/>
              <a:t>“Physics was a super chill class and a great break from traditional high school classes.” – Arabella </a:t>
            </a:r>
            <a:r>
              <a:rPr lang="en-US" dirty="0" err="1"/>
              <a:t>Readey</a:t>
            </a:r>
            <a:endParaRPr lang="en-US" dirty="0"/>
          </a:p>
          <a:p>
            <a:pPr marL="0" indent="0">
              <a:buNone/>
            </a:pPr>
            <a:endParaRPr lang="en-US" dirty="0"/>
          </a:p>
          <a:p>
            <a:pPr marL="0" indent="0">
              <a:buNone/>
            </a:pPr>
            <a:r>
              <a:rPr lang="en-US" dirty="0"/>
              <a:t>“The labs were really fun and a great learning experience.” – Logan Lambeth</a:t>
            </a:r>
          </a:p>
        </p:txBody>
      </p:sp>
      <p:pic>
        <p:nvPicPr>
          <p:cNvPr id="10" name="Picture 9">
            <a:extLst>
              <a:ext uri="{FF2B5EF4-FFF2-40B4-BE49-F238E27FC236}">
                <a16:creationId xmlns:a16="http://schemas.microsoft.com/office/drawing/2014/main" id="{65EAE2C4-512A-493B-8224-C2E4E61DD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652" y="4100656"/>
            <a:ext cx="4115296" cy="2723358"/>
          </a:xfrm>
          <a:prstGeom prst="rect">
            <a:avLst/>
          </a:prstGeom>
        </p:spPr>
      </p:pic>
      <p:pic>
        <p:nvPicPr>
          <p:cNvPr id="12" name="Picture 11">
            <a:extLst>
              <a:ext uri="{FF2B5EF4-FFF2-40B4-BE49-F238E27FC236}">
                <a16:creationId xmlns:a16="http://schemas.microsoft.com/office/drawing/2014/main" id="{BA314D8E-D96E-400B-8D43-E49216AD3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8585" y="1062181"/>
            <a:ext cx="2211694" cy="2948925"/>
          </a:xfrm>
          <a:prstGeom prst="rect">
            <a:avLst/>
          </a:prstGeom>
        </p:spPr>
      </p:pic>
      <p:sp>
        <p:nvSpPr>
          <p:cNvPr id="16" name="Rectangle 15">
            <a:extLst>
              <a:ext uri="{FF2B5EF4-FFF2-40B4-BE49-F238E27FC236}">
                <a16:creationId xmlns:a16="http://schemas.microsoft.com/office/drawing/2014/main" id="{40527378-E597-4BB6-9B11-2F3BD71380D1}"/>
              </a:ext>
            </a:extLst>
          </p:cNvPr>
          <p:cNvSpPr/>
          <p:nvPr/>
        </p:nvSpPr>
        <p:spPr>
          <a:xfrm>
            <a:off x="9388875" y="3857217"/>
            <a:ext cx="133632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Credit to SMBC.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790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309CB8-BADE-4891-81C9-B4D0D3E41C16}"/>
              </a:ext>
            </a:extLst>
          </p:cNvPr>
          <p:cNvSpPr>
            <a:spLocks noGrp="1"/>
          </p:cNvSpPr>
          <p:nvPr>
            <p:ph type="title"/>
          </p:nvPr>
        </p:nvSpPr>
        <p:spPr>
          <a:xfrm>
            <a:off x="508000" y="0"/>
            <a:ext cx="11176000" cy="1325563"/>
          </a:xfrm>
        </p:spPr>
        <p:txBody>
          <a:bodyPr/>
          <a:lstStyle/>
          <a:p>
            <a:r>
              <a:rPr lang="en-US" dirty="0"/>
              <a:t>More Student Testimonials and Physics Memes</a:t>
            </a:r>
          </a:p>
        </p:txBody>
      </p:sp>
      <p:sp>
        <p:nvSpPr>
          <p:cNvPr id="8" name="Content Placeholder 7">
            <a:extLst>
              <a:ext uri="{FF2B5EF4-FFF2-40B4-BE49-F238E27FC236}">
                <a16:creationId xmlns:a16="http://schemas.microsoft.com/office/drawing/2014/main" id="{A9C7CF0D-A9EF-40F7-A992-77C2007DD7F0}"/>
              </a:ext>
            </a:extLst>
          </p:cNvPr>
          <p:cNvSpPr>
            <a:spLocks noGrp="1"/>
          </p:cNvSpPr>
          <p:nvPr>
            <p:ph idx="1"/>
          </p:nvPr>
        </p:nvSpPr>
        <p:spPr>
          <a:xfrm>
            <a:off x="92364" y="1062182"/>
            <a:ext cx="5551054" cy="5606473"/>
          </a:xfrm>
        </p:spPr>
        <p:txBody>
          <a:bodyPr>
            <a:normAutofit fontScale="92500" lnSpcReduction="10000"/>
          </a:bodyPr>
          <a:lstStyle/>
          <a:p>
            <a:pPr marL="0" indent="0">
              <a:buNone/>
            </a:pPr>
            <a:r>
              <a:rPr lang="en-US" dirty="0"/>
              <a:t>"Mr. Polino approached teaching us physics in a very engaging manner without sacrificing the quality of the education, highly recommended“ – Hubert </a:t>
            </a:r>
            <a:r>
              <a:rPr lang="en-US" dirty="0" err="1"/>
              <a:t>Pugzlys</a:t>
            </a:r>
            <a:endParaRPr lang="en-US" dirty="0"/>
          </a:p>
          <a:p>
            <a:pPr marL="0" indent="0">
              <a:buNone/>
            </a:pPr>
            <a:endParaRPr lang="en-US" dirty="0"/>
          </a:p>
          <a:p>
            <a:pPr marL="0" indent="0">
              <a:buNone/>
            </a:pPr>
            <a:r>
              <a:rPr lang="en-US" dirty="0"/>
              <a:t>“Physics was incredibly fun and relaxed while still learning a lot about physics! It is really helpful as an introductory course for higher level physics classes. Mr. Polino teaches physics in an understandable way and he is so patient when helping if you don't understand. Overall, he's a really chill, awesome, and fun teacher so definitely take his class!” – Joanne </a:t>
            </a:r>
            <a:r>
              <a:rPr lang="en-US" dirty="0" err="1"/>
              <a:t>Lioe</a:t>
            </a:r>
            <a:endParaRPr lang="en-US" dirty="0"/>
          </a:p>
        </p:txBody>
      </p:sp>
      <p:pic>
        <p:nvPicPr>
          <p:cNvPr id="3" name="Picture 2">
            <a:extLst>
              <a:ext uri="{FF2B5EF4-FFF2-40B4-BE49-F238E27FC236}">
                <a16:creationId xmlns:a16="http://schemas.microsoft.com/office/drawing/2014/main" id="{9690821F-7180-4FF4-8679-44B124394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5223" y="1062182"/>
            <a:ext cx="2769201" cy="2669309"/>
          </a:xfrm>
          <a:prstGeom prst="rect">
            <a:avLst/>
          </a:prstGeom>
        </p:spPr>
      </p:pic>
      <p:pic>
        <p:nvPicPr>
          <p:cNvPr id="5" name="Picture 4">
            <a:extLst>
              <a:ext uri="{FF2B5EF4-FFF2-40B4-BE49-F238E27FC236}">
                <a16:creationId xmlns:a16="http://schemas.microsoft.com/office/drawing/2014/main" id="{7A0106C4-6474-4A7B-B9A4-96C52D62A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266" y="890744"/>
            <a:ext cx="3087249" cy="3071813"/>
          </a:xfrm>
          <a:prstGeom prst="rect">
            <a:avLst/>
          </a:prstGeom>
        </p:spPr>
      </p:pic>
      <p:pic>
        <p:nvPicPr>
          <p:cNvPr id="9" name="Picture 8">
            <a:extLst>
              <a:ext uri="{FF2B5EF4-FFF2-40B4-BE49-F238E27FC236}">
                <a16:creationId xmlns:a16="http://schemas.microsoft.com/office/drawing/2014/main" id="{6305C485-4F4E-4F8E-AC96-24EBF4578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306" y="3865418"/>
            <a:ext cx="2364118" cy="2506053"/>
          </a:xfrm>
          <a:prstGeom prst="rect">
            <a:avLst/>
          </a:prstGeom>
        </p:spPr>
      </p:pic>
      <p:pic>
        <p:nvPicPr>
          <p:cNvPr id="13" name="Picture 12">
            <a:extLst>
              <a:ext uri="{FF2B5EF4-FFF2-40B4-BE49-F238E27FC236}">
                <a16:creationId xmlns:a16="http://schemas.microsoft.com/office/drawing/2014/main" id="{30E1538D-E94A-44E8-86E4-6F9D05B81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4493648"/>
            <a:ext cx="3168067" cy="2402451"/>
          </a:xfrm>
          <a:prstGeom prst="rect">
            <a:avLst/>
          </a:prstGeom>
        </p:spPr>
      </p:pic>
      <p:sp>
        <p:nvSpPr>
          <p:cNvPr id="15" name="Rectangle 14">
            <a:extLst>
              <a:ext uri="{FF2B5EF4-FFF2-40B4-BE49-F238E27FC236}">
                <a16:creationId xmlns:a16="http://schemas.microsoft.com/office/drawing/2014/main" id="{2EC54F94-6ACE-4FD7-BEDA-2F5527654EFF}"/>
              </a:ext>
            </a:extLst>
          </p:cNvPr>
          <p:cNvSpPr/>
          <p:nvPr/>
        </p:nvSpPr>
        <p:spPr>
          <a:xfrm>
            <a:off x="9237212" y="6425269"/>
            <a:ext cx="27503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Physics: Course Companion</a:t>
            </a:r>
          </a:p>
        </p:txBody>
      </p:sp>
      <p:sp>
        <p:nvSpPr>
          <p:cNvPr id="16" name="Rectangle 15">
            <a:extLst>
              <a:ext uri="{FF2B5EF4-FFF2-40B4-BE49-F238E27FC236}">
                <a16:creationId xmlns:a16="http://schemas.microsoft.com/office/drawing/2014/main" id="{3E96B5A4-90D4-47AC-B5E5-06FDBCE38FCF}"/>
              </a:ext>
            </a:extLst>
          </p:cNvPr>
          <p:cNvSpPr/>
          <p:nvPr/>
        </p:nvSpPr>
        <p:spPr>
          <a:xfrm>
            <a:off x="5391197" y="3951103"/>
            <a:ext cx="351087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Credit to Meme-Theoretic Theoretical Physics Memes</a:t>
            </a:r>
          </a:p>
        </p:txBody>
      </p:sp>
    </p:spTree>
    <p:extLst>
      <p:ext uri="{BB962C8B-B14F-4D97-AF65-F5344CB8AC3E}">
        <p14:creationId xmlns:p14="http://schemas.microsoft.com/office/powerpoint/2010/main" val="930867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9" descr="A picture containing holding, standing, dark, person&#10;&#10;Description automatically generated">
            <a:extLst>
              <a:ext uri="{FF2B5EF4-FFF2-40B4-BE49-F238E27FC236}">
                <a16:creationId xmlns:a16="http://schemas.microsoft.com/office/drawing/2014/main" id="{5139FD2D-52D5-4A80-AF58-2DB31192EAC9}"/>
              </a:ext>
            </a:extLst>
          </p:cNvPr>
          <p:cNvPicPr>
            <a:picLocks noChangeAspect="1"/>
          </p:cNvPicPr>
          <p:nvPr/>
        </p:nvPicPr>
        <p:blipFill rotWithShape="1">
          <a:blip r:embed="rId2"/>
          <a:srcRect l="20502" r="19923" b="-1"/>
          <a:stretch/>
        </p:blipFill>
        <p:spPr>
          <a:xfrm>
            <a:off x="400613" y="2078182"/>
            <a:ext cx="5103206" cy="4206141"/>
          </a:xfrm>
          <a:prstGeom prst="rect">
            <a:avLst/>
          </a:prstGeom>
        </p:spPr>
      </p:pic>
      <p:cxnSp>
        <p:nvCxnSpPr>
          <p:cNvPr id="14" name="Straight Connector 14">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idx="1"/>
          </p:nvPr>
        </p:nvSpPr>
        <p:spPr>
          <a:xfrm>
            <a:off x="6688182" y="394063"/>
            <a:ext cx="4887685" cy="5710645"/>
          </a:xfrm>
        </p:spPr>
        <p:txBody>
          <a:bodyPr vert="horz" lIns="91440" tIns="45720" rIns="91440" bIns="45720" rtlCol="0" anchor="t">
            <a:noAutofit/>
          </a:bodyPr>
          <a:lstStyle/>
          <a:p>
            <a:pPr marL="0" indent="0">
              <a:buNone/>
            </a:pPr>
            <a:r>
              <a:rPr lang="en-US" sz="2400" dirty="0"/>
              <a:t>Human Anatomy and Physiology Honors is a laboratory-based course that investigates the structure and function of the human body.  Students will engage in many topics and competencies related to understanding the structure and function of the human body. Students will learn through reading, video lessons, case studies, collaborative group work, interactive projects, and labs.  Dissection of a cat and other appropriate organs will complement our course work.  One of the goals of this course is to prepare students with the skills necessary to be successful in future science classes in college and medical fields.</a:t>
            </a:r>
          </a:p>
        </p:txBody>
      </p:sp>
      <p:sp>
        <p:nvSpPr>
          <p:cNvPr id="2" name="TextBox 1">
            <a:extLst>
              <a:ext uri="{FF2B5EF4-FFF2-40B4-BE49-F238E27FC236}">
                <a16:creationId xmlns:a16="http://schemas.microsoft.com/office/drawing/2014/main" id="{2E29D522-0E10-46A7-8B8F-1852F3AC4BA8}"/>
              </a:ext>
            </a:extLst>
          </p:cNvPr>
          <p:cNvSpPr txBox="1"/>
          <p:nvPr/>
        </p:nvSpPr>
        <p:spPr>
          <a:xfrm>
            <a:off x="631767" y="565265"/>
            <a:ext cx="4887685" cy="1200329"/>
          </a:xfrm>
          <a:prstGeom prst="rect">
            <a:avLst/>
          </a:prstGeom>
          <a:noFill/>
        </p:spPr>
        <p:txBody>
          <a:bodyPr wrap="square" rtlCol="0">
            <a:spAutoFit/>
          </a:bodyPr>
          <a:lstStyle/>
          <a:p>
            <a:pPr algn="ctr"/>
            <a:r>
              <a:rPr lang="en-US" sz="3600" b="1"/>
              <a:t>Human Anatomy and Physiology Honors</a:t>
            </a:r>
            <a:endParaRPr lang="en-US" sz="3600" b="1" dirty="0"/>
          </a:p>
        </p:txBody>
      </p:sp>
    </p:spTree>
    <p:extLst>
      <p:ext uri="{BB962C8B-B14F-4D97-AF65-F5344CB8AC3E}">
        <p14:creationId xmlns:p14="http://schemas.microsoft.com/office/powerpoint/2010/main" val="413260589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2)">
            <a:hlinkClick r:id="" action="ppaction://media"/>
            <a:extLst>
              <a:ext uri="{FF2B5EF4-FFF2-40B4-BE49-F238E27FC236}">
                <a16:creationId xmlns:a16="http://schemas.microsoft.com/office/drawing/2014/main" id="{E31411A5-AFAD-469C-A8C8-663B04203D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072" y="318441"/>
            <a:ext cx="11041856" cy="6221117"/>
          </a:xfrm>
        </p:spPr>
      </p:pic>
    </p:spTree>
    <p:extLst>
      <p:ext uri="{BB962C8B-B14F-4D97-AF65-F5344CB8AC3E}">
        <p14:creationId xmlns:p14="http://schemas.microsoft.com/office/powerpoint/2010/main" val="3614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3A5E923-8271-4886-996D-F72B82E31A57}"/>
              </a:ext>
            </a:extLst>
          </p:cNvPr>
          <p:cNvSpPr>
            <a:spLocks noGrp="1" noChangeArrowheads="1"/>
          </p:cNvSpPr>
          <p:nvPr>
            <p:ph type="ctrTitle"/>
          </p:nvPr>
        </p:nvSpPr>
        <p:spPr>
          <a:xfrm>
            <a:off x="2209800" y="381000"/>
            <a:ext cx="7772400" cy="990600"/>
          </a:xfrm>
        </p:spPr>
        <p:txBody>
          <a:bodyPr/>
          <a:lstStyle/>
          <a:p>
            <a:pPr>
              <a:defRPr/>
            </a:pPr>
            <a:r>
              <a:rPr lang="en-US" sz="7200" dirty="0"/>
              <a:t>MARINE BIOLOGY</a:t>
            </a:r>
          </a:p>
        </p:txBody>
      </p:sp>
      <p:sp>
        <p:nvSpPr>
          <p:cNvPr id="2051" name="Rectangle 3">
            <a:extLst>
              <a:ext uri="{FF2B5EF4-FFF2-40B4-BE49-F238E27FC236}">
                <a16:creationId xmlns:a16="http://schemas.microsoft.com/office/drawing/2014/main" id="{6FC41350-B133-48E5-A67A-BC73BD70B14D}"/>
              </a:ext>
            </a:extLst>
          </p:cNvPr>
          <p:cNvSpPr>
            <a:spLocks noGrp="1" noChangeArrowheads="1"/>
          </p:cNvSpPr>
          <p:nvPr>
            <p:ph type="subTitle" idx="1"/>
          </p:nvPr>
        </p:nvSpPr>
        <p:spPr/>
        <p:txBody>
          <a:bodyPr/>
          <a:lstStyle/>
          <a:p>
            <a:pPr>
              <a:defRPr/>
            </a:pPr>
            <a:endParaRPr lang="en-US" sz="4800" dirty="0"/>
          </a:p>
        </p:txBody>
      </p:sp>
      <p:pic>
        <p:nvPicPr>
          <p:cNvPr id="4100" name="Picture 2">
            <a:extLst>
              <a:ext uri="{FF2B5EF4-FFF2-40B4-BE49-F238E27FC236}">
                <a16:creationId xmlns:a16="http://schemas.microsoft.com/office/drawing/2014/main" id="{36DC889B-D91A-4EC3-BE74-047463B00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85900"/>
            <a:ext cx="77724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3">
            <a:extLst>
              <a:ext uri="{FF2B5EF4-FFF2-40B4-BE49-F238E27FC236}">
                <a16:creationId xmlns:a16="http://schemas.microsoft.com/office/drawing/2014/main" id="{081D262C-F5A8-4981-9898-283AFB95308B}"/>
              </a:ext>
            </a:extLst>
          </p:cNvPr>
          <p:cNvSpPr txBox="1">
            <a:spLocks noChangeArrowheads="1"/>
          </p:cNvSpPr>
          <p:nvPr/>
        </p:nvSpPr>
        <p:spPr bwMode="auto">
          <a:xfrm>
            <a:off x="1524000" y="6858000"/>
            <a:ext cx="914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anose="020B0604030504040204" pitchFamily="34" charset="0"/>
              </a:defRPr>
            </a:lvl1pPr>
            <a:lvl2pPr marL="74295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anose="020B0604030504040204" pitchFamily="34" charset="0"/>
              </a:defRPr>
            </a:lvl9pPr>
          </a:lstStyle>
          <a:p>
            <a:pPr fontAlgn="base">
              <a:spcBef>
                <a:spcPct val="0"/>
              </a:spcBef>
              <a:spcAft>
                <a:spcPct val="0"/>
              </a:spcAft>
              <a:buClrTx/>
              <a:buSzTx/>
              <a:buNone/>
            </a:pPr>
            <a:r>
              <a:rPr kumimoji="0" lang="en-US" altLang="en-US" sz="900">
                <a:solidFill>
                  <a:srgbClr val="CCECFF"/>
                </a:solidFill>
                <a:latin typeface="Times New Roman" panose="02020603050405020304" pitchFamily="18" charset="0"/>
                <a:hlinkClick r:id="rId4" tooltip="http://commons.wikimedia.org/wiki/File:Ocean_park_wiki.jpg"/>
              </a:rPr>
              <a:t>This Photo</a:t>
            </a:r>
            <a:r>
              <a:rPr kumimoji="0" lang="en-US" altLang="en-US" sz="900">
                <a:solidFill>
                  <a:srgbClr val="CCECFF"/>
                </a:solidFill>
                <a:latin typeface="Times New Roman" panose="02020603050405020304" pitchFamily="18" charset="0"/>
              </a:rPr>
              <a:t> by Unknown Author is licensed under </a:t>
            </a:r>
            <a:r>
              <a:rPr kumimoji="0" lang="en-US" altLang="en-US" sz="900">
                <a:solidFill>
                  <a:srgbClr val="CCECFF"/>
                </a:solidFill>
                <a:latin typeface="Times New Roman" panose="02020603050405020304" pitchFamily="18" charset="0"/>
                <a:hlinkClick r:id="rId5" tooltip="https://creativecommons.org/licenses/by-sa/3.0/"/>
              </a:rPr>
              <a:t>CC BY-SA</a:t>
            </a:r>
            <a:endParaRPr kumimoji="0" lang="en-US" altLang="en-US" sz="900">
              <a:solidFill>
                <a:srgbClr val="CCECFF"/>
              </a:solidFill>
              <a:latin typeface="Times New Roman" panose="02020603050405020304" pitchFamily="18" charset="0"/>
            </a:endParaRPr>
          </a:p>
        </p:txBody>
      </p:sp>
    </p:spTree>
    <p:extLst>
      <p:ext uri="{BB962C8B-B14F-4D97-AF65-F5344CB8AC3E}">
        <p14:creationId xmlns:p14="http://schemas.microsoft.com/office/powerpoint/2010/main" val="1881297788"/>
      </p:ext>
    </p:extLst>
  </p:cSld>
  <p:clrMapOvr>
    <a:masterClrMapping/>
  </p:clrMapOvr>
  <p:transition spd="med" advTm="6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837EFD6-0806-4A38-95B7-C277DBC97026}"/>
              </a:ext>
            </a:extLst>
          </p:cNvPr>
          <p:cNvSpPr>
            <a:spLocks noGrp="1" noChangeArrowheads="1"/>
          </p:cNvSpPr>
          <p:nvPr>
            <p:ph type="title"/>
          </p:nvPr>
        </p:nvSpPr>
        <p:spPr/>
        <p:txBody>
          <a:bodyPr/>
          <a:lstStyle/>
          <a:p>
            <a:pPr>
              <a:defRPr/>
            </a:pPr>
            <a:r>
              <a:rPr lang="en-US"/>
              <a:t>1st SEMESTER TOPICS</a:t>
            </a:r>
          </a:p>
        </p:txBody>
      </p:sp>
      <p:sp>
        <p:nvSpPr>
          <p:cNvPr id="7171" name="Rectangle 3">
            <a:extLst>
              <a:ext uri="{FF2B5EF4-FFF2-40B4-BE49-F238E27FC236}">
                <a16:creationId xmlns:a16="http://schemas.microsoft.com/office/drawing/2014/main" id="{7E628E8F-65C9-488E-B559-83EC4EF396BD}"/>
              </a:ext>
            </a:extLst>
          </p:cNvPr>
          <p:cNvSpPr>
            <a:spLocks noGrp="1" noChangeArrowheads="1"/>
          </p:cNvSpPr>
          <p:nvPr>
            <p:ph type="body" sz="half" idx="1"/>
          </p:nvPr>
        </p:nvSpPr>
        <p:spPr/>
        <p:txBody>
          <a:bodyPr/>
          <a:lstStyle/>
          <a:p>
            <a:pPr>
              <a:buFont typeface="Monotype Sorts" pitchFamily="2" charset="2"/>
              <a:buChar char="n"/>
              <a:defRPr/>
            </a:pPr>
            <a:r>
              <a:rPr lang="en-US" sz="4400"/>
              <a:t>GEOLOGY OF THE OCEANS</a:t>
            </a:r>
          </a:p>
          <a:p>
            <a:pPr>
              <a:buFont typeface="Monotype Sorts" pitchFamily="2" charset="2"/>
              <a:buChar char="n"/>
              <a:defRPr/>
            </a:pPr>
            <a:r>
              <a:rPr lang="en-US" sz="4400"/>
              <a:t>WATER, WAVES AND TIDES</a:t>
            </a:r>
          </a:p>
          <a:p>
            <a:pPr>
              <a:buFont typeface="Monotype Sorts" pitchFamily="2" charset="2"/>
              <a:buChar char="n"/>
              <a:defRPr/>
            </a:pPr>
            <a:endParaRPr lang="en-US"/>
          </a:p>
        </p:txBody>
      </p:sp>
      <p:sp>
        <p:nvSpPr>
          <p:cNvPr id="7172" name="Rectangle 4">
            <a:extLst>
              <a:ext uri="{FF2B5EF4-FFF2-40B4-BE49-F238E27FC236}">
                <a16:creationId xmlns:a16="http://schemas.microsoft.com/office/drawing/2014/main" id="{AF83B1DF-2CEF-41F9-A998-85BFFB3AF1F9}"/>
              </a:ext>
            </a:extLst>
          </p:cNvPr>
          <p:cNvSpPr>
            <a:spLocks noGrp="1" noChangeArrowheads="1"/>
          </p:cNvSpPr>
          <p:nvPr>
            <p:ph type="body" sz="half" idx="2"/>
          </p:nvPr>
        </p:nvSpPr>
        <p:spPr/>
        <p:txBody>
          <a:bodyPr/>
          <a:lstStyle/>
          <a:p>
            <a:pPr>
              <a:buFont typeface="Monotype Sorts" pitchFamily="2" charset="2"/>
              <a:buChar char="n"/>
              <a:defRPr/>
            </a:pPr>
            <a:endParaRPr lang="en-US"/>
          </a:p>
        </p:txBody>
      </p:sp>
      <p:pic>
        <p:nvPicPr>
          <p:cNvPr id="8197" name="Picture 6" descr="A:\tripledolphins3.JPG">
            <a:extLst>
              <a:ext uri="{FF2B5EF4-FFF2-40B4-BE49-F238E27FC236}">
                <a16:creationId xmlns:a16="http://schemas.microsoft.com/office/drawing/2014/main" id="{A3EFCB55-89D2-46DE-9082-1F31A825C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981200"/>
            <a:ext cx="31908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717479"/>
      </p:ext>
    </p:extLst>
  </p:cSld>
  <p:clrMapOvr>
    <a:masterClrMapping/>
  </p:clrMapOvr>
  <p:transition spd="med" advTm="600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F5353-22FB-4701-B3F4-A1A7917325EC}"/>
              </a:ext>
            </a:extLst>
          </p:cNvPr>
          <p:cNvSpPr>
            <a:spLocks noGrp="1"/>
          </p:cNvSpPr>
          <p:nvPr>
            <p:ph type="title"/>
          </p:nvPr>
        </p:nvSpPr>
        <p:spPr/>
        <p:txBody>
          <a:bodyPr/>
          <a:lstStyle/>
          <a:p>
            <a:pPr>
              <a:defRPr/>
            </a:pPr>
            <a:endParaRPr lang="en-US"/>
          </a:p>
        </p:txBody>
      </p:sp>
      <p:pic>
        <p:nvPicPr>
          <p:cNvPr id="12291" name="Picture 3">
            <a:extLst>
              <a:ext uri="{FF2B5EF4-FFF2-40B4-BE49-F238E27FC236}">
                <a16:creationId xmlns:a16="http://schemas.microsoft.com/office/drawing/2014/main" id="{0E6002DF-F4E6-4A09-9307-F919ED5FE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457201"/>
            <a:ext cx="7002463"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487263"/>
      </p:ext>
    </p:extLst>
  </p:cSld>
  <p:clrMapOvr>
    <a:masterClrMapping/>
  </p:clrMapOvr>
  <p:transition spd="med" advTm="6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6E86493-2FFC-4E23-BB16-88DE68EDCAA6}"/>
              </a:ext>
            </a:extLst>
          </p:cNvPr>
          <p:cNvSpPr>
            <a:spLocks noGrp="1" noChangeArrowheads="1"/>
          </p:cNvSpPr>
          <p:nvPr>
            <p:ph type="title"/>
          </p:nvPr>
        </p:nvSpPr>
        <p:spPr/>
        <p:txBody>
          <a:bodyPr/>
          <a:lstStyle/>
          <a:p>
            <a:pPr>
              <a:defRPr/>
            </a:pPr>
            <a:r>
              <a:rPr lang="en-US" sz="5400"/>
              <a:t>2ND SEMESTER TOPICS</a:t>
            </a:r>
            <a:endParaRPr lang="en-US"/>
          </a:p>
        </p:txBody>
      </p:sp>
      <p:sp>
        <p:nvSpPr>
          <p:cNvPr id="12291" name="Rectangle 3">
            <a:extLst>
              <a:ext uri="{FF2B5EF4-FFF2-40B4-BE49-F238E27FC236}">
                <a16:creationId xmlns:a16="http://schemas.microsoft.com/office/drawing/2014/main" id="{B5393793-9ABF-4725-A14A-EB4E6B11323E}"/>
              </a:ext>
            </a:extLst>
          </p:cNvPr>
          <p:cNvSpPr>
            <a:spLocks noGrp="1" noChangeArrowheads="1"/>
          </p:cNvSpPr>
          <p:nvPr>
            <p:ph type="body" sz="half" idx="1"/>
          </p:nvPr>
        </p:nvSpPr>
        <p:spPr/>
        <p:txBody>
          <a:bodyPr/>
          <a:lstStyle/>
          <a:p>
            <a:pPr>
              <a:buFont typeface="Monotype Sorts" pitchFamily="2" charset="2"/>
              <a:buChar char="n"/>
              <a:defRPr/>
            </a:pPr>
            <a:r>
              <a:rPr lang="en-US" sz="3200"/>
              <a:t>MARINE ORGANISMS</a:t>
            </a:r>
          </a:p>
          <a:p>
            <a:pPr lvl="1">
              <a:defRPr/>
            </a:pPr>
            <a:r>
              <a:rPr lang="en-US" sz="3200"/>
              <a:t>INVERTEBRATE</a:t>
            </a:r>
          </a:p>
          <a:p>
            <a:pPr lvl="1">
              <a:defRPr/>
            </a:pPr>
            <a:r>
              <a:rPr lang="en-US" sz="3200"/>
              <a:t>VERTEBRATE</a:t>
            </a:r>
          </a:p>
          <a:p>
            <a:pPr>
              <a:buFont typeface="Monotype Sorts" pitchFamily="2" charset="2"/>
              <a:buChar char="n"/>
              <a:defRPr/>
            </a:pPr>
            <a:r>
              <a:rPr lang="en-US" sz="3200"/>
              <a:t>MARINE ECOSYSTEMS</a:t>
            </a:r>
            <a:endParaRPr lang="en-US"/>
          </a:p>
        </p:txBody>
      </p:sp>
      <p:sp>
        <p:nvSpPr>
          <p:cNvPr id="12292" name="Rectangle 4">
            <a:extLst>
              <a:ext uri="{FF2B5EF4-FFF2-40B4-BE49-F238E27FC236}">
                <a16:creationId xmlns:a16="http://schemas.microsoft.com/office/drawing/2014/main" id="{70F8AC71-2539-46AF-80A1-7DBC7470ECD9}"/>
              </a:ext>
            </a:extLst>
          </p:cNvPr>
          <p:cNvSpPr>
            <a:spLocks noGrp="1" noChangeArrowheads="1"/>
          </p:cNvSpPr>
          <p:nvPr>
            <p:ph type="body" sz="half" idx="2"/>
          </p:nvPr>
        </p:nvSpPr>
        <p:spPr/>
        <p:txBody>
          <a:bodyPr/>
          <a:lstStyle/>
          <a:p>
            <a:pPr>
              <a:buFont typeface="Monotype Sorts" pitchFamily="2" charset="2"/>
              <a:buChar char="n"/>
              <a:defRPr/>
            </a:pPr>
            <a:endParaRPr lang="en-US"/>
          </a:p>
        </p:txBody>
      </p:sp>
      <p:pic>
        <p:nvPicPr>
          <p:cNvPr id="16389" name="Picture 5" descr="A:\undewater critters.bmp">
            <a:extLst>
              <a:ext uri="{FF2B5EF4-FFF2-40B4-BE49-F238E27FC236}">
                <a16:creationId xmlns:a16="http://schemas.microsoft.com/office/drawing/2014/main" id="{5B0640D4-16D8-4B54-9BDE-AB46397C1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981200"/>
            <a:ext cx="38290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090001"/>
      </p:ext>
    </p:extLst>
  </p:cSld>
  <p:clrMapOvr>
    <a:masterClrMapping/>
  </p:clrMapOvr>
  <p:transition spd="med" advTm="6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7667-21B0-4ABA-815B-1BC612D4A188}"/>
              </a:ext>
            </a:extLst>
          </p:cNvPr>
          <p:cNvSpPr>
            <a:spLocks noGrp="1"/>
          </p:cNvSpPr>
          <p:nvPr>
            <p:ph type="title"/>
          </p:nvPr>
        </p:nvSpPr>
        <p:spPr>
          <a:xfrm>
            <a:off x="1752600" y="457200"/>
            <a:ext cx="7772400" cy="609600"/>
          </a:xfrm>
        </p:spPr>
        <p:txBody>
          <a:bodyPr/>
          <a:lstStyle/>
          <a:p>
            <a:pPr>
              <a:defRPr/>
            </a:pPr>
            <a:r>
              <a:rPr lang="en-US" dirty="0"/>
              <a:t>2</a:t>
            </a:r>
            <a:r>
              <a:rPr lang="en-US" baseline="30000" dirty="0"/>
              <a:t>nd</a:t>
            </a:r>
            <a:r>
              <a:rPr lang="en-US" dirty="0"/>
              <a:t> semester dissecting squid</a:t>
            </a:r>
          </a:p>
        </p:txBody>
      </p:sp>
      <p:pic>
        <p:nvPicPr>
          <p:cNvPr id="22531" name="Picture 3">
            <a:extLst>
              <a:ext uri="{FF2B5EF4-FFF2-40B4-BE49-F238E27FC236}">
                <a16:creationId xmlns:a16="http://schemas.microsoft.com/office/drawing/2014/main" id="{03C45187-EAD0-4105-864F-9472EB339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1447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527219"/>
      </p:ext>
    </p:extLst>
  </p:cSld>
  <p:clrMapOvr>
    <a:masterClrMapping/>
  </p:clrMapOvr>
  <p:transition spd="med" advTm="6000">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3">
            <a:extLst>
              <a:ext uri="{FF2B5EF4-FFF2-40B4-BE49-F238E27FC236}">
                <a16:creationId xmlns:a16="http://schemas.microsoft.com/office/drawing/2014/main" id="{F58C3199-B505-4A20-A611-EA9ACB03F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6" name="Rectangle 45">
            <a:extLst>
              <a:ext uri="{FF2B5EF4-FFF2-40B4-BE49-F238E27FC236}">
                <a16:creationId xmlns:a16="http://schemas.microsoft.com/office/drawing/2014/main" id="{21B59559-EA03-44FD-B613-EF3782A62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5"/>
            <a:ext cx="3707477" cy="57626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6D214FC0-30B2-4207-8F1E-85D7586D5B2A}"/>
              </a:ext>
            </a:extLst>
          </p:cNvPr>
          <p:cNvSpPr txBox="1"/>
          <p:nvPr/>
        </p:nvSpPr>
        <p:spPr>
          <a:xfrm>
            <a:off x="566030" y="1270407"/>
            <a:ext cx="3415633" cy="431718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8CB64A"/>
              </a:buClr>
              <a:buSzPct val="92000"/>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“The reason I really enjoy AVID is because I can learn how to be organized and it helps me to keep up with my classes.  AVID is an essential course for learning about colleges as well as how to be more effective in school.”</a:t>
            </a:r>
          </a:p>
          <a:p>
            <a:pPr marL="0" marR="0" lvl="0" indent="0" algn="r" defTabSz="457200" rtl="0" eaLnBrk="1" fontAlgn="auto" latinLnBrk="0" hangingPunct="1">
              <a:lnSpc>
                <a:spcPct val="100000"/>
              </a:lnSpc>
              <a:spcBef>
                <a:spcPct val="20000"/>
              </a:spcBef>
              <a:spcAft>
                <a:spcPts val="600"/>
              </a:spcAft>
              <a:buClr>
                <a:srgbClr val="8CB64A"/>
              </a:buClr>
              <a:buSzPct val="92000"/>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 Alexander </a:t>
            </a: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mn-cs"/>
              </a:rPr>
              <a:t>Lambridis</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EA5DBC49-683D-47B3-BA3B-A47465ACF4A2}"/>
              </a:ext>
            </a:extLst>
          </p:cNvPr>
          <p:cNvPicPr>
            <a:picLocks noChangeAspect="1"/>
          </p:cNvPicPr>
          <p:nvPr/>
        </p:nvPicPr>
        <p:blipFill>
          <a:blip r:embed="rId2"/>
          <a:stretch>
            <a:fillRect/>
          </a:stretch>
        </p:blipFill>
        <p:spPr>
          <a:xfrm>
            <a:off x="8367531" y="2761140"/>
            <a:ext cx="3033384" cy="1516692"/>
          </a:xfrm>
          <a:prstGeom prst="rect">
            <a:avLst/>
          </a:prstGeom>
        </p:spPr>
      </p:pic>
      <p:sp>
        <p:nvSpPr>
          <p:cNvPr id="48" name="Rectangle 47">
            <a:extLst>
              <a:ext uri="{FF2B5EF4-FFF2-40B4-BE49-F238E27FC236}">
                <a16:creationId xmlns:a16="http://schemas.microsoft.com/office/drawing/2014/main" id="{A1100B94-707E-4E18-9DF3-21E1EA08A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8134" y="638173"/>
            <a:ext cx="3686129" cy="57551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0" name="Rectangle 49">
            <a:extLst>
              <a:ext uri="{FF2B5EF4-FFF2-40B4-BE49-F238E27FC236}">
                <a16:creationId xmlns:a16="http://schemas.microsoft.com/office/drawing/2014/main" id="{FF0E6D73-1C2D-41E9-8FE3-2DE4FCB0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180" y="638174"/>
            <a:ext cx="3680469" cy="575516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4DDFABC1-BBB4-46A2-B203-548E0DACAB4C}"/>
              </a:ext>
            </a:extLst>
          </p:cNvPr>
          <p:cNvSpPr txBox="1"/>
          <p:nvPr/>
        </p:nvSpPr>
        <p:spPr>
          <a:xfrm>
            <a:off x="4811075" y="2223095"/>
            <a:ext cx="2753782"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“I like AVID because the teachers are always wanting to know if your doing good in </a:t>
            </a: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your classes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and they’re very nice to each kid. I like to be in AVID because it keeps me on track.”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Victor Santos</a:t>
            </a:r>
          </a:p>
        </p:txBody>
      </p:sp>
    </p:spTree>
    <p:extLst>
      <p:ext uri="{BB962C8B-B14F-4D97-AF65-F5344CB8AC3E}">
        <p14:creationId xmlns:p14="http://schemas.microsoft.com/office/powerpoint/2010/main" val="416891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10491"/>
            <a:ext cx="9144000" cy="3138054"/>
          </a:xfrm>
        </p:spPr>
        <p:txBody>
          <a:bodyPr>
            <a:normAutofit fontScale="90000"/>
          </a:bodyPr>
          <a:lstStyle/>
          <a:p>
            <a:br>
              <a:rPr lang="en-US" sz="4000" b="1" dirty="0">
                <a:latin typeface="+mn-lt"/>
              </a:rPr>
            </a:br>
            <a:br>
              <a:rPr lang="en-US" sz="4000" b="1" dirty="0">
                <a:latin typeface="+mn-lt"/>
              </a:rPr>
            </a:br>
            <a:br>
              <a:rPr lang="en-US" sz="4000" b="1" dirty="0">
                <a:latin typeface="+mn-lt"/>
              </a:rPr>
            </a:br>
            <a:br>
              <a:rPr lang="en-US" sz="4000" b="1" dirty="0">
                <a:latin typeface="+mn-lt"/>
              </a:rPr>
            </a:br>
            <a:r>
              <a:rPr lang="en-US" sz="4000" b="1" dirty="0">
                <a:latin typeface="+mn-lt"/>
              </a:rPr>
              <a:t>AP CHEMISTRY BRIEF COURSE DESCRIPTION</a:t>
            </a:r>
          </a:p>
        </p:txBody>
      </p:sp>
      <p:sp>
        <p:nvSpPr>
          <p:cNvPr id="3" name="Subtitle 2"/>
          <p:cNvSpPr>
            <a:spLocks noGrp="1"/>
          </p:cNvSpPr>
          <p:nvPr>
            <p:ph type="subTitle" idx="1"/>
          </p:nvPr>
        </p:nvSpPr>
        <p:spPr/>
        <p:txBody>
          <a:bodyPr/>
          <a:lstStyle/>
          <a:p>
            <a:endParaRPr lang="en-US" b="1" dirty="0"/>
          </a:p>
          <a:p>
            <a:r>
              <a:rPr lang="en-US" b="1" dirty="0"/>
              <a:t>St. PETERSBURG HIGH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799" y="1030288"/>
            <a:ext cx="4353791" cy="2274021"/>
          </a:xfrm>
          <a:prstGeom prst="rect">
            <a:avLst/>
          </a:prstGeom>
        </p:spPr>
      </p:pic>
    </p:spTree>
    <p:extLst>
      <p:ext uri="{BB962C8B-B14F-4D97-AF65-F5344CB8AC3E}">
        <p14:creationId xmlns:p14="http://schemas.microsoft.com/office/powerpoint/2010/main" val="3438162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COURSE DESCRIPTION</a:t>
            </a:r>
          </a:p>
        </p:txBody>
      </p:sp>
      <p:sp>
        <p:nvSpPr>
          <p:cNvPr id="3" name="Content Placeholder 2"/>
          <p:cNvSpPr>
            <a:spLocks noGrp="1"/>
          </p:cNvSpPr>
          <p:nvPr>
            <p:ph idx="1"/>
          </p:nvPr>
        </p:nvSpPr>
        <p:spPr/>
        <p:txBody>
          <a:bodyPr>
            <a:normAutofit lnSpcReduction="10000"/>
          </a:bodyPr>
          <a:lstStyle/>
          <a:p>
            <a:r>
              <a:rPr lang="en-US" b="1" dirty="0"/>
              <a:t>The AP Chemistry course is designed to be the equivalent of the general chemistry course usually taken during the first college year. </a:t>
            </a:r>
          </a:p>
          <a:p>
            <a:endParaRPr lang="en-US" b="1" dirty="0"/>
          </a:p>
          <a:p>
            <a:r>
              <a:rPr lang="en-US" b="1" dirty="0"/>
              <a:t>For some students, this course enables them to undertake, in their freshman year, second-year work in the chemistry sequence at their institution or to register in courses in other fields where general chemistry is a prerequisite.</a:t>
            </a:r>
          </a:p>
          <a:p>
            <a:endParaRPr lang="en-US" b="1" dirty="0"/>
          </a:p>
          <a:p>
            <a:r>
              <a:rPr lang="en-US" b="1" dirty="0"/>
              <a:t>For other students, the AP Chemistry course fulfills the laboratory science requirement and frees time for other courses.”</a:t>
            </a:r>
          </a:p>
        </p:txBody>
      </p:sp>
    </p:spTree>
    <p:extLst>
      <p:ext uri="{BB962C8B-B14F-4D97-AF65-F5344CB8AC3E}">
        <p14:creationId xmlns:p14="http://schemas.microsoft.com/office/powerpoint/2010/main" val="4105482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WHY SHOULD I TAKE AP CHEMISTRY?</a:t>
            </a:r>
          </a:p>
        </p:txBody>
      </p:sp>
      <p:sp>
        <p:nvSpPr>
          <p:cNvPr id="3" name="Content Placeholder 2"/>
          <p:cNvSpPr>
            <a:spLocks noGrp="1"/>
          </p:cNvSpPr>
          <p:nvPr>
            <p:ph idx="1"/>
          </p:nvPr>
        </p:nvSpPr>
        <p:spPr/>
        <p:txBody>
          <a:bodyPr>
            <a:normAutofit fontScale="92500" lnSpcReduction="10000"/>
          </a:bodyPr>
          <a:lstStyle/>
          <a:p>
            <a:r>
              <a:rPr lang="en-US" b="1" dirty="0"/>
              <a:t>AP Chemistry is open to all students that have completed a year of chemistry honors who wish to take part in a rigorous and academically challenging course.  AP Chemistry is not a course to take simply to ‘take an AP course’.  </a:t>
            </a:r>
          </a:p>
          <a:p>
            <a:r>
              <a:rPr lang="en-US" b="1" i="1" u="sng" dirty="0"/>
              <a:t>Students who are planning a career in anything related to the medical field should definitely take AP Chemistry before they graduate.  </a:t>
            </a:r>
          </a:p>
          <a:p>
            <a:r>
              <a:rPr lang="en-US" b="1" dirty="0"/>
              <a:t>AP Chemistry requires a significant amount of study and work outside of the classroom.  Students will truly be engaged in a college level course.</a:t>
            </a:r>
          </a:p>
          <a:p>
            <a:r>
              <a:rPr lang="en-US" b="1" dirty="0"/>
              <a:t>Even if a student does not receive a “qualifying score” of 3+, valuable knowledge will be attained that allows the student to be successful in their entry level college chemistry class..</a:t>
            </a:r>
          </a:p>
        </p:txBody>
      </p:sp>
    </p:spTree>
    <p:extLst>
      <p:ext uri="{BB962C8B-B14F-4D97-AF65-F5344CB8AC3E}">
        <p14:creationId xmlns:p14="http://schemas.microsoft.com/office/powerpoint/2010/main" val="1843817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FCB8951A-4593-4EE2-863B-A9A969885630}"/>
              </a:ext>
            </a:extLst>
          </p:cNvPr>
          <p:cNvSpPr>
            <a:spLocks noGrp="1"/>
          </p:cNvSpPr>
          <p:nvPr>
            <p:ph type="title"/>
          </p:nvPr>
        </p:nvSpPr>
        <p:spPr>
          <a:xfrm>
            <a:off x="640080" y="325369"/>
            <a:ext cx="4368602" cy="1956841"/>
          </a:xfrm>
        </p:spPr>
        <p:txBody>
          <a:bodyPr anchor="b">
            <a:normAutofit/>
          </a:bodyPr>
          <a:lstStyle/>
          <a:p>
            <a:r>
              <a:rPr lang="en-US" sz="5400">
                <a:cs typeface="Calibri Light"/>
              </a:rPr>
              <a:t>AP Biology</a:t>
            </a:r>
            <a:endParaRPr lang="en-US" sz="540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000">
                <a:ea typeface="+mn-lt"/>
                <a:cs typeface="+mn-lt"/>
              </a:rPr>
              <a:t>An introductory college-level biology course. Students cultivate their understanding of biology through inquiry based and hands on investigations as they explore the following topics: evolution, cellular processes-energy, communication, genetics, information transfer, ecology, and interactions. 25% of coursework is laboratory based</a:t>
            </a:r>
          </a:p>
          <a:p>
            <a:pPr>
              <a:buNone/>
            </a:pPr>
            <a:endParaRPr lang="en-US" sz="2000">
              <a:cs typeface="Calibri"/>
            </a:endParaRPr>
          </a:p>
        </p:txBody>
      </p:sp>
      <p:pic>
        <p:nvPicPr>
          <p:cNvPr id="2" name="Picture 4" descr="A picture containing rug&#10;&#10;Description automatically generated">
            <a:extLst>
              <a:ext uri="{FF2B5EF4-FFF2-40B4-BE49-F238E27FC236}">
                <a16:creationId xmlns:a16="http://schemas.microsoft.com/office/drawing/2014/main" id="{7DB48477-7010-4292-926D-E44AD41A0105}"/>
              </a:ext>
            </a:extLst>
          </p:cNvPr>
          <p:cNvPicPr>
            <a:picLocks noChangeAspect="1"/>
          </p:cNvPicPr>
          <p:nvPr/>
        </p:nvPicPr>
        <p:blipFill rotWithShape="1">
          <a:blip r:embed="rId2"/>
          <a:srcRect t="3684" r="1" b="1381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9857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10BC8C-1B89-443B-9870-1170D49F0816}"/>
              </a:ext>
            </a:extLst>
          </p:cNvPr>
          <p:cNvSpPr>
            <a:spLocks noGrp="1"/>
          </p:cNvSpPr>
          <p:nvPr>
            <p:ph type="title"/>
          </p:nvPr>
        </p:nvSpPr>
        <p:spPr>
          <a:xfrm>
            <a:off x="1371599" y="294538"/>
            <a:ext cx="9895951" cy="1033669"/>
          </a:xfrm>
        </p:spPr>
        <p:txBody>
          <a:bodyPr>
            <a:normAutofit/>
          </a:bodyPr>
          <a:lstStyle/>
          <a:p>
            <a:r>
              <a:rPr lang="en-US" sz="4000">
                <a:solidFill>
                  <a:srgbClr val="FFFFFF"/>
                </a:solidFill>
                <a:latin typeface="Calibri"/>
                <a:cs typeface="Calibri"/>
              </a:rPr>
              <a:t>Who Should take AP Biology?</a:t>
            </a:r>
            <a:endParaRPr lang="en-US" sz="4000">
              <a:solidFill>
                <a:srgbClr val="FFFFFF"/>
              </a:solidFill>
            </a:endParaRPr>
          </a:p>
        </p:txBody>
      </p:sp>
      <p:sp>
        <p:nvSpPr>
          <p:cNvPr id="3" name="Content Placeholder 2">
            <a:extLst>
              <a:ext uri="{FF2B5EF4-FFF2-40B4-BE49-F238E27FC236}">
                <a16:creationId xmlns:a16="http://schemas.microsoft.com/office/drawing/2014/main" id="{B9319CDF-4CF5-450E-BE15-407A4CEBA511}"/>
              </a:ext>
            </a:extLst>
          </p:cNvPr>
          <p:cNvSpPr>
            <a:spLocks noGrp="1"/>
          </p:cNvSpPr>
          <p:nvPr>
            <p:ph idx="1"/>
          </p:nvPr>
        </p:nvSpPr>
        <p:spPr>
          <a:xfrm>
            <a:off x="800100" y="1782416"/>
            <a:ext cx="10581280" cy="4326295"/>
          </a:xfrm>
        </p:spPr>
        <p:txBody>
          <a:bodyPr vert="horz" lIns="91440" tIns="45720" rIns="91440" bIns="45720" rtlCol="0" anchor="ctr">
            <a:noAutofit/>
          </a:bodyPr>
          <a:lstStyle/>
          <a:p>
            <a:pPr marL="0" indent="0">
              <a:buNone/>
            </a:pPr>
            <a:r>
              <a:rPr lang="en-US" dirty="0">
                <a:ea typeface="+mn-lt"/>
                <a:cs typeface="+mn-lt"/>
              </a:rPr>
              <a:t>Students pursuing a career in health/biological science -medicine, forensic science, biomedical engineering, pharmacy, nursing, molecular biology, genomics, patent law, and chemical engineering (just to name a few!) </a:t>
            </a:r>
            <a:endParaRPr lang="en-US">
              <a:cs typeface="Calibri"/>
            </a:endParaRPr>
          </a:p>
          <a:p>
            <a:r>
              <a:rPr lang="en-US" dirty="0">
                <a:ea typeface="+mn-lt"/>
                <a:cs typeface="+mn-lt"/>
              </a:rPr>
              <a:t>Highly suggested to any student planning Pre-Med, Pre-Law, Pre-Vet, Pre-Dent, Pre-Pharm or any pre-professional program of study. </a:t>
            </a:r>
          </a:p>
          <a:p>
            <a:r>
              <a:rPr lang="en-US" dirty="0">
                <a:ea typeface="+mn-lt"/>
                <a:cs typeface="+mn-lt"/>
              </a:rPr>
              <a:t>Anyone who LOVES learning about Biology!</a:t>
            </a:r>
          </a:p>
          <a:p>
            <a:endParaRPr lang="en-US" dirty="0">
              <a:cs typeface="Calibri" panose="020F0502020204030204"/>
            </a:endParaRPr>
          </a:p>
          <a:p>
            <a:r>
              <a:rPr lang="en-US" dirty="0">
                <a:cs typeface="Calibri" panose="020F0502020204030204"/>
              </a:rPr>
              <a:t>Suggested previous coursework: Biology 1 and Chemistry 1</a:t>
            </a:r>
          </a:p>
        </p:txBody>
      </p:sp>
    </p:spTree>
    <p:extLst>
      <p:ext uri="{BB962C8B-B14F-4D97-AF65-F5344CB8AC3E}">
        <p14:creationId xmlns:p14="http://schemas.microsoft.com/office/powerpoint/2010/main" val="1319579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87BA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5F1196-F3F8-472A-B8FB-CC5000B95D89}"/>
              </a:ext>
            </a:extLst>
          </p:cNvPr>
          <p:cNvSpPr>
            <a:spLocks noGrp="1"/>
          </p:cNvSpPr>
          <p:nvPr>
            <p:ph type="title"/>
          </p:nvPr>
        </p:nvSpPr>
        <p:spPr>
          <a:xfrm>
            <a:off x="777240" y="731519"/>
            <a:ext cx="2845191" cy="3237579"/>
          </a:xfrm>
        </p:spPr>
        <p:txBody>
          <a:bodyPr>
            <a:normAutofit/>
          </a:bodyPr>
          <a:lstStyle/>
          <a:p>
            <a:r>
              <a:rPr lang="en-US" sz="3800" dirty="0">
                <a:solidFill>
                  <a:srgbClr val="FFFFFF"/>
                </a:solidFill>
                <a:cs typeface="Calibri Light"/>
              </a:rPr>
              <a:t>Unit </a:t>
            </a:r>
            <a:br>
              <a:rPr lang="en-US" sz="3800" dirty="0">
                <a:solidFill>
                  <a:srgbClr val="FFFFFF"/>
                </a:solidFill>
                <a:cs typeface="Calibri Light"/>
              </a:rPr>
            </a:br>
            <a:r>
              <a:rPr lang="en-US" sz="3800" dirty="0">
                <a:solidFill>
                  <a:srgbClr val="FFFFFF"/>
                </a:solidFill>
                <a:cs typeface="Calibri Light"/>
              </a:rPr>
              <a:t>Overview</a:t>
            </a:r>
          </a:p>
        </p:txBody>
      </p:sp>
      <p:pic>
        <p:nvPicPr>
          <p:cNvPr id="4" name="Picture 4" descr="Graphical user interface, text, application, email&#10;&#10;Description automatically generated">
            <a:extLst>
              <a:ext uri="{FF2B5EF4-FFF2-40B4-BE49-F238E27FC236}">
                <a16:creationId xmlns:a16="http://schemas.microsoft.com/office/drawing/2014/main" id="{A8EE96B1-A670-4726-B7F4-F9BC70725CDD}"/>
              </a:ext>
            </a:extLst>
          </p:cNvPr>
          <p:cNvPicPr>
            <a:picLocks noChangeAspect="1"/>
          </p:cNvPicPr>
          <p:nvPr/>
        </p:nvPicPr>
        <p:blipFill rotWithShape="1">
          <a:blip r:embed="rId2"/>
          <a:srcRect t="473" r="-1" b="-1"/>
          <a:stretch/>
        </p:blipFill>
        <p:spPr>
          <a:xfrm>
            <a:off x="4044603" y="448056"/>
            <a:ext cx="7680450" cy="3802932"/>
          </a:xfrm>
          <a:prstGeom prst="rect">
            <a:avLst/>
          </a:prstGeom>
        </p:spPr>
      </p:pic>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96F0B0D-56D6-4D9C-BAB0-2BEABE6CF14C}"/>
              </a:ext>
            </a:extLst>
          </p:cNvPr>
          <p:cNvSpPr>
            <a:spLocks noGrp="1"/>
          </p:cNvSpPr>
          <p:nvPr>
            <p:ph idx="1"/>
          </p:nvPr>
        </p:nvSpPr>
        <p:spPr>
          <a:xfrm>
            <a:off x="4379709" y="4642338"/>
            <a:ext cx="7037591" cy="1564310"/>
          </a:xfrm>
        </p:spPr>
        <p:txBody>
          <a:bodyPr anchor="ctr">
            <a:normAutofit/>
          </a:bodyPr>
          <a:lstStyle/>
          <a:p>
            <a:r>
              <a:rPr lang="en-US" sz="1800" dirty="0">
                <a:ea typeface="+mn-lt"/>
                <a:cs typeface="+mn-lt"/>
                <a:hlinkClick r:id="rId3"/>
              </a:rPr>
              <a:t>https://apcentral.collegeboard.org/pdf/ap-biology-course-and-exam-description-0.pdf?course=ap-biology</a:t>
            </a:r>
            <a:endParaRPr lang="en-US" sz="1800" dirty="0">
              <a:ea typeface="+mn-lt"/>
              <a:cs typeface="+mn-lt"/>
            </a:endParaRPr>
          </a:p>
          <a:p>
            <a:r>
              <a:rPr lang="en-US" sz="1800" dirty="0">
                <a:cs typeface="Calibri"/>
              </a:rPr>
              <a:t>College Board Full Course and Exam Description</a:t>
            </a:r>
          </a:p>
        </p:txBody>
      </p:sp>
    </p:spTree>
    <p:extLst>
      <p:ext uri="{BB962C8B-B14F-4D97-AF65-F5344CB8AC3E}">
        <p14:creationId xmlns:p14="http://schemas.microsoft.com/office/powerpoint/2010/main" val="2781016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5537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58B61-170F-4116-99C9-912D0CC72549}"/>
              </a:ext>
            </a:extLst>
          </p:cNvPr>
          <p:cNvSpPr>
            <a:spLocks noGrp="1"/>
          </p:cNvSpPr>
          <p:nvPr>
            <p:ph type="title"/>
          </p:nvPr>
        </p:nvSpPr>
        <p:spPr>
          <a:xfrm>
            <a:off x="524256" y="491260"/>
            <a:ext cx="6594189" cy="1625210"/>
          </a:xfrm>
        </p:spPr>
        <p:txBody>
          <a:bodyPr>
            <a:normAutofit/>
          </a:bodyPr>
          <a:lstStyle/>
          <a:p>
            <a:r>
              <a:rPr lang="en-US">
                <a:solidFill>
                  <a:srgbClr val="FFFFFF"/>
                </a:solidFill>
              </a:rPr>
              <a:t>Physics! What is it?</a:t>
            </a:r>
          </a:p>
        </p:txBody>
      </p:sp>
      <p:pic>
        <p:nvPicPr>
          <p:cNvPr id="5" name="Picture 4">
            <a:extLst>
              <a:ext uri="{FF2B5EF4-FFF2-40B4-BE49-F238E27FC236}">
                <a16:creationId xmlns:a16="http://schemas.microsoft.com/office/drawing/2014/main" id="{D126843C-7E5F-4D96-8190-76747CC63D46}"/>
              </a:ext>
            </a:extLst>
          </p:cNvPr>
          <p:cNvPicPr>
            <a:picLocks noChangeAspect="1"/>
          </p:cNvPicPr>
          <p:nvPr/>
        </p:nvPicPr>
        <p:blipFill rotWithShape="1">
          <a:blip r:embed="rId2">
            <a:extLst>
              <a:ext uri="{28A0092B-C50C-407E-A947-70E740481C1C}">
                <a14:useLocalDpi xmlns:a14="http://schemas.microsoft.com/office/drawing/2010/main" val="0"/>
              </a:ext>
            </a:extLst>
          </a:blip>
          <a:srcRect l="2695" r="-3" b="-3"/>
          <a:stretch/>
        </p:blipFill>
        <p:spPr>
          <a:xfrm>
            <a:off x="327547" y="2454903"/>
            <a:ext cx="7058306" cy="40802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D59FEF-5583-41BD-82A6-024E83CE32EB}"/>
              </a:ext>
            </a:extLst>
          </p:cNvPr>
          <p:cNvSpPr>
            <a:spLocks noGrp="1"/>
          </p:cNvSpPr>
          <p:nvPr>
            <p:ph idx="1"/>
          </p:nvPr>
        </p:nvSpPr>
        <p:spPr>
          <a:xfrm>
            <a:off x="8029319" y="917725"/>
            <a:ext cx="3424739" cy="4852362"/>
          </a:xfrm>
        </p:spPr>
        <p:txBody>
          <a:bodyPr anchor="ctr">
            <a:normAutofit/>
          </a:bodyPr>
          <a:lstStyle/>
          <a:p>
            <a:pPr marL="0" indent="0">
              <a:buNone/>
            </a:pPr>
            <a:r>
              <a:rPr lang="en-US" sz="2000" dirty="0">
                <a:solidFill>
                  <a:srgbClr val="FFFFFF"/>
                </a:solidFill>
              </a:rPr>
              <a:t>Physics is the most foundational science: a study of how matter and energy interact. It includes mechanics, waves, optics, and electromagnetism.</a:t>
            </a:r>
          </a:p>
          <a:p>
            <a:pPr marL="0" indent="0">
              <a:buNone/>
            </a:pPr>
            <a:endParaRPr lang="en-US" sz="2000" dirty="0">
              <a:solidFill>
                <a:srgbClr val="FFFFFF"/>
              </a:solidFill>
            </a:endParaRPr>
          </a:p>
          <a:p>
            <a:pPr marL="0" indent="0">
              <a:buNone/>
            </a:pPr>
            <a:r>
              <a:rPr lang="en-US" sz="2000" dirty="0">
                <a:solidFill>
                  <a:srgbClr val="FFFFFF"/>
                </a:solidFill>
              </a:rPr>
              <a:t>Physics is crucial for both scientists and engineers. Most STEM and medical careers require exceling at physics.</a:t>
            </a:r>
          </a:p>
          <a:p>
            <a:pPr marL="0" indent="0">
              <a:buNone/>
            </a:pPr>
            <a:endParaRPr lang="en-US" sz="2000" dirty="0">
              <a:solidFill>
                <a:srgbClr val="FFFFFF"/>
              </a:solidFill>
            </a:endParaRPr>
          </a:p>
          <a:p>
            <a:pPr marL="0" indent="0">
              <a:buNone/>
            </a:pPr>
            <a:r>
              <a:rPr lang="en-US" sz="2000" dirty="0">
                <a:solidFill>
                  <a:srgbClr val="FFFFFF"/>
                </a:solidFill>
              </a:rPr>
              <a:t>At SPHS, we offer both Physics Honors and AP Physics 1.</a:t>
            </a:r>
          </a:p>
        </p:txBody>
      </p:sp>
      <p:sp>
        <p:nvSpPr>
          <p:cNvPr id="6" name="TextBox 5">
            <a:extLst>
              <a:ext uri="{FF2B5EF4-FFF2-40B4-BE49-F238E27FC236}">
                <a16:creationId xmlns:a16="http://schemas.microsoft.com/office/drawing/2014/main" id="{DF7FF372-E04D-4E0E-B146-81F241C94C5E}"/>
              </a:ext>
            </a:extLst>
          </p:cNvPr>
          <p:cNvSpPr txBox="1"/>
          <p:nvPr/>
        </p:nvSpPr>
        <p:spPr>
          <a:xfrm>
            <a:off x="833386" y="6519396"/>
            <a:ext cx="5975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Credit to Dominic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Walliman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DoS – Domain of Science.</a:t>
            </a:r>
          </a:p>
        </p:txBody>
      </p:sp>
    </p:spTree>
    <p:extLst>
      <p:ext uri="{BB962C8B-B14F-4D97-AF65-F5344CB8AC3E}">
        <p14:creationId xmlns:p14="http://schemas.microsoft.com/office/powerpoint/2010/main" val="3227587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863146-45AA-4EC6-A5A5-FAC9C60A750F}"/>
              </a:ext>
            </a:extLst>
          </p:cNvPr>
          <p:cNvSpPr>
            <a:spLocks noGrp="1"/>
          </p:cNvSpPr>
          <p:nvPr>
            <p:ph type="title"/>
          </p:nvPr>
        </p:nvSpPr>
        <p:spPr>
          <a:xfrm>
            <a:off x="836612" y="-18328"/>
            <a:ext cx="10515600" cy="1325563"/>
          </a:xfrm>
        </p:spPr>
        <p:txBody>
          <a:bodyPr/>
          <a:lstStyle/>
          <a:p>
            <a:r>
              <a:rPr lang="en-US" dirty="0"/>
              <a:t>What’s the difference between the two?</a:t>
            </a:r>
          </a:p>
        </p:txBody>
      </p:sp>
      <p:sp>
        <p:nvSpPr>
          <p:cNvPr id="5" name="Text Placeholder 4">
            <a:extLst>
              <a:ext uri="{FF2B5EF4-FFF2-40B4-BE49-F238E27FC236}">
                <a16:creationId xmlns:a16="http://schemas.microsoft.com/office/drawing/2014/main" id="{347B3449-9D0D-4577-8B0F-D4B357854B6F}"/>
              </a:ext>
            </a:extLst>
          </p:cNvPr>
          <p:cNvSpPr>
            <a:spLocks noGrp="1"/>
          </p:cNvSpPr>
          <p:nvPr>
            <p:ph type="body" idx="1"/>
          </p:nvPr>
        </p:nvSpPr>
        <p:spPr>
          <a:xfrm>
            <a:off x="836612" y="644453"/>
            <a:ext cx="5157787" cy="823912"/>
          </a:xfrm>
        </p:spPr>
        <p:txBody>
          <a:bodyPr/>
          <a:lstStyle/>
          <a:p>
            <a:r>
              <a:rPr lang="en-US" dirty="0"/>
              <a:t>Physics Honors</a:t>
            </a:r>
          </a:p>
        </p:txBody>
      </p:sp>
      <p:sp>
        <p:nvSpPr>
          <p:cNvPr id="6" name="Content Placeholder 5">
            <a:extLst>
              <a:ext uri="{FF2B5EF4-FFF2-40B4-BE49-F238E27FC236}">
                <a16:creationId xmlns:a16="http://schemas.microsoft.com/office/drawing/2014/main" id="{47BCD333-67A0-4E2B-8761-7BCE0CC3879D}"/>
              </a:ext>
            </a:extLst>
          </p:cNvPr>
          <p:cNvSpPr>
            <a:spLocks noGrp="1"/>
          </p:cNvSpPr>
          <p:nvPr>
            <p:ph sz="half" idx="2"/>
          </p:nvPr>
        </p:nvSpPr>
        <p:spPr>
          <a:xfrm>
            <a:off x="865190" y="1471978"/>
            <a:ext cx="5157787" cy="2671762"/>
          </a:xfrm>
          <a:solidFill>
            <a:schemeClr val="accent1"/>
          </a:solidFill>
        </p:spPr>
        <p:txBody>
          <a:bodyPr/>
          <a:lstStyle/>
          <a:p>
            <a:r>
              <a:rPr lang="en-US" dirty="0">
                <a:solidFill>
                  <a:schemeClr val="bg1"/>
                </a:solidFill>
              </a:rPr>
              <a:t>Honors level introduction to physics</a:t>
            </a:r>
          </a:p>
          <a:p>
            <a:r>
              <a:rPr lang="en-US" dirty="0">
                <a:solidFill>
                  <a:schemeClr val="bg1"/>
                </a:solidFill>
              </a:rPr>
              <a:t>Algebra only interpretation of classical physics</a:t>
            </a:r>
          </a:p>
          <a:p>
            <a:r>
              <a:rPr lang="en-US" dirty="0">
                <a:solidFill>
                  <a:schemeClr val="bg1"/>
                </a:solidFill>
              </a:rPr>
              <a:t>Good preparation for continuing in STEM career</a:t>
            </a:r>
          </a:p>
          <a:p>
            <a:endParaRPr lang="en-US" dirty="0"/>
          </a:p>
        </p:txBody>
      </p:sp>
      <p:sp>
        <p:nvSpPr>
          <p:cNvPr id="7" name="Text Placeholder 6">
            <a:extLst>
              <a:ext uri="{FF2B5EF4-FFF2-40B4-BE49-F238E27FC236}">
                <a16:creationId xmlns:a16="http://schemas.microsoft.com/office/drawing/2014/main" id="{745DBFE9-0E09-4A07-8F34-0C65A9C49F2D}"/>
              </a:ext>
            </a:extLst>
          </p:cNvPr>
          <p:cNvSpPr>
            <a:spLocks noGrp="1"/>
          </p:cNvSpPr>
          <p:nvPr>
            <p:ph type="body" sz="quarter" idx="3"/>
          </p:nvPr>
        </p:nvSpPr>
        <p:spPr>
          <a:xfrm>
            <a:off x="6169024" y="688905"/>
            <a:ext cx="5183188" cy="823912"/>
          </a:xfrm>
        </p:spPr>
        <p:txBody>
          <a:bodyPr/>
          <a:lstStyle/>
          <a:p>
            <a:r>
              <a:rPr lang="en-US" dirty="0"/>
              <a:t>AP Physics</a:t>
            </a:r>
          </a:p>
        </p:txBody>
      </p:sp>
      <p:sp>
        <p:nvSpPr>
          <p:cNvPr id="8" name="Content Placeholder 7">
            <a:extLst>
              <a:ext uri="{FF2B5EF4-FFF2-40B4-BE49-F238E27FC236}">
                <a16:creationId xmlns:a16="http://schemas.microsoft.com/office/drawing/2014/main" id="{2E2BEAB5-0FEE-4E28-9459-D2215DFA405D}"/>
              </a:ext>
            </a:extLst>
          </p:cNvPr>
          <p:cNvSpPr>
            <a:spLocks noGrp="1"/>
          </p:cNvSpPr>
          <p:nvPr>
            <p:ph sz="quarter" idx="4"/>
          </p:nvPr>
        </p:nvSpPr>
        <p:spPr>
          <a:xfrm>
            <a:off x="6169024" y="1468365"/>
            <a:ext cx="5183188" cy="2671762"/>
          </a:xfrm>
          <a:solidFill>
            <a:schemeClr val="accent2"/>
          </a:solidFill>
        </p:spPr>
        <p:txBody>
          <a:bodyPr/>
          <a:lstStyle/>
          <a:p>
            <a:r>
              <a:rPr lang="en-US" dirty="0">
                <a:solidFill>
                  <a:schemeClr val="bg1"/>
                </a:solidFill>
              </a:rPr>
              <a:t>Advanced course in physics</a:t>
            </a:r>
          </a:p>
          <a:p>
            <a:r>
              <a:rPr lang="en-US" dirty="0">
                <a:solidFill>
                  <a:schemeClr val="bg1"/>
                </a:solidFill>
              </a:rPr>
              <a:t>AP Exam at the end of the course</a:t>
            </a:r>
          </a:p>
          <a:p>
            <a:r>
              <a:rPr lang="en-US" dirty="0">
                <a:solidFill>
                  <a:schemeClr val="bg1"/>
                </a:solidFill>
              </a:rPr>
              <a:t>College level preparation course</a:t>
            </a:r>
          </a:p>
          <a:p>
            <a:r>
              <a:rPr lang="en-US" dirty="0">
                <a:solidFill>
                  <a:schemeClr val="bg1"/>
                </a:solidFill>
              </a:rPr>
              <a:t>Physics honors NOT pre-requisite</a:t>
            </a:r>
          </a:p>
        </p:txBody>
      </p:sp>
      <p:pic>
        <p:nvPicPr>
          <p:cNvPr id="11" name="Picture 10">
            <a:extLst>
              <a:ext uri="{FF2B5EF4-FFF2-40B4-BE49-F238E27FC236}">
                <a16:creationId xmlns:a16="http://schemas.microsoft.com/office/drawing/2014/main" id="{4C98C44C-1BB7-4494-B840-A8A896972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735" y="4227961"/>
            <a:ext cx="5921477" cy="2256563"/>
          </a:xfrm>
          <a:prstGeom prst="rect">
            <a:avLst/>
          </a:prstGeom>
        </p:spPr>
      </p:pic>
      <p:sp>
        <p:nvSpPr>
          <p:cNvPr id="12" name="Content Placeholder 5">
            <a:extLst>
              <a:ext uri="{FF2B5EF4-FFF2-40B4-BE49-F238E27FC236}">
                <a16:creationId xmlns:a16="http://schemas.microsoft.com/office/drawing/2014/main" id="{7706A115-41BD-4035-8EFD-9A3CC50D2AA3}"/>
              </a:ext>
            </a:extLst>
          </p:cNvPr>
          <p:cNvSpPr txBox="1">
            <a:spLocks/>
          </p:cNvSpPr>
          <p:nvPr/>
        </p:nvSpPr>
        <p:spPr>
          <a:xfrm>
            <a:off x="836613" y="4229031"/>
            <a:ext cx="4418968" cy="249202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Same topic covered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Good algebra skills recommended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Look great on college applications</a:t>
            </a:r>
          </a:p>
        </p:txBody>
      </p:sp>
      <p:sp>
        <p:nvSpPr>
          <p:cNvPr id="13" name="TextBox 12">
            <a:extLst>
              <a:ext uri="{FF2B5EF4-FFF2-40B4-BE49-F238E27FC236}">
                <a16:creationId xmlns:a16="http://schemas.microsoft.com/office/drawing/2014/main" id="{4BEFF88B-E5A9-4798-93E4-B3FAE96DF76D}"/>
              </a:ext>
            </a:extLst>
          </p:cNvPr>
          <p:cNvSpPr txBox="1"/>
          <p:nvPr/>
        </p:nvSpPr>
        <p:spPr>
          <a:xfrm>
            <a:off x="5476440" y="6480911"/>
            <a:ext cx="5975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Credit to XKCD. https://xkcd.com/1489/</a:t>
            </a:r>
          </a:p>
        </p:txBody>
      </p:sp>
    </p:spTree>
    <p:extLst>
      <p:ext uri="{BB962C8B-B14F-4D97-AF65-F5344CB8AC3E}">
        <p14:creationId xmlns:p14="http://schemas.microsoft.com/office/powerpoint/2010/main" val="2976818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Leaders xmlns="75546aa6-d7d8-493b-a0b1-1ec91745e2e3" xsi:nil="true"/>
    <TeamsChannelId xmlns="75546aa6-d7d8-493b-a0b1-1ec91745e2e3" xsi:nil="true"/>
    <_ip_UnifiedCompliancePolicyUIAction xmlns="http://schemas.microsoft.com/sharepoint/v3" xsi:nil="true"/>
    <FolderType xmlns="75546aa6-d7d8-493b-a0b1-1ec91745e2e3" xsi:nil="true"/>
    <Owner xmlns="75546aa6-d7d8-493b-a0b1-1ec91745e2e3">
      <UserInfo>
        <DisplayName/>
        <AccountId xsi:nil="true"/>
        <AccountType/>
      </UserInfo>
    </Owner>
    <Leaders xmlns="75546aa6-d7d8-493b-a0b1-1ec91745e2e3">
      <UserInfo>
        <DisplayName/>
        <AccountId xsi:nil="true"/>
        <AccountType/>
      </UserInfo>
    </Leaders>
    <Students xmlns="75546aa6-d7d8-493b-a0b1-1ec91745e2e3">
      <UserInfo>
        <DisplayName/>
        <AccountId xsi:nil="true"/>
        <AccountType/>
      </UserInfo>
    </Students>
    <Student_Groups xmlns="75546aa6-d7d8-493b-a0b1-1ec91745e2e3">
      <UserInfo>
        <DisplayName/>
        <AccountId xsi:nil="true"/>
        <AccountType/>
      </UserInfo>
    </Student_Groups>
    <Is_Collaboration_Space_Locked xmlns="75546aa6-d7d8-493b-a0b1-1ec91745e2e3" xsi:nil="true"/>
    <IsNotebookLocked xmlns="75546aa6-d7d8-493b-a0b1-1ec91745e2e3" xsi:nil="true"/>
    <NotebookType xmlns="75546aa6-d7d8-493b-a0b1-1ec91745e2e3" xsi:nil="true"/>
    <Distribution_Groups xmlns="75546aa6-d7d8-493b-a0b1-1ec91745e2e3" xsi:nil="true"/>
    <DefaultSectionNames xmlns="75546aa6-d7d8-493b-a0b1-1ec91745e2e3" xsi:nil="true"/>
    <Invited_Members xmlns="75546aa6-d7d8-493b-a0b1-1ec91745e2e3" xsi:nil="true"/>
    <Invited_Teachers xmlns="75546aa6-d7d8-493b-a0b1-1ec91745e2e3" xsi:nil="true"/>
    <Invited_Students xmlns="75546aa6-d7d8-493b-a0b1-1ec91745e2e3" xsi:nil="true"/>
    <_ip_UnifiedCompliancePolicyProperties xmlns="http://schemas.microsoft.com/sharepoint/v3" xsi:nil="true"/>
    <Members xmlns="75546aa6-d7d8-493b-a0b1-1ec91745e2e3">
      <UserInfo>
        <DisplayName/>
        <AccountId xsi:nil="true"/>
        <AccountType/>
      </UserInfo>
    </Members>
    <Member_Groups xmlns="75546aa6-d7d8-493b-a0b1-1ec91745e2e3">
      <UserInfo>
        <DisplayName/>
        <AccountId xsi:nil="true"/>
        <AccountType/>
      </UserInfo>
    </Member_Groups>
    <Self_Registration_Enabled xmlns="75546aa6-d7d8-493b-a0b1-1ec91745e2e3" xsi:nil="true"/>
    <Has_Teacher_Only_SectionGroup xmlns="75546aa6-d7d8-493b-a0b1-1ec91745e2e3" xsi:nil="true"/>
    <Math_Settings xmlns="75546aa6-d7d8-493b-a0b1-1ec91745e2e3" xsi:nil="true"/>
    <AppVersion xmlns="75546aa6-d7d8-493b-a0b1-1ec91745e2e3" xsi:nil="true"/>
    <Teachers xmlns="75546aa6-d7d8-493b-a0b1-1ec91745e2e3">
      <UserInfo>
        <DisplayName/>
        <AccountId xsi:nil="true"/>
        <AccountType/>
      </UserInfo>
    </Teachers>
    <Has_Leaders_Only_SectionGroup xmlns="75546aa6-d7d8-493b-a0b1-1ec91745e2e3" xsi:nil="true"/>
    <Templates xmlns="75546aa6-d7d8-493b-a0b1-1ec91745e2e3" xsi:nil="true"/>
    <Self_Registration_Enabled0 xmlns="75546aa6-d7d8-493b-a0b1-1ec91745e2e3" xsi:nil="true"/>
    <LMS_Mappings xmlns="75546aa6-d7d8-493b-a0b1-1ec91745e2e3" xsi:nil="true"/>
    <CultureName xmlns="75546aa6-d7d8-493b-a0b1-1ec91745e2e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626EB68B8CC640B873477088C91100" ma:contentTypeVersion="43" ma:contentTypeDescription="Create a new document." ma:contentTypeScope="" ma:versionID="dd0c7612a114e5319831a832bd063fd2">
  <xsd:schema xmlns:xsd="http://www.w3.org/2001/XMLSchema" xmlns:xs="http://www.w3.org/2001/XMLSchema" xmlns:p="http://schemas.microsoft.com/office/2006/metadata/properties" xmlns:ns1="http://schemas.microsoft.com/sharepoint/v3" xmlns:ns3="b6f107d5-e39c-4c26-ae90-969d6514ae80" xmlns:ns4="75546aa6-d7d8-493b-a0b1-1ec91745e2e3" targetNamespace="http://schemas.microsoft.com/office/2006/metadata/properties" ma:root="true" ma:fieldsID="7d57355b361c2dd1ec5943584052716f" ns1:_="" ns3:_="" ns4:_="">
    <xsd:import namespace="http://schemas.microsoft.com/sharepoint/v3"/>
    <xsd:import namespace="b6f107d5-e39c-4c26-ae90-969d6514ae80"/>
    <xsd:import namespace="75546aa6-d7d8-493b-a0b1-1ec91745e2e3"/>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CultureName" minOccurs="0"/>
                <xsd:element ref="ns4:AppVersion" minOccurs="0"/>
                <xsd:element ref="ns4:Leaders" minOccurs="0"/>
                <xsd:element ref="ns4:Members" minOccurs="0"/>
                <xsd:element ref="ns4:Member_Groups" minOccurs="0"/>
                <xsd:element ref="ns4:Invited_Leaders" minOccurs="0"/>
                <xsd:element ref="ns4:Invited_Members" minOccurs="0"/>
                <xsd:element ref="ns4:Self_Registration_Enabled" minOccurs="0"/>
                <xsd:element ref="ns4:Has_Leaders_Only_SectionGroup" minOccurs="0"/>
                <xsd:element ref="ns4:Teachers" minOccurs="0"/>
                <xsd:element ref="ns4:Students" minOccurs="0"/>
                <xsd:element ref="ns4:Student_Groups" minOccurs="0"/>
                <xsd:element ref="ns4:Invited_Teachers" minOccurs="0"/>
                <xsd:element ref="ns4:Invited_Students" minOccurs="0"/>
                <xsd:element ref="ns4:Has_Teacher_Only_SectionGroup" minOccurs="0"/>
                <xsd:element ref="ns4:Is_Collaboration_Space_Locked" minOccurs="0"/>
                <xsd:element ref="ns3:LastSharedByUser" minOccurs="0"/>
                <xsd:element ref="ns3:LastSharedByTime" minOccurs="0"/>
                <xsd:element ref="ns4:MediaServiceMetadata" minOccurs="0"/>
                <xsd:element ref="ns4:MediaServiceFastMetadata" minOccurs="0"/>
                <xsd:element ref="ns4:Templates" minOccurs="0"/>
                <xsd:element ref="ns4:Self_Registration_Enabled0" minOccurs="0"/>
                <xsd:element ref="ns4:MediaServiceDateTaken" minOccurs="0"/>
                <xsd:element ref="ns4:MediaServiceAutoTags" minOccurs="0"/>
                <xsd:element ref="ns4:MediaServiceEventHashCode" minOccurs="0"/>
                <xsd:element ref="ns4:MediaServiceGenerationTime" minOccurs="0"/>
                <xsd:element ref="ns4:TeamsChannelId" minOccurs="0"/>
                <xsd:element ref="ns4:Math_Settings" minOccurs="0"/>
                <xsd:element ref="ns4:Distribution_Groups" minOccurs="0"/>
                <xsd:element ref="ns4:LMS_Mappings" minOccurs="0"/>
                <xsd:element ref="ns4:IsNotebookLocked" minOccurs="0"/>
                <xsd:element ref="ns4:MediaServiceAutoKeyPoints" minOccurs="0"/>
                <xsd:element ref="ns4:MediaServiceKeyPoints" minOccurs="0"/>
                <xsd:element ref="ns1:_ip_UnifiedCompliancePolicyProperties" minOccurs="0"/>
                <xsd:element ref="ns1:_ip_UnifiedCompliancePolicyUIAc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8" nillable="true" ma:displayName="Unified Compliance Policy Properties" ma:hidden="true" ma:internalName="_ip_UnifiedCompliancePolicyProperties">
      <xsd:simpleType>
        <xsd:restriction base="dms:Note"/>
      </xsd:simpleType>
    </xsd:element>
    <xsd:element name="_ip_UnifiedCompliancePolicyUIAction" ma:index="4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f107d5-e39c-4c26-ae90-969d6514ae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5546aa6-d7d8-493b-a0b1-1ec91745e2e3"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0" nillable="true" ma:displayName="Invited Leaders" ma:internalName="Invited_Leaders">
      <xsd:simpleType>
        <xsd:restriction base="dms:Note">
          <xsd:maxLength value="255"/>
        </xsd:restriction>
      </xsd:simpleType>
    </xsd:element>
    <xsd:element name="Invited_Members" ma:index="21" nillable="true" ma:displayName="Invited Members" ma:internalName="Invited_Member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Has_Leaders_Only_SectionGroup" ma:index="23" nillable="true" ma:displayName="Has Leaders Only SectionGroup" ma:internalName="Has_Leaders_Only_SectionGroup">
      <xsd:simpleType>
        <xsd:restriction base="dms:Boolea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7" nillable="true" ma:displayName="Invited Teachers" ma:internalName="Invited_Teachers">
      <xsd:simpleType>
        <xsd:restriction base="dms:Note">
          <xsd:maxLength value="255"/>
        </xsd:restriction>
      </xsd:simpleType>
    </xsd:element>
    <xsd:element name="Invited_Students" ma:index="28" nillable="true" ma:displayName="Invited Students" ma:internalName="Invited_Students">
      <xsd:simpleType>
        <xsd:restriction base="dms:Note">
          <xsd:maxLength value="255"/>
        </xsd:restriction>
      </xsd:simpleType>
    </xsd:element>
    <xsd:element name="Has_Teacher_Only_SectionGroup" ma:index="29" nillable="true" ma:displayName="Has Teacher Only SectionGroup" ma:internalName="Has_Teacher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Templates" ma:index="35" nillable="true" ma:displayName="Templates" ma:internalName="Templates">
      <xsd:simpleType>
        <xsd:restriction base="dms:Note">
          <xsd:maxLength value="255"/>
        </xsd:restriction>
      </xsd:simpleType>
    </xsd:element>
    <xsd:element name="Self_Registration_Enabled0" ma:index="36" nillable="true" ma:displayName="Self Registration Enabled" ma:internalName="Self_Registration_Enabled0">
      <xsd:simpleType>
        <xsd:restriction base="dms:Boolean"/>
      </xsd:simpleType>
    </xsd:element>
    <xsd:element name="MediaServiceDateTaken" ma:index="37" nillable="true" ma:displayName="MediaServiceDateTaken" ma:description="" ma:hidden="true" ma:internalName="MediaServiceDateTaken" ma:readOnly="true">
      <xsd:simpleType>
        <xsd:restriction base="dms:Text"/>
      </xsd:simpleType>
    </xsd:element>
    <xsd:element name="MediaServiceAutoTags" ma:index="38" nillable="true" ma:displayName="MediaServiceAutoTags" ma:description="" ma:internalName="MediaServiceAutoTags"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TeamsChannelId" ma:index="41" nillable="true" ma:displayName="Teams Channel Id" ma:internalName="TeamsChannelId">
      <xsd:simpleType>
        <xsd:restriction base="dms:Text"/>
      </xsd:simpleType>
    </xsd:element>
    <xsd:element name="Math_Settings" ma:index="42" nillable="true" ma:displayName="Math Settings" ma:internalName="Math_Settings">
      <xsd:simpleType>
        <xsd:restriction base="dms:Text"/>
      </xsd:simpleType>
    </xsd:element>
    <xsd:element name="Distribution_Groups" ma:index="43" nillable="true" ma:displayName="Distribution Groups" ma:internalName="Distribution_Groups">
      <xsd:simpleType>
        <xsd:restriction base="dms:Note">
          <xsd:maxLength value="255"/>
        </xsd:restriction>
      </xsd:simpleType>
    </xsd:element>
    <xsd:element name="LMS_Mappings" ma:index="44" nillable="true" ma:displayName="LMS Mappings" ma:internalName="LMS_Mappings">
      <xsd:simpleType>
        <xsd:restriction base="dms:Note">
          <xsd:maxLength value="255"/>
        </xsd:restriction>
      </xsd:simpleType>
    </xsd:element>
    <xsd:element name="IsNotebookLocked" ma:index="45" nillable="true" ma:displayName="Is Notebook Locked" ma:internalName="IsNotebookLocked">
      <xsd:simpleType>
        <xsd:restriction base="dms:Boolean"/>
      </xsd:simpleType>
    </xsd:element>
    <xsd:element name="MediaServiceAutoKeyPoints" ma:index="46" nillable="true" ma:displayName="MediaServiceAutoKeyPoints" ma:hidden="true" ma:internalName="MediaServiceAutoKeyPoints" ma:readOnly="true">
      <xsd:simpleType>
        <xsd:restriction base="dms:Note"/>
      </xsd:simpleType>
    </xsd:element>
    <xsd:element name="MediaServiceKeyPoints" ma:index="47" nillable="true" ma:displayName="KeyPoints" ma:internalName="MediaServiceKeyPoints" ma:readOnly="true">
      <xsd:simpleType>
        <xsd:restriction base="dms:Note">
          <xsd:maxLength value="255"/>
        </xsd:restriction>
      </xsd:simpleType>
    </xsd:element>
    <xsd:element name="MediaServiceOCR" ma:index="5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0817CB-4BFE-445D-9866-5EC7B4D0921B}">
  <ds:schemaRefs>
    <ds:schemaRef ds:uri="http://schemas.microsoft.com/office/2006/documentManagement/types"/>
    <ds:schemaRef ds:uri="http://schemas.microsoft.com/office/2006/metadata/properties"/>
    <ds:schemaRef ds:uri="http://schemas.microsoft.com/sharepoint/v3"/>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75546aa6-d7d8-493b-a0b1-1ec91745e2e3"/>
    <ds:schemaRef ds:uri="b6f107d5-e39c-4c26-ae90-969d6514ae80"/>
    <ds:schemaRef ds:uri="http://purl.org/dc/dcmitype/"/>
  </ds:schemaRefs>
</ds:datastoreItem>
</file>

<file path=customXml/itemProps2.xml><?xml version="1.0" encoding="utf-8"?>
<ds:datastoreItem xmlns:ds="http://schemas.openxmlformats.org/officeDocument/2006/customXml" ds:itemID="{F8C3B410-591C-4F6F-ABD5-692C2CD5E7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f107d5-e39c-4c26-ae90-969d6514ae80"/>
    <ds:schemaRef ds:uri="75546aa6-d7d8-493b-a0b1-1ec91745e2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C8E368-753B-43CD-A11C-E036A704F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1603</TotalTime>
  <Words>789</Words>
  <Application>Microsoft Office PowerPoint</Application>
  <PresentationFormat>Widescreen</PresentationFormat>
  <Paragraphs>82</Paragraphs>
  <Slides>19</Slides>
  <Notes>3</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Arial</vt:lpstr>
      <vt:lpstr>Calibri</vt:lpstr>
      <vt:lpstr>Calibri Light</vt:lpstr>
      <vt:lpstr>Gill Sans MT</vt:lpstr>
      <vt:lpstr>Monotype Sorts</vt:lpstr>
      <vt:lpstr>Tahoma</vt:lpstr>
      <vt:lpstr>Times New Roman</vt:lpstr>
      <vt:lpstr>Wingdings 2</vt:lpstr>
      <vt:lpstr>Office Theme</vt:lpstr>
      <vt:lpstr>1_office theme</vt:lpstr>
      <vt:lpstr>Whirlpool</vt:lpstr>
      <vt:lpstr>Dividend</vt:lpstr>
      <vt:lpstr>2_Office Theme</vt:lpstr>
      <vt:lpstr>PowerPoint Presentation</vt:lpstr>
      <vt:lpstr>    AP CHEMISTRY BRIEF COURSE DESCRIPTION</vt:lpstr>
      <vt:lpstr>COURSE DESCRIPTION</vt:lpstr>
      <vt:lpstr>WHY SHOULD I TAKE AP CHEMISTRY?</vt:lpstr>
      <vt:lpstr>AP Biology</vt:lpstr>
      <vt:lpstr>Who Should take AP Biology?</vt:lpstr>
      <vt:lpstr>Unit  Overview</vt:lpstr>
      <vt:lpstr>Physics! What is it?</vt:lpstr>
      <vt:lpstr>What’s the difference between the two?</vt:lpstr>
      <vt:lpstr>Student Testimonials and Physics Memes</vt:lpstr>
      <vt:lpstr>More Student Testimonials and Physics Memes</vt:lpstr>
      <vt:lpstr>PowerPoint Presentation</vt:lpstr>
      <vt:lpstr>PowerPoint Presentation</vt:lpstr>
      <vt:lpstr>MARINE BIOLOGY</vt:lpstr>
      <vt:lpstr>1st SEMESTER TOPICS</vt:lpstr>
      <vt:lpstr>PowerPoint Presentation</vt:lpstr>
      <vt:lpstr>2ND SEMESTER TOPICS</vt:lpstr>
      <vt:lpstr>2nd semester dissecting squid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Vragovic Jennifer</dc:creator>
  <cp:lastModifiedBy>Vragovic Jennifer</cp:lastModifiedBy>
  <cp:revision>5</cp:revision>
  <dcterms:created xsi:type="dcterms:W3CDTF">2021-01-31T13:20:05Z</dcterms:created>
  <dcterms:modified xsi:type="dcterms:W3CDTF">2021-02-01T16:03:12Z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0x010100DC626EB68B8CC640B873477088C91100</vt:lpwstr>
  </property>
</Properties>
</file>