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notesMasterIdLst>
    <p:notesMasterId r:id="rId30"/>
  </p:notesMasterIdLst>
  <p:sldIdLst>
    <p:sldId id="256" r:id="rId7"/>
    <p:sldId id="257" r:id="rId8"/>
    <p:sldId id="258" r:id="rId9"/>
    <p:sldId id="1178" r:id="rId10"/>
    <p:sldId id="1190" r:id="rId11"/>
    <p:sldId id="260" r:id="rId12"/>
    <p:sldId id="1182" r:id="rId13"/>
    <p:sldId id="1191" r:id="rId14"/>
    <p:sldId id="1183" r:id="rId15"/>
    <p:sldId id="1184" r:id="rId16"/>
    <p:sldId id="310" r:id="rId17"/>
    <p:sldId id="954" r:id="rId18"/>
    <p:sldId id="1188" r:id="rId19"/>
    <p:sldId id="1174" r:id="rId20"/>
    <p:sldId id="940" r:id="rId21"/>
    <p:sldId id="292" r:id="rId22"/>
    <p:sldId id="961" r:id="rId23"/>
    <p:sldId id="1189" r:id="rId24"/>
    <p:sldId id="956" r:id="rId25"/>
    <p:sldId id="958" r:id="rId26"/>
    <p:sldId id="1181" r:id="rId27"/>
    <p:sldId id="1192" r:id="rId28"/>
    <p:sldId id="11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088A6-40A6-48EE-9CDD-2C0DC5043D76}" v="19" dt="2023-08-22T17:32:37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Jennifer" userId="bc41f5d2-f00c-4ec6-bebc-6995702987bb" providerId="ADAL" clId="{8B7BC09C-ABF6-4832-9CDA-9EDD7E925CBA}"/>
    <pc:docChg chg="custSel modSld">
      <pc:chgData name="Gil Jennifer" userId="bc41f5d2-f00c-4ec6-bebc-6995702987bb" providerId="ADAL" clId="{8B7BC09C-ABF6-4832-9CDA-9EDD7E925CBA}" dt="2022-08-30T17:32:09.261" v="46" actId="27636"/>
      <pc:docMkLst>
        <pc:docMk/>
      </pc:docMkLst>
      <pc:sldChg chg="modSp">
        <pc:chgData name="Gil Jennifer" userId="bc41f5d2-f00c-4ec6-bebc-6995702987bb" providerId="ADAL" clId="{8B7BC09C-ABF6-4832-9CDA-9EDD7E925CBA}" dt="2022-08-30T17:32:09.261" v="46" actId="27636"/>
        <pc:sldMkLst>
          <pc:docMk/>
          <pc:sldMk cId="2965733377" sldId="256"/>
        </pc:sldMkLst>
        <pc:spChg chg="mod">
          <ac:chgData name="Gil Jennifer" userId="bc41f5d2-f00c-4ec6-bebc-6995702987bb" providerId="ADAL" clId="{8B7BC09C-ABF6-4832-9CDA-9EDD7E925CBA}" dt="2022-08-30T17:32:03.643" v="44"/>
          <ac:spMkLst>
            <pc:docMk/>
            <pc:sldMk cId="2965733377" sldId="256"/>
            <ac:spMk id="2" creationId="{EA4A6D70-1822-4A18-868A-E411BE8D3E25}"/>
          </ac:spMkLst>
        </pc:spChg>
        <pc:spChg chg="mod">
          <ac:chgData name="Gil Jennifer" userId="bc41f5d2-f00c-4ec6-bebc-6995702987bb" providerId="ADAL" clId="{8B7BC09C-ABF6-4832-9CDA-9EDD7E925CBA}" dt="2022-08-30T17:32:09.261" v="46" actId="27636"/>
          <ac:spMkLst>
            <pc:docMk/>
            <pc:sldMk cId="2965733377" sldId="256"/>
            <ac:spMk id="3" creationId="{1000E4F8-AA24-43CF-9640-2BB5B5D5E6F3}"/>
          </ac:spMkLst>
        </pc:spChg>
      </pc:sldChg>
    </pc:docChg>
  </pc:docChgLst>
  <pc:docChgLst>
    <pc:chgData name="Gil Jennifer" userId="bc41f5d2-f00c-4ec6-bebc-6995702987bb" providerId="ADAL" clId="{10D088A6-40A6-48EE-9CDD-2C0DC5043D76}"/>
    <pc:docChg chg="undo custSel addSld delSld modSld sldOrd delMainMaster">
      <pc:chgData name="Gil Jennifer" userId="bc41f5d2-f00c-4ec6-bebc-6995702987bb" providerId="ADAL" clId="{10D088A6-40A6-48EE-9CDD-2C0DC5043D76}" dt="2023-08-22T17:33:29.752" v="922" actId="47"/>
      <pc:docMkLst>
        <pc:docMk/>
      </pc:docMkLst>
      <pc:sldChg chg="modSp mod">
        <pc:chgData name="Gil Jennifer" userId="bc41f5d2-f00c-4ec6-bebc-6995702987bb" providerId="ADAL" clId="{10D088A6-40A6-48EE-9CDD-2C0DC5043D76}" dt="2023-08-22T16:14:18.392" v="539" actId="20577"/>
        <pc:sldMkLst>
          <pc:docMk/>
          <pc:sldMk cId="395823442" sldId="257"/>
        </pc:sldMkLst>
        <pc:spChg chg="mod">
          <ac:chgData name="Gil Jennifer" userId="bc41f5d2-f00c-4ec6-bebc-6995702987bb" providerId="ADAL" clId="{10D088A6-40A6-48EE-9CDD-2C0DC5043D76}" dt="2023-08-22T16:14:18.392" v="539" actId="20577"/>
          <ac:spMkLst>
            <pc:docMk/>
            <pc:sldMk cId="395823442" sldId="257"/>
            <ac:spMk id="3" creationId="{C8B07125-D3BE-49BC-9F7E-D6236A2AB05A}"/>
          </ac:spMkLst>
        </pc:spChg>
      </pc:sldChg>
      <pc:sldChg chg="addSp delSp modSp del mod">
        <pc:chgData name="Gil Jennifer" userId="bc41f5d2-f00c-4ec6-bebc-6995702987bb" providerId="ADAL" clId="{10D088A6-40A6-48EE-9CDD-2C0DC5043D76}" dt="2023-08-22T10:32:16.917" v="10" actId="47"/>
        <pc:sldMkLst>
          <pc:docMk/>
          <pc:sldMk cId="4090198974" sldId="259"/>
        </pc:sldMkLst>
        <pc:spChg chg="add mod">
          <ac:chgData name="Gil Jennifer" userId="bc41f5d2-f00c-4ec6-bebc-6995702987bb" providerId="ADAL" clId="{10D088A6-40A6-48EE-9CDD-2C0DC5043D76}" dt="2023-08-22T10:31:28.522" v="5" actId="478"/>
          <ac:spMkLst>
            <pc:docMk/>
            <pc:sldMk cId="4090198974" sldId="259"/>
            <ac:spMk id="3" creationId="{49039EAB-C1B9-56B1-FD55-4B591BDEB3F1}"/>
          </ac:spMkLst>
        </pc:spChg>
        <pc:picChg chg="add mod">
          <ac:chgData name="Gil Jennifer" userId="bc41f5d2-f00c-4ec6-bebc-6995702987bb" providerId="ADAL" clId="{10D088A6-40A6-48EE-9CDD-2C0DC5043D76}" dt="2023-08-22T10:31:36.165" v="7" actId="1076"/>
          <ac:picMkLst>
            <pc:docMk/>
            <pc:sldMk cId="4090198974" sldId="259"/>
            <ac:picMk id="5" creationId="{7F83C948-F1A0-8A5E-D5CD-1D8E415348E6}"/>
          </ac:picMkLst>
        </pc:picChg>
        <pc:picChg chg="del">
          <ac:chgData name="Gil Jennifer" userId="bc41f5d2-f00c-4ec6-bebc-6995702987bb" providerId="ADAL" clId="{10D088A6-40A6-48EE-9CDD-2C0DC5043D76}" dt="2023-08-22T10:31:28.522" v="5" actId="478"/>
          <ac:picMkLst>
            <pc:docMk/>
            <pc:sldMk cId="4090198974" sldId="259"/>
            <ac:picMk id="9" creationId="{A6A87E18-C5F7-474D-B8B8-33A4D504B228}"/>
          </ac:picMkLst>
        </pc:picChg>
      </pc:sldChg>
      <pc:sldChg chg="addSp delSp add del setBg delDesignElem">
        <pc:chgData name="Gil Jennifer" userId="bc41f5d2-f00c-4ec6-bebc-6995702987bb" providerId="ADAL" clId="{10D088A6-40A6-48EE-9CDD-2C0DC5043D76}" dt="2023-08-22T12:17:01.128" v="88"/>
        <pc:sldMkLst>
          <pc:docMk/>
          <pc:sldMk cId="1618747611" sldId="292"/>
        </pc:sldMkLst>
        <pc:spChg chg="add del">
          <ac:chgData name="Gil Jennifer" userId="bc41f5d2-f00c-4ec6-bebc-6995702987bb" providerId="ADAL" clId="{10D088A6-40A6-48EE-9CDD-2C0DC5043D76}" dt="2023-08-22T12:17:01.128" v="88"/>
          <ac:spMkLst>
            <pc:docMk/>
            <pc:sldMk cId="1618747611" sldId="292"/>
            <ac:spMk id="9" creationId="{BACC6370-2D7E-4714-9D71-7542949D7D5D}"/>
          </ac:spMkLst>
        </pc:spChg>
        <pc:spChg chg="add del">
          <ac:chgData name="Gil Jennifer" userId="bc41f5d2-f00c-4ec6-bebc-6995702987bb" providerId="ADAL" clId="{10D088A6-40A6-48EE-9CDD-2C0DC5043D76}" dt="2023-08-22T12:17:01.128" v="88"/>
          <ac:spMkLst>
            <pc:docMk/>
            <pc:sldMk cId="1618747611" sldId="292"/>
            <ac:spMk id="11" creationId="{256B2C21-A230-48C0-8DF1-C46611373C44}"/>
          </ac:spMkLst>
        </pc:spChg>
        <pc:spChg chg="add del">
          <ac:chgData name="Gil Jennifer" userId="bc41f5d2-f00c-4ec6-bebc-6995702987bb" providerId="ADAL" clId="{10D088A6-40A6-48EE-9CDD-2C0DC5043D76}" dt="2023-08-22T12:17:01.128" v="88"/>
          <ac:spMkLst>
            <pc:docMk/>
            <pc:sldMk cId="1618747611" sldId="292"/>
            <ac:spMk id="13" creationId="{3847E18C-932D-4C95-AABA-FEC7C9499AD7}"/>
          </ac:spMkLst>
        </pc:spChg>
        <pc:spChg chg="add del">
          <ac:chgData name="Gil Jennifer" userId="bc41f5d2-f00c-4ec6-bebc-6995702987bb" providerId="ADAL" clId="{10D088A6-40A6-48EE-9CDD-2C0DC5043D76}" dt="2023-08-22T12:17:01.128" v="88"/>
          <ac:spMkLst>
            <pc:docMk/>
            <pc:sldMk cId="1618747611" sldId="292"/>
            <ac:spMk id="15" creationId="{3150CB11-0C61-439E-910F-5787759E72A0}"/>
          </ac:spMkLst>
        </pc:spChg>
        <pc:spChg chg="add del">
          <ac:chgData name="Gil Jennifer" userId="bc41f5d2-f00c-4ec6-bebc-6995702987bb" providerId="ADAL" clId="{10D088A6-40A6-48EE-9CDD-2C0DC5043D76}" dt="2023-08-22T12:17:01.128" v="88"/>
          <ac:spMkLst>
            <pc:docMk/>
            <pc:sldMk cId="1618747611" sldId="292"/>
            <ac:spMk id="17" creationId="{43F8A58B-5155-44CE-A5FF-7647B47D0A7A}"/>
          </ac:spMkLst>
        </pc:spChg>
        <pc:spChg chg="add del">
          <ac:chgData name="Gil Jennifer" userId="bc41f5d2-f00c-4ec6-bebc-6995702987bb" providerId="ADAL" clId="{10D088A6-40A6-48EE-9CDD-2C0DC5043D76}" dt="2023-08-22T12:17:01.128" v="88"/>
          <ac:spMkLst>
            <pc:docMk/>
            <pc:sldMk cId="1618747611" sldId="292"/>
            <ac:spMk id="19" creationId="{443F2ACA-E6D6-4028-82DD-F03C262D5DE6}"/>
          </ac:spMkLst>
        </pc:spChg>
      </pc:sldChg>
      <pc:sldChg chg="addSp delSp add del ord setBg delDesignElem">
        <pc:chgData name="Gil Jennifer" userId="bc41f5d2-f00c-4ec6-bebc-6995702987bb" providerId="ADAL" clId="{10D088A6-40A6-48EE-9CDD-2C0DC5043D76}" dt="2023-08-22T12:16:54.164" v="85" actId="2696"/>
        <pc:sldMkLst>
          <pc:docMk/>
          <pc:sldMk cId="2348214715" sldId="292"/>
        </pc:sldMkLst>
        <pc:spChg chg="add del">
          <ac:chgData name="Gil Jennifer" userId="bc41f5d2-f00c-4ec6-bebc-6995702987bb" providerId="ADAL" clId="{10D088A6-40A6-48EE-9CDD-2C0DC5043D76}" dt="2023-08-22T12:14:50.575" v="74"/>
          <ac:spMkLst>
            <pc:docMk/>
            <pc:sldMk cId="2348214715" sldId="292"/>
            <ac:spMk id="9" creationId="{BACC6370-2D7E-4714-9D71-7542949D7D5D}"/>
          </ac:spMkLst>
        </pc:spChg>
        <pc:spChg chg="add del">
          <ac:chgData name="Gil Jennifer" userId="bc41f5d2-f00c-4ec6-bebc-6995702987bb" providerId="ADAL" clId="{10D088A6-40A6-48EE-9CDD-2C0DC5043D76}" dt="2023-08-22T12:14:50.575" v="74"/>
          <ac:spMkLst>
            <pc:docMk/>
            <pc:sldMk cId="2348214715" sldId="292"/>
            <ac:spMk id="11" creationId="{256B2C21-A230-48C0-8DF1-C46611373C44}"/>
          </ac:spMkLst>
        </pc:spChg>
        <pc:spChg chg="add del">
          <ac:chgData name="Gil Jennifer" userId="bc41f5d2-f00c-4ec6-bebc-6995702987bb" providerId="ADAL" clId="{10D088A6-40A6-48EE-9CDD-2C0DC5043D76}" dt="2023-08-22T12:14:50.575" v="74"/>
          <ac:spMkLst>
            <pc:docMk/>
            <pc:sldMk cId="2348214715" sldId="292"/>
            <ac:spMk id="13" creationId="{3847E18C-932D-4C95-AABA-FEC7C9499AD7}"/>
          </ac:spMkLst>
        </pc:spChg>
        <pc:spChg chg="add del">
          <ac:chgData name="Gil Jennifer" userId="bc41f5d2-f00c-4ec6-bebc-6995702987bb" providerId="ADAL" clId="{10D088A6-40A6-48EE-9CDD-2C0DC5043D76}" dt="2023-08-22T12:14:50.575" v="74"/>
          <ac:spMkLst>
            <pc:docMk/>
            <pc:sldMk cId="2348214715" sldId="292"/>
            <ac:spMk id="15" creationId="{3150CB11-0C61-439E-910F-5787759E72A0}"/>
          </ac:spMkLst>
        </pc:spChg>
        <pc:spChg chg="add del">
          <ac:chgData name="Gil Jennifer" userId="bc41f5d2-f00c-4ec6-bebc-6995702987bb" providerId="ADAL" clId="{10D088A6-40A6-48EE-9CDD-2C0DC5043D76}" dt="2023-08-22T12:14:50.575" v="74"/>
          <ac:spMkLst>
            <pc:docMk/>
            <pc:sldMk cId="2348214715" sldId="292"/>
            <ac:spMk id="17" creationId="{43F8A58B-5155-44CE-A5FF-7647B47D0A7A}"/>
          </ac:spMkLst>
        </pc:spChg>
        <pc:spChg chg="add del">
          <ac:chgData name="Gil Jennifer" userId="bc41f5d2-f00c-4ec6-bebc-6995702987bb" providerId="ADAL" clId="{10D088A6-40A6-48EE-9CDD-2C0DC5043D76}" dt="2023-08-22T12:14:50.575" v="74"/>
          <ac:spMkLst>
            <pc:docMk/>
            <pc:sldMk cId="2348214715" sldId="292"/>
            <ac:spMk id="19" creationId="{443F2ACA-E6D6-4028-82DD-F03C262D5DE6}"/>
          </ac:spMkLst>
        </pc:spChg>
      </pc:sldChg>
      <pc:sldChg chg="add ord">
        <pc:chgData name="Gil Jennifer" userId="bc41f5d2-f00c-4ec6-bebc-6995702987bb" providerId="ADAL" clId="{10D088A6-40A6-48EE-9CDD-2C0DC5043D76}" dt="2023-08-22T16:15:58.362" v="545"/>
        <pc:sldMkLst>
          <pc:docMk/>
          <pc:sldMk cId="3232761320" sldId="292"/>
        </pc:sldMkLst>
      </pc:sldChg>
      <pc:sldChg chg="del">
        <pc:chgData name="Gil Jennifer" userId="bc41f5d2-f00c-4ec6-bebc-6995702987bb" providerId="ADAL" clId="{10D088A6-40A6-48EE-9CDD-2C0DC5043D76}" dt="2023-08-22T12:15:45.168" v="79" actId="47"/>
        <pc:sldMkLst>
          <pc:docMk/>
          <pc:sldMk cId="2690366763" sldId="309"/>
        </pc:sldMkLst>
      </pc:sldChg>
      <pc:sldChg chg="add">
        <pc:chgData name="Gil Jennifer" userId="bc41f5d2-f00c-4ec6-bebc-6995702987bb" providerId="ADAL" clId="{10D088A6-40A6-48EE-9CDD-2C0DC5043D76}" dt="2023-08-22T12:16:16.264" v="84"/>
        <pc:sldMkLst>
          <pc:docMk/>
          <pc:sldMk cId="18560380" sldId="310"/>
        </pc:sldMkLst>
      </pc:sldChg>
      <pc:sldChg chg="del">
        <pc:chgData name="Gil Jennifer" userId="bc41f5d2-f00c-4ec6-bebc-6995702987bb" providerId="ADAL" clId="{10D088A6-40A6-48EE-9CDD-2C0DC5043D76}" dt="2023-08-22T12:16:06.082" v="81" actId="2696"/>
        <pc:sldMkLst>
          <pc:docMk/>
          <pc:sldMk cId="826111790" sldId="310"/>
        </pc:sldMkLst>
      </pc:sldChg>
      <pc:sldChg chg="add del setBg">
        <pc:chgData name="Gil Jennifer" userId="bc41f5d2-f00c-4ec6-bebc-6995702987bb" providerId="ADAL" clId="{10D088A6-40A6-48EE-9CDD-2C0DC5043D76}" dt="2023-08-22T12:16:16.231" v="83"/>
        <pc:sldMkLst>
          <pc:docMk/>
          <pc:sldMk cId="1230442952" sldId="310"/>
        </pc:sldMkLst>
      </pc:sldChg>
      <pc:sldChg chg="add del ord setBg">
        <pc:chgData name="Gil Jennifer" userId="bc41f5d2-f00c-4ec6-bebc-6995702987bb" providerId="ADAL" clId="{10D088A6-40A6-48EE-9CDD-2C0DC5043D76}" dt="2023-08-22T16:16:54.445" v="551"/>
        <pc:sldMkLst>
          <pc:docMk/>
          <pc:sldMk cId="3707678146" sldId="940"/>
        </pc:sldMkLst>
      </pc:sldChg>
      <pc:sldChg chg="addSp delSp add del setBg delDesignElem">
        <pc:chgData name="Gil Jennifer" userId="bc41f5d2-f00c-4ec6-bebc-6995702987bb" providerId="ADAL" clId="{10D088A6-40A6-48EE-9CDD-2C0DC5043D76}" dt="2023-08-22T12:12:42.104" v="66"/>
        <pc:sldMkLst>
          <pc:docMk/>
          <pc:sldMk cId="1396273560" sldId="954"/>
        </pc:sldMkLst>
        <pc:spChg chg="add del">
          <ac:chgData name="Gil Jennifer" userId="bc41f5d2-f00c-4ec6-bebc-6995702987bb" providerId="ADAL" clId="{10D088A6-40A6-48EE-9CDD-2C0DC5043D76}" dt="2023-08-22T12:12:42.062" v="65"/>
          <ac:spMkLst>
            <pc:docMk/>
            <pc:sldMk cId="1396273560" sldId="954"/>
            <ac:spMk id="72" creationId="{B5BAD077-4A41-458D-9909-1A108699EA38}"/>
          </ac:spMkLst>
        </pc:spChg>
        <pc:spChg chg="add del">
          <ac:chgData name="Gil Jennifer" userId="bc41f5d2-f00c-4ec6-bebc-6995702987bb" providerId="ADAL" clId="{10D088A6-40A6-48EE-9CDD-2C0DC5043D76}" dt="2023-08-22T12:12:42.062" v="65"/>
          <ac:spMkLst>
            <pc:docMk/>
            <pc:sldMk cId="1396273560" sldId="954"/>
            <ac:spMk id="74" creationId="{F1FC21CE-01FD-49CC-BAFC-06F38B34BB81}"/>
          </ac:spMkLst>
        </pc:spChg>
        <pc:spChg chg="add del">
          <ac:chgData name="Gil Jennifer" userId="bc41f5d2-f00c-4ec6-bebc-6995702987bb" providerId="ADAL" clId="{10D088A6-40A6-48EE-9CDD-2C0DC5043D76}" dt="2023-08-22T12:12:42.062" v="65"/>
          <ac:spMkLst>
            <pc:docMk/>
            <pc:sldMk cId="1396273560" sldId="954"/>
            <ac:spMk id="94" creationId="{398F3DEE-0E56-499F-AFAE-C2DA7C2C815B}"/>
          </ac:spMkLst>
        </pc:spChg>
        <pc:spChg chg="add del">
          <ac:chgData name="Gil Jennifer" userId="bc41f5d2-f00c-4ec6-bebc-6995702987bb" providerId="ADAL" clId="{10D088A6-40A6-48EE-9CDD-2C0DC5043D76}" dt="2023-08-22T12:12:42.062" v="65"/>
          <ac:spMkLst>
            <pc:docMk/>
            <pc:sldMk cId="1396273560" sldId="954"/>
            <ac:spMk id="95" creationId="{33B9C452-2C6E-4D52-8FC7-669291EE91D4}"/>
          </ac:spMkLst>
        </pc:spChg>
        <pc:spChg chg="add del">
          <ac:chgData name="Gil Jennifer" userId="bc41f5d2-f00c-4ec6-bebc-6995702987bb" providerId="ADAL" clId="{10D088A6-40A6-48EE-9CDD-2C0DC5043D76}" dt="2023-08-22T12:12:42.062" v="65"/>
          <ac:spMkLst>
            <pc:docMk/>
            <pc:sldMk cId="1396273560" sldId="954"/>
            <ac:spMk id="96" creationId="{34E1CC44-1B7F-472B-B668-B4F2F4723D7E}"/>
          </ac:spMkLst>
        </pc:spChg>
      </pc:sldChg>
      <pc:sldChg chg="delSp add ord setBg delDesignElem">
        <pc:chgData name="Gil Jennifer" userId="bc41f5d2-f00c-4ec6-bebc-6995702987bb" providerId="ADAL" clId="{10D088A6-40A6-48EE-9CDD-2C0DC5043D76}" dt="2023-08-22T16:15:22.145" v="541"/>
        <pc:sldMkLst>
          <pc:docMk/>
          <pc:sldMk cId="1139886" sldId="956"/>
        </pc:sldMkLst>
        <pc:spChg chg="del">
          <ac:chgData name="Gil Jennifer" userId="bc41f5d2-f00c-4ec6-bebc-6995702987bb" providerId="ADAL" clId="{10D088A6-40A6-48EE-9CDD-2C0DC5043D76}" dt="2023-08-22T12:13:16.916" v="68"/>
          <ac:spMkLst>
            <pc:docMk/>
            <pc:sldMk cId="1139886" sldId="956"/>
            <ac:spMk id="14" creationId="{8D9CE0F4-2EB2-4F1F-8AAC-DB3571D9FE10}"/>
          </ac:spMkLst>
        </pc:spChg>
        <pc:spChg chg="del">
          <ac:chgData name="Gil Jennifer" userId="bc41f5d2-f00c-4ec6-bebc-6995702987bb" providerId="ADAL" clId="{10D088A6-40A6-48EE-9CDD-2C0DC5043D76}" dt="2023-08-22T12:13:16.916" v="68"/>
          <ac:spMkLst>
            <pc:docMk/>
            <pc:sldMk cId="1139886" sldId="956"/>
            <ac:spMk id="15" creationId="{0B9EE3F3-89B7-43C3-8651-C4C96830993D}"/>
          </ac:spMkLst>
        </pc:spChg>
        <pc:spChg chg="del">
          <ac:chgData name="Gil Jennifer" userId="bc41f5d2-f00c-4ec6-bebc-6995702987bb" providerId="ADAL" clId="{10D088A6-40A6-48EE-9CDD-2C0DC5043D76}" dt="2023-08-22T12:13:16.916" v="68"/>
          <ac:spMkLst>
            <pc:docMk/>
            <pc:sldMk cId="1139886" sldId="956"/>
            <ac:spMk id="16" creationId="{33AE4636-AEEC-45D6-84D4-7AC2DA48ECF8}"/>
          </ac:spMkLst>
        </pc:spChg>
      </pc:sldChg>
      <pc:sldChg chg="add del setBg">
        <pc:chgData name="Gil Jennifer" userId="bc41f5d2-f00c-4ec6-bebc-6995702987bb" providerId="ADAL" clId="{10D088A6-40A6-48EE-9CDD-2C0DC5043D76}" dt="2023-08-22T12:16:54.164" v="85" actId="2696"/>
        <pc:sldMkLst>
          <pc:docMk/>
          <pc:sldMk cId="1089241370" sldId="958"/>
        </pc:sldMkLst>
      </pc:sldChg>
      <pc:sldChg chg="add">
        <pc:chgData name="Gil Jennifer" userId="bc41f5d2-f00c-4ec6-bebc-6995702987bb" providerId="ADAL" clId="{10D088A6-40A6-48EE-9CDD-2C0DC5043D76}" dt="2023-08-22T12:17:01.128" v="89"/>
        <pc:sldMkLst>
          <pc:docMk/>
          <pc:sldMk cId="1566302279" sldId="958"/>
        </pc:sldMkLst>
      </pc:sldChg>
      <pc:sldChg chg="add del setBg">
        <pc:chgData name="Gil Jennifer" userId="bc41f5d2-f00c-4ec6-bebc-6995702987bb" providerId="ADAL" clId="{10D088A6-40A6-48EE-9CDD-2C0DC5043D76}" dt="2023-08-22T12:17:01.128" v="88"/>
        <pc:sldMkLst>
          <pc:docMk/>
          <pc:sldMk cId="3778870327" sldId="958"/>
        </pc:sldMkLst>
      </pc:sldChg>
      <pc:sldChg chg="add del setBg">
        <pc:chgData name="Gil Jennifer" userId="bc41f5d2-f00c-4ec6-bebc-6995702987bb" providerId="ADAL" clId="{10D088A6-40A6-48EE-9CDD-2C0DC5043D76}" dt="2023-08-22T12:17:01.128" v="88"/>
        <pc:sldMkLst>
          <pc:docMk/>
          <pc:sldMk cId="231976325" sldId="961"/>
        </pc:sldMkLst>
      </pc:sldChg>
      <pc:sldChg chg="add ord">
        <pc:chgData name="Gil Jennifer" userId="bc41f5d2-f00c-4ec6-bebc-6995702987bb" providerId="ADAL" clId="{10D088A6-40A6-48EE-9CDD-2C0DC5043D76}" dt="2023-08-22T16:15:52.554" v="543"/>
        <pc:sldMkLst>
          <pc:docMk/>
          <pc:sldMk cId="467086167" sldId="961"/>
        </pc:sldMkLst>
      </pc:sldChg>
      <pc:sldChg chg="add del setBg">
        <pc:chgData name="Gil Jennifer" userId="bc41f5d2-f00c-4ec6-bebc-6995702987bb" providerId="ADAL" clId="{10D088A6-40A6-48EE-9CDD-2C0DC5043D76}" dt="2023-08-22T12:16:54.164" v="85" actId="2696"/>
        <pc:sldMkLst>
          <pc:docMk/>
          <pc:sldMk cId="4278827867" sldId="961"/>
        </pc:sldMkLst>
      </pc:sldChg>
      <pc:sldChg chg="addSp delSp del mod ord">
        <pc:chgData name="Gil Jennifer" userId="bc41f5d2-f00c-4ec6-bebc-6995702987bb" providerId="ADAL" clId="{10D088A6-40A6-48EE-9CDD-2C0DC5043D76}" dt="2023-08-22T12:15:03.080" v="78" actId="47"/>
        <pc:sldMkLst>
          <pc:docMk/>
          <pc:sldMk cId="3762543373" sldId="963"/>
        </pc:sldMkLst>
        <pc:picChg chg="add del">
          <ac:chgData name="Gil Jennifer" userId="bc41f5d2-f00c-4ec6-bebc-6995702987bb" providerId="ADAL" clId="{10D088A6-40A6-48EE-9CDD-2C0DC5043D76}" dt="2023-08-22T12:11:22.917" v="60" actId="478"/>
          <ac:picMkLst>
            <pc:docMk/>
            <pc:sldMk cId="3762543373" sldId="963"/>
            <ac:picMk id="2" creationId="{4F74173A-023F-400E-816D-5FC021591CAE}"/>
          </ac:picMkLst>
        </pc:picChg>
      </pc:sldChg>
      <pc:sldChg chg="del">
        <pc:chgData name="Gil Jennifer" userId="bc41f5d2-f00c-4ec6-bebc-6995702987bb" providerId="ADAL" clId="{10D088A6-40A6-48EE-9CDD-2C0DC5043D76}" dt="2023-08-22T12:13:21.221" v="69" actId="47"/>
        <pc:sldMkLst>
          <pc:docMk/>
          <pc:sldMk cId="1774189160" sldId="966"/>
        </pc:sldMkLst>
      </pc:sldChg>
      <pc:sldChg chg="del">
        <pc:chgData name="Gil Jennifer" userId="bc41f5d2-f00c-4ec6-bebc-6995702987bb" providerId="ADAL" clId="{10D088A6-40A6-48EE-9CDD-2C0DC5043D76}" dt="2023-08-22T12:17:06.964" v="90" actId="47"/>
        <pc:sldMkLst>
          <pc:docMk/>
          <pc:sldMk cId="1640609499" sldId="969"/>
        </pc:sldMkLst>
      </pc:sldChg>
      <pc:sldChg chg="del">
        <pc:chgData name="Gil Jennifer" userId="bc41f5d2-f00c-4ec6-bebc-6995702987bb" providerId="ADAL" clId="{10D088A6-40A6-48EE-9CDD-2C0DC5043D76}" dt="2023-08-22T12:17:08.158" v="91" actId="47"/>
        <pc:sldMkLst>
          <pc:docMk/>
          <pc:sldMk cId="2945058288" sldId="1168"/>
        </pc:sldMkLst>
      </pc:sldChg>
      <pc:sldChg chg="del">
        <pc:chgData name="Gil Jennifer" userId="bc41f5d2-f00c-4ec6-bebc-6995702987bb" providerId="ADAL" clId="{10D088A6-40A6-48EE-9CDD-2C0DC5043D76}" dt="2023-08-22T12:17:09.730" v="92" actId="47"/>
        <pc:sldMkLst>
          <pc:docMk/>
          <pc:sldMk cId="2386141044" sldId="1171"/>
        </pc:sldMkLst>
      </pc:sldChg>
      <pc:sldChg chg="addSp delSp modSp mod">
        <pc:chgData name="Gil Jennifer" userId="bc41f5d2-f00c-4ec6-bebc-6995702987bb" providerId="ADAL" clId="{10D088A6-40A6-48EE-9CDD-2C0DC5043D76}" dt="2023-08-22T15:57:24.172" v="103" actId="1076"/>
        <pc:sldMkLst>
          <pc:docMk/>
          <pc:sldMk cId="4057906634" sldId="1174"/>
        </pc:sldMkLst>
        <pc:picChg chg="add del">
          <ac:chgData name="Gil Jennifer" userId="bc41f5d2-f00c-4ec6-bebc-6995702987bb" providerId="ADAL" clId="{10D088A6-40A6-48EE-9CDD-2C0DC5043D76}" dt="2023-08-22T15:57:05.903" v="99" actId="478"/>
          <ac:picMkLst>
            <pc:docMk/>
            <pc:sldMk cId="4057906634" sldId="1174"/>
            <ac:picMk id="4" creationId="{D9783827-0C14-C80B-3CF8-8FCCBE22CE91}"/>
          </ac:picMkLst>
        </pc:picChg>
        <pc:picChg chg="del">
          <ac:chgData name="Gil Jennifer" userId="bc41f5d2-f00c-4ec6-bebc-6995702987bb" providerId="ADAL" clId="{10D088A6-40A6-48EE-9CDD-2C0DC5043D76}" dt="2023-08-22T15:56:23.473" v="97" actId="478"/>
          <ac:picMkLst>
            <pc:docMk/>
            <pc:sldMk cId="4057906634" sldId="1174"/>
            <ac:picMk id="5" creationId="{082EF655-C744-45C2-81AA-A380CECF39C8}"/>
          </ac:picMkLst>
        </pc:picChg>
        <pc:picChg chg="add mod">
          <ac:chgData name="Gil Jennifer" userId="bc41f5d2-f00c-4ec6-bebc-6995702987bb" providerId="ADAL" clId="{10D088A6-40A6-48EE-9CDD-2C0DC5043D76}" dt="2023-08-22T15:57:24.172" v="103" actId="1076"/>
          <ac:picMkLst>
            <pc:docMk/>
            <pc:sldMk cId="4057906634" sldId="1174"/>
            <ac:picMk id="8" creationId="{A383413E-1910-D608-3FD3-45D5BBC6369F}"/>
          </ac:picMkLst>
        </pc:picChg>
      </pc:sldChg>
      <pc:sldChg chg="addSp delSp modSp mod ord setBg addAnim delAnim">
        <pc:chgData name="Gil Jennifer" userId="bc41f5d2-f00c-4ec6-bebc-6995702987bb" providerId="ADAL" clId="{10D088A6-40A6-48EE-9CDD-2C0DC5043D76}" dt="2023-08-22T16:16:32.797" v="547"/>
        <pc:sldMkLst>
          <pc:docMk/>
          <pc:sldMk cId="3548923987" sldId="1178"/>
        </pc:sldMkLst>
        <pc:spChg chg="mod">
          <ac:chgData name="Gil Jennifer" userId="bc41f5d2-f00c-4ec6-bebc-6995702987bb" providerId="ADAL" clId="{10D088A6-40A6-48EE-9CDD-2C0DC5043D76}" dt="2023-08-22T10:41:30.794" v="57" actId="26606"/>
          <ac:spMkLst>
            <pc:docMk/>
            <pc:sldMk cId="3548923987" sldId="1178"/>
            <ac:spMk id="4" creationId="{3388E7C6-638B-4AD3-9C69-40976B396368}"/>
          </ac:spMkLst>
        </pc:spChg>
        <pc:spChg chg="add del">
          <ac:chgData name="Gil Jennifer" userId="bc41f5d2-f00c-4ec6-bebc-6995702987bb" providerId="ADAL" clId="{10D088A6-40A6-48EE-9CDD-2C0DC5043D76}" dt="2023-08-22T10:39:09.381" v="28" actId="26606"/>
          <ac:spMkLst>
            <pc:docMk/>
            <pc:sldMk cId="3548923987" sldId="1178"/>
            <ac:spMk id="9" creationId="{C3896A03-3945-419A-B66B-4EE266EDD152}"/>
          </ac:spMkLst>
        </pc:spChg>
        <pc:spChg chg="add del">
          <ac:chgData name="Gil Jennifer" userId="bc41f5d2-f00c-4ec6-bebc-6995702987bb" providerId="ADAL" clId="{10D088A6-40A6-48EE-9CDD-2C0DC5043D76}" dt="2023-08-22T10:39:09.381" v="28" actId="26606"/>
          <ac:spMkLst>
            <pc:docMk/>
            <pc:sldMk cId="3548923987" sldId="1178"/>
            <ac:spMk id="11" creationId="{B34F5AD2-EDBD-4BBD-A55C-EAFFD0C7097A}"/>
          </ac:spMkLst>
        </pc:spChg>
        <pc:spChg chg="add del">
          <ac:chgData name="Gil Jennifer" userId="bc41f5d2-f00c-4ec6-bebc-6995702987bb" providerId="ADAL" clId="{10D088A6-40A6-48EE-9CDD-2C0DC5043D76}" dt="2023-08-22T10:39:51.064" v="44" actId="26606"/>
          <ac:spMkLst>
            <pc:docMk/>
            <pc:sldMk cId="3548923987" sldId="1178"/>
            <ac:spMk id="13" creationId="{84A8DE83-DE75-4B41-9DB4-A7EC0B0DEC0B}"/>
          </ac:spMkLst>
        </pc:spChg>
        <pc:spChg chg="add del">
          <ac:chgData name="Gil Jennifer" userId="bc41f5d2-f00c-4ec6-bebc-6995702987bb" providerId="ADAL" clId="{10D088A6-40A6-48EE-9CDD-2C0DC5043D76}" dt="2023-08-22T10:39:18.192" v="30" actId="26606"/>
          <ac:spMkLst>
            <pc:docMk/>
            <pc:sldMk cId="3548923987" sldId="1178"/>
            <ac:spMk id="15" creationId="{47942995-B07F-4636-9A06-C6A104B260A8}"/>
          </ac:spMkLst>
        </pc:spChg>
        <pc:spChg chg="add del">
          <ac:chgData name="Gil Jennifer" userId="bc41f5d2-f00c-4ec6-bebc-6995702987bb" providerId="ADAL" clId="{10D088A6-40A6-48EE-9CDD-2C0DC5043D76}" dt="2023-08-22T10:39:18.192" v="30" actId="26606"/>
          <ac:spMkLst>
            <pc:docMk/>
            <pc:sldMk cId="3548923987" sldId="1178"/>
            <ac:spMk id="16" creationId="{B81933D1-5615-42C7-9C0B-4EB7105CCE2D}"/>
          </ac:spMkLst>
        </pc:spChg>
        <pc:spChg chg="add del">
          <ac:chgData name="Gil Jennifer" userId="bc41f5d2-f00c-4ec6-bebc-6995702987bb" providerId="ADAL" clId="{10D088A6-40A6-48EE-9CDD-2C0DC5043D76}" dt="2023-08-22T10:39:18.192" v="30" actId="26606"/>
          <ac:spMkLst>
            <pc:docMk/>
            <pc:sldMk cId="3548923987" sldId="1178"/>
            <ac:spMk id="18" creationId="{19C9EAEA-39D0-4B0E-A0EB-51E7B26740B1}"/>
          </ac:spMkLst>
        </pc:spChg>
        <pc:spChg chg="add del">
          <ac:chgData name="Gil Jennifer" userId="bc41f5d2-f00c-4ec6-bebc-6995702987bb" providerId="ADAL" clId="{10D088A6-40A6-48EE-9CDD-2C0DC5043D76}" dt="2023-08-22T10:39:41.117" v="35" actId="26606"/>
          <ac:spMkLst>
            <pc:docMk/>
            <pc:sldMk cId="3548923987" sldId="1178"/>
            <ac:spMk id="23" creationId="{BCED4D40-4B67-4331-AC48-79B82B4A47D8}"/>
          </ac:spMkLst>
        </pc:spChg>
        <pc:spChg chg="add del">
          <ac:chgData name="Gil Jennifer" userId="bc41f5d2-f00c-4ec6-bebc-6995702987bb" providerId="ADAL" clId="{10D088A6-40A6-48EE-9CDD-2C0DC5043D76}" dt="2023-08-22T10:39:41.117" v="35" actId="26606"/>
          <ac:spMkLst>
            <pc:docMk/>
            <pc:sldMk cId="3548923987" sldId="1178"/>
            <ac:spMk id="24" creationId="{670CEDEF-4F34-412E-84EE-329C1E936AF5}"/>
          </ac:spMkLst>
        </pc:spChg>
        <pc:spChg chg="add del">
          <ac:chgData name="Gil Jennifer" userId="bc41f5d2-f00c-4ec6-bebc-6995702987bb" providerId="ADAL" clId="{10D088A6-40A6-48EE-9CDD-2C0DC5043D76}" dt="2023-08-22T10:39:45.122" v="40" actId="26606"/>
          <ac:spMkLst>
            <pc:docMk/>
            <pc:sldMk cId="3548923987" sldId="1178"/>
            <ac:spMk id="29" creationId="{665DBBEF-238B-476B-96AB-8AAC3224ECEA}"/>
          </ac:spMkLst>
        </pc:spChg>
        <pc:spChg chg="add del">
          <ac:chgData name="Gil Jennifer" userId="bc41f5d2-f00c-4ec6-bebc-6995702987bb" providerId="ADAL" clId="{10D088A6-40A6-48EE-9CDD-2C0DC5043D76}" dt="2023-08-22T10:39:45.122" v="40" actId="26606"/>
          <ac:spMkLst>
            <pc:docMk/>
            <pc:sldMk cId="3548923987" sldId="1178"/>
            <ac:spMk id="30" creationId="{3FCFB1DE-0B7E-48CC-BA90-B2AB0889F9D6}"/>
          </ac:spMkLst>
        </pc:spChg>
        <pc:spChg chg="add del">
          <ac:chgData name="Gil Jennifer" userId="bc41f5d2-f00c-4ec6-bebc-6995702987bb" providerId="ADAL" clId="{10D088A6-40A6-48EE-9CDD-2C0DC5043D76}" dt="2023-08-22T10:39:47.220" v="42" actId="26606"/>
          <ac:spMkLst>
            <pc:docMk/>
            <pc:sldMk cId="3548923987" sldId="1178"/>
            <ac:spMk id="32" creationId="{6753252F-4873-4F63-801D-CC719279A7D5}"/>
          </ac:spMkLst>
        </pc:spChg>
        <pc:spChg chg="add del">
          <ac:chgData name="Gil Jennifer" userId="bc41f5d2-f00c-4ec6-bebc-6995702987bb" providerId="ADAL" clId="{10D088A6-40A6-48EE-9CDD-2C0DC5043D76}" dt="2023-08-22T10:39:47.220" v="42" actId="26606"/>
          <ac:spMkLst>
            <pc:docMk/>
            <pc:sldMk cId="3548923987" sldId="1178"/>
            <ac:spMk id="33" creationId="{047C8CCB-F95D-4249-92DD-651249D3535A}"/>
          </ac:spMkLst>
        </pc:spChg>
        <pc:spChg chg="add del">
          <ac:chgData name="Gil Jennifer" userId="bc41f5d2-f00c-4ec6-bebc-6995702987bb" providerId="ADAL" clId="{10D088A6-40A6-48EE-9CDD-2C0DC5043D76}" dt="2023-08-22T10:39:51.064" v="44" actId="26606"/>
          <ac:spMkLst>
            <pc:docMk/>
            <pc:sldMk cId="3548923987" sldId="1178"/>
            <ac:spMk id="35" creationId="{A8384FB5-9ADC-4DDC-881B-597D56F5B15D}"/>
          </ac:spMkLst>
        </pc:spChg>
        <pc:spChg chg="add del">
          <ac:chgData name="Gil Jennifer" userId="bc41f5d2-f00c-4ec6-bebc-6995702987bb" providerId="ADAL" clId="{10D088A6-40A6-48EE-9CDD-2C0DC5043D76}" dt="2023-08-22T10:39:51.064" v="44" actId="26606"/>
          <ac:spMkLst>
            <pc:docMk/>
            <pc:sldMk cId="3548923987" sldId="1178"/>
            <ac:spMk id="36" creationId="{1199E1B1-A8C0-4FE8-A5A8-1CB41D69F857}"/>
          </ac:spMkLst>
        </pc:spChg>
        <pc:spChg chg="add del">
          <ac:chgData name="Gil Jennifer" userId="bc41f5d2-f00c-4ec6-bebc-6995702987bb" providerId="ADAL" clId="{10D088A6-40A6-48EE-9CDD-2C0DC5043D76}" dt="2023-08-22T10:39:51.064" v="44" actId="26606"/>
          <ac:spMkLst>
            <pc:docMk/>
            <pc:sldMk cId="3548923987" sldId="1178"/>
            <ac:spMk id="37" creationId="{A7009A0A-BEF5-4EAC-AF15-E4F9F002E239}"/>
          </ac:spMkLst>
        </pc:spChg>
        <pc:spChg chg="add del">
          <ac:chgData name="Gil Jennifer" userId="bc41f5d2-f00c-4ec6-bebc-6995702987bb" providerId="ADAL" clId="{10D088A6-40A6-48EE-9CDD-2C0DC5043D76}" dt="2023-08-22T10:39:54.331" v="46" actId="26606"/>
          <ac:spMkLst>
            <pc:docMk/>
            <pc:sldMk cId="3548923987" sldId="1178"/>
            <ac:spMk id="39" creationId="{47942995-B07F-4636-9A06-C6A104B260A8}"/>
          </ac:spMkLst>
        </pc:spChg>
        <pc:spChg chg="add del">
          <ac:chgData name="Gil Jennifer" userId="bc41f5d2-f00c-4ec6-bebc-6995702987bb" providerId="ADAL" clId="{10D088A6-40A6-48EE-9CDD-2C0DC5043D76}" dt="2023-08-22T10:39:54.331" v="46" actId="26606"/>
          <ac:spMkLst>
            <pc:docMk/>
            <pc:sldMk cId="3548923987" sldId="1178"/>
            <ac:spMk id="42" creationId="{B81933D1-5615-42C7-9C0B-4EB7105CCE2D}"/>
          </ac:spMkLst>
        </pc:spChg>
        <pc:spChg chg="add del">
          <ac:chgData name="Gil Jennifer" userId="bc41f5d2-f00c-4ec6-bebc-6995702987bb" providerId="ADAL" clId="{10D088A6-40A6-48EE-9CDD-2C0DC5043D76}" dt="2023-08-22T10:39:54.331" v="46" actId="26606"/>
          <ac:spMkLst>
            <pc:docMk/>
            <pc:sldMk cId="3548923987" sldId="1178"/>
            <ac:spMk id="43" creationId="{19C9EAEA-39D0-4B0E-A0EB-51E7B26740B1}"/>
          </ac:spMkLst>
        </pc:spChg>
        <pc:spChg chg="add del">
          <ac:chgData name="Gil Jennifer" userId="bc41f5d2-f00c-4ec6-bebc-6995702987bb" providerId="ADAL" clId="{10D088A6-40A6-48EE-9CDD-2C0DC5043D76}" dt="2023-08-22T10:40:02.226" v="49" actId="26606"/>
          <ac:spMkLst>
            <pc:docMk/>
            <pc:sldMk cId="3548923987" sldId="1178"/>
            <ac:spMk id="45" creationId="{C3896A03-3945-419A-B66B-4EE266EDD152}"/>
          </ac:spMkLst>
        </pc:spChg>
        <pc:spChg chg="add del">
          <ac:chgData name="Gil Jennifer" userId="bc41f5d2-f00c-4ec6-bebc-6995702987bb" providerId="ADAL" clId="{10D088A6-40A6-48EE-9CDD-2C0DC5043D76}" dt="2023-08-22T10:40:02.226" v="49" actId="26606"/>
          <ac:spMkLst>
            <pc:docMk/>
            <pc:sldMk cId="3548923987" sldId="1178"/>
            <ac:spMk id="46" creationId="{B34F5AD2-EDBD-4BBD-A55C-EAFFD0C7097A}"/>
          </ac:spMkLst>
        </pc:spChg>
        <pc:spChg chg="add del">
          <ac:chgData name="Gil Jennifer" userId="bc41f5d2-f00c-4ec6-bebc-6995702987bb" providerId="ADAL" clId="{10D088A6-40A6-48EE-9CDD-2C0DC5043D76}" dt="2023-08-22T10:41:12.779" v="51" actId="26606"/>
          <ac:spMkLst>
            <pc:docMk/>
            <pc:sldMk cId="3548923987" sldId="1178"/>
            <ac:spMk id="48" creationId="{A4AC5506-6312-4701-8D3C-40187889A947}"/>
          </ac:spMkLst>
        </pc:spChg>
        <pc:spChg chg="add del">
          <ac:chgData name="Gil Jennifer" userId="bc41f5d2-f00c-4ec6-bebc-6995702987bb" providerId="ADAL" clId="{10D088A6-40A6-48EE-9CDD-2C0DC5043D76}" dt="2023-08-22T10:41:24.968" v="54" actId="26606"/>
          <ac:spMkLst>
            <pc:docMk/>
            <pc:sldMk cId="3548923987" sldId="1178"/>
            <ac:spMk id="50" creationId="{C3896A03-3945-419A-B66B-4EE266EDD152}"/>
          </ac:spMkLst>
        </pc:spChg>
        <pc:spChg chg="add del">
          <ac:chgData name="Gil Jennifer" userId="bc41f5d2-f00c-4ec6-bebc-6995702987bb" providerId="ADAL" clId="{10D088A6-40A6-48EE-9CDD-2C0DC5043D76}" dt="2023-08-22T10:41:24.968" v="54" actId="26606"/>
          <ac:spMkLst>
            <pc:docMk/>
            <pc:sldMk cId="3548923987" sldId="1178"/>
            <ac:spMk id="51" creationId="{B34F5AD2-EDBD-4BBD-A55C-EAFFD0C7097A}"/>
          </ac:spMkLst>
        </pc:spChg>
        <pc:spChg chg="add del">
          <ac:chgData name="Gil Jennifer" userId="bc41f5d2-f00c-4ec6-bebc-6995702987bb" providerId="ADAL" clId="{10D088A6-40A6-48EE-9CDD-2C0DC5043D76}" dt="2023-08-22T10:41:30.794" v="56" actId="26606"/>
          <ac:spMkLst>
            <pc:docMk/>
            <pc:sldMk cId="3548923987" sldId="1178"/>
            <ac:spMk id="53" creationId="{A8384FB5-9ADC-4DDC-881B-597D56F5B15D}"/>
          </ac:spMkLst>
        </pc:spChg>
        <pc:spChg chg="add del">
          <ac:chgData name="Gil Jennifer" userId="bc41f5d2-f00c-4ec6-bebc-6995702987bb" providerId="ADAL" clId="{10D088A6-40A6-48EE-9CDD-2C0DC5043D76}" dt="2023-08-22T10:41:30.794" v="56" actId="26606"/>
          <ac:spMkLst>
            <pc:docMk/>
            <pc:sldMk cId="3548923987" sldId="1178"/>
            <ac:spMk id="54" creationId="{1199E1B1-A8C0-4FE8-A5A8-1CB41D69F857}"/>
          </ac:spMkLst>
        </pc:spChg>
        <pc:spChg chg="add del">
          <ac:chgData name="Gil Jennifer" userId="bc41f5d2-f00c-4ec6-bebc-6995702987bb" providerId="ADAL" clId="{10D088A6-40A6-48EE-9CDD-2C0DC5043D76}" dt="2023-08-22T10:41:30.794" v="56" actId="26606"/>
          <ac:spMkLst>
            <pc:docMk/>
            <pc:sldMk cId="3548923987" sldId="1178"/>
            <ac:spMk id="55" creationId="{84A8DE83-DE75-4B41-9DB4-A7EC0B0DEC0B}"/>
          </ac:spMkLst>
        </pc:spChg>
        <pc:spChg chg="add del">
          <ac:chgData name="Gil Jennifer" userId="bc41f5d2-f00c-4ec6-bebc-6995702987bb" providerId="ADAL" clId="{10D088A6-40A6-48EE-9CDD-2C0DC5043D76}" dt="2023-08-22T10:41:30.794" v="56" actId="26606"/>
          <ac:spMkLst>
            <pc:docMk/>
            <pc:sldMk cId="3548923987" sldId="1178"/>
            <ac:spMk id="56" creationId="{A7009A0A-BEF5-4EAC-AF15-E4F9F002E239}"/>
          </ac:spMkLst>
        </pc:spChg>
        <pc:grpChg chg="add del">
          <ac:chgData name="Gil Jennifer" userId="bc41f5d2-f00c-4ec6-bebc-6995702987bb" providerId="ADAL" clId="{10D088A6-40A6-48EE-9CDD-2C0DC5043D76}" dt="2023-08-22T10:39:18.192" v="30" actId="26606"/>
          <ac:grpSpMkLst>
            <pc:docMk/>
            <pc:sldMk cId="3548923987" sldId="1178"/>
            <ac:grpSpMk id="17" creationId="{032D8612-31EB-44CF-A1D0-14FD4C705424}"/>
          </ac:grpSpMkLst>
        </pc:grpChg>
        <pc:grpChg chg="add del">
          <ac:chgData name="Gil Jennifer" userId="bc41f5d2-f00c-4ec6-bebc-6995702987bb" providerId="ADAL" clId="{10D088A6-40A6-48EE-9CDD-2C0DC5043D76}" dt="2023-08-22T10:39:38.092" v="33" actId="26606"/>
          <ac:grpSpMkLst>
            <pc:docMk/>
            <pc:sldMk cId="3548923987" sldId="1178"/>
            <ac:grpSpMk id="20" creationId="{FB7FB62D-DD5B-C587-F53F-679128D41B8A}"/>
          </ac:grpSpMkLst>
        </pc:grpChg>
        <pc:grpChg chg="add del">
          <ac:chgData name="Gil Jennifer" userId="bc41f5d2-f00c-4ec6-bebc-6995702987bb" providerId="ADAL" clId="{10D088A6-40A6-48EE-9CDD-2C0DC5043D76}" dt="2023-08-22T10:39:43.246" v="38" actId="26606"/>
          <ac:grpSpMkLst>
            <pc:docMk/>
            <pc:sldMk cId="3548923987" sldId="1178"/>
            <ac:grpSpMk id="26" creationId="{FB7FB62D-DD5B-C587-F53F-679128D41B8A}"/>
          </ac:grpSpMkLst>
        </pc:grpChg>
        <pc:grpChg chg="add del">
          <ac:chgData name="Gil Jennifer" userId="bc41f5d2-f00c-4ec6-bebc-6995702987bb" providerId="ADAL" clId="{10D088A6-40A6-48EE-9CDD-2C0DC5043D76}" dt="2023-08-22T10:39:54.331" v="46" actId="26606"/>
          <ac:grpSpMkLst>
            <pc:docMk/>
            <pc:sldMk cId="3548923987" sldId="1178"/>
            <ac:grpSpMk id="40" creationId="{032D8612-31EB-44CF-A1D0-14FD4C705424}"/>
          </ac:grpSpMkLst>
        </pc:grpChg>
        <pc:grpChg chg="add">
          <ac:chgData name="Gil Jennifer" userId="bc41f5d2-f00c-4ec6-bebc-6995702987bb" providerId="ADAL" clId="{10D088A6-40A6-48EE-9CDD-2C0DC5043D76}" dt="2023-08-22T10:41:30.794" v="57" actId="26606"/>
          <ac:grpSpMkLst>
            <pc:docMk/>
            <pc:sldMk cId="3548923987" sldId="1178"/>
            <ac:grpSpMk id="58" creationId="{FB7FB62D-DD5B-C587-F53F-679128D41B8A}"/>
          </ac:grpSpMkLst>
        </pc:grpChg>
        <pc:picChg chg="add mod">
          <ac:chgData name="Gil Jennifer" userId="bc41f5d2-f00c-4ec6-bebc-6995702987bb" providerId="ADAL" clId="{10D088A6-40A6-48EE-9CDD-2C0DC5043D76}" dt="2023-08-22T10:41:30.794" v="57" actId="26606"/>
          <ac:picMkLst>
            <pc:docMk/>
            <pc:sldMk cId="3548923987" sldId="1178"/>
            <ac:picMk id="3" creationId="{20B07AF0-F57D-C46D-76D9-3BDAB876731D}"/>
          </ac:picMkLst>
        </pc:picChg>
        <pc:picChg chg="del">
          <ac:chgData name="Gil Jennifer" userId="bc41f5d2-f00c-4ec6-bebc-6995702987bb" providerId="ADAL" clId="{10D088A6-40A6-48EE-9CDD-2C0DC5043D76}" dt="2023-08-22T10:36:38.462" v="16" actId="478"/>
          <ac:picMkLst>
            <pc:docMk/>
            <pc:sldMk cId="3548923987" sldId="1178"/>
            <ac:picMk id="5" creationId="{DED2697E-CAC3-4914-BEED-BCFCB9DAC333}"/>
          </ac:picMkLst>
        </pc:picChg>
      </pc:sldChg>
      <pc:sldChg chg="del">
        <pc:chgData name="Gil Jennifer" userId="bc41f5d2-f00c-4ec6-bebc-6995702987bb" providerId="ADAL" clId="{10D088A6-40A6-48EE-9CDD-2C0DC5043D76}" dt="2023-08-22T12:15:52.003" v="80" actId="47"/>
        <pc:sldMkLst>
          <pc:docMk/>
          <pc:sldMk cId="3058086552" sldId="1179"/>
        </pc:sldMkLst>
      </pc:sldChg>
      <pc:sldChg chg="addSp delSp modSp new mod ord setBg">
        <pc:chgData name="Gil Jennifer" userId="bc41f5d2-f00c-4ec6-bebc-6995702987bb" providerId="ADAL" clId="{10D088A6-40A6-48EE-9CDD-2C0DC5043D76}" dt="2023-08-22T16:16:37.819" v="549"/>
        <pc:sldMkLst>
          <pc:docMk/>
          <pc:sldMk cId="1346900371" sldId="1182"/>
        </pc:sldMkLst>
        <pc:spChg chg="add del">
          <ac:chgData name="Gil Jennifer" userId="bc41f5d2-f00c-4ec6-bebc-6995702987bb" providerId="ADAL" clId="{10D088A6-40A6-48EE-9CDD-2C0DC5043D76}" dt="2023-08-22T10:32:27.680" v="12" actId="26606"/>
          <ac:spMkLst>
            <pc:docMk/>
            <pc:sldMk cId="1346900371" sldId="1182"/>
            <ac:spMk id="8" creationId="{32BC26D8-82FB-445E-AA49-62A77D7C1EE0}"/>
          </ac:spMkLst>
        </pc:spChg>
        <pc:spChg chg="add del">
          <ac:chgData name="Gil Jennifer" userId="bc41f5d2-f00c-4ec6-bebc-6995702987bb" providerId="ADAL" clId="{10D088A6-40A6-48EE-9CDD-2C0DC5043D76}" dt="2023-08-22T10:32:27.680" v="12" actId="26606"/>
          <ac:spMkLst>
            <pc:docMk/>
            <pc:sldMk cId="1346900371" sldId="1182"/>
            <ac:spMk id="10" creationId="{CB44330D-EA18-4254-AA95-EB49948539B8}"/>
          </ac:spMkLst>
        </pc:spChg>
        <pc:spChg chg="add del">
          <ac:chgData name="Gil Jennifer" userId="bc41f5d2-f00c-4ec6-bebc-6995702987bb" providerId="ADAL" clId="{10D088A6-40A6-48EE-9CDD-2C0DC5043D76}" dt="2023-08-22T10:32:32.008" v="14" actId="26606"/>
          <ac:spMkLst>
            <pc:docMk/>
            <pc:sldMk cId="1346900371" sldId="1182"/>
            <ac:spMk id="12" creationId="{2633B3B5-CC90-43F0-8714-D31D1F3F0209}"/>
          </ac:spMkLst>
        </pc:spChg>
        <pc:spChg chg="add del">
          <ac:chgData name="Gil Jennifer" userId="bc41f5d2-f00c-4ec6-bebc-6995702987bb" providerId="ADAL" clId="{10D088A6-40A6-48EE-9CDD-2C0DC5043D76}" dt="2023-08-22T10:32:32.008" v="14" actId="26606"/>
          <ac:spMkLst>
            <pc:docMk/>
            <pc:sldMk cId="1346900371" sldId="1182"/>
            <ac:spMk id="13" creationId="{AB8C311F-7253-4AED-9701-7FC0708C41C7}"/>
          </ac:spMkLst>
        </pc:spChg>
        <pc:spChg chg="add del">
          <ac:chgData name="Gil Jennifer" userId="bc41f5d2-f00c-4ec6-bebc-6995702987bb" providerId="ADAL" clId="{10D088A6-40A6-48EE-9CDD-2C0DC5043D76}" dt="2023-08-22T10:32:32.008" v="14" actId="26606"/>
          <ac:spMkLst>
            <pc:docMk/>
            <pc:sldMk cId="1346900371" sldId="1182"/>
            <ac:spMk id="14" creationId="{A8D57A06-A426-446D-B02C-A2DC6B62E45E}"/>
          </ac:spMkLst>
        </pc:spChg>
        <pc:spChg chg="add del">
          <ac:chgData name="Gil Jennifer" userId="bc41f5d2-f00c-4ec6-bebc-6995702987bb" providerId="ADAL" clId="{10D088A6-40A6-48EE-9CDD-2C0DC5043D76}" dt="2023-08-22T10:32:32.008" v="14" actId="26606"/>
          <ac:spMkLst>
            <pc:docMk/>
            <pc:sldMk cId="1346900371" sldId="1182"/>
            <ac:spMk id="15" creationId="{E2384209-CB15-4CDF-9D31-C44FD9A3F20D}"/>
          </ac:spMkLst>
        </pc:spChg>
        <pc:spChg chg="add">
          <ac:chgData name="Gil Jennifer" userId="bc41f5d2-f00c-4ec6-bebc-6995702987bb" providerId="ADAL" clId="{10D088A6-40A6-48EE-9CDD-2C0DC5043D76}" dt="2023-08-22T10:32:32.025" v="15" actId="26606"/>
          <ac:spMkLst>
            <pc:docMk/>
            <pc:sldMk cId="1346900371" sldId="1182"/>
            <ac:spMk id="17" creationId="{3DAD86CA-8235-409B-982B-5E7A033E2392}"/>
          </ac:spMkLst>
        </pc:spChg>
        <pc:spChg chg="add">
          <ac:chgData name="Gil Jennifer" userId="bc41f5d2-f00c-4ec6-bebc-6995702987bb" providerId="ADAL" clId="{10D088A6-40A6-48EE-9CDD-2C0DC5043D76}" dt="2023-08-22T10:32:32.025" v="15" actId="26606"/>
          <ac:spMkLst>
            <pc:docMk/>
            <pc:sldMk cId="1346900371" sldId="1182"/>
            <ac:spMk id="18" creationId="{9F234FBA-3501-47B4-AE0C-AA4AFBC8F603}"/>
          </ac:spMkLst>
        </pc:spChg>
        <pc:spChg chg="add">
          <ac:chgData name="Gil Jennifer" userId="bc41f5d2-f00c-4ec6-bebc-6995702987bb" providerId="ADAL" clId="{10D088A6-40A6-48EE-9CDD-2C0DC5043D76}" dt="2023-08-22T10:32:32.025" v="15" actId="26606"/>
          <ac:spMkLst>
            <pc:docMk/>
            <pc:sldMk cId="1346900371" sldId="1182"/>
            <ac:spMk id="19" creationId="{B5EF893B-0491-416E-9D33-BADE9600792A}"/>
          </ac:spMkLst>
        </pc:spChg>
        <pc:picChg chg="add mod">
          <ac:chgData name="Gil Jennifer" userId="bc41f5d2-f00c-4ec6-bebc-6995702987bb" providerId="ADAL" clId="{10D088A6-40A6-48EE-9CDD-2C0DC5043D76}" dt="2023-08-22T10:32:32.025" v="15" actId="26606"/>
          <ac:picMkLst>
            <pc:docMk/>
            <pc:sldMk cId="1346900371" sldId="1182"/>
            <ac:picMk id="3" creationId="{BE1C99CE-DF4A-CBB2-EC57-169DD2815F2D}"/>
          </ac:picMkLst>
        </pc:picChg>
        <pc:cxnChg chg="add">
          <ac:chgData name="Gil Jennifer" userId="bc41f5d2-f00c-4ec6-bebc-6995702987bb" providerId="ADAL" clId="{10D088A6-40A6-48EE-9CDD-2C0DC5043D76}" dt="2023-08-22T10:32:32.025" v="15" actId="26606"/>
          <ac:cxnSpMkLst>
            <pc:docMk/>
            <pc:sldMk cId="1346900371" sldId="1182"/>
            <ac:cxnSpMk id="20" creationId="{469F4FF8-F8B0-4630-BA1B-0D8B324CD5FF}"/>
          </ac:cxnSpMkLst>
        </pc:cxnChg>
      </pc:sldChg>
      <pc:sldChg chg="addSp delSp add del setBg delDesignElem">
        <pc:chgData name="Gil Jennifer" userId="bc41f5d2-f00c-4ec6-bebc-6995702987bb" providerId="ADAL" clId="{10D088A6-40A6-48EE-9CDD-2C0DC5043D76}" dt="2023-08-22T12:12:42.104" v="66"/>
        <pc:sldMkLst>
          <pc:docMk/>
          <pc:sldMk cId="1345936678" sldId="1183"/>
        </pc:sldMkLst>
        <pc:spChg chg="add del">
          <ac:chgData name="Gil Jennifer" userId="bc41f5d2-f00c-4ec6-bebc-6995702987bb" providerId="ADAL" clId="{10D088A6-40A6-48EE-9CDD-2C0DC5043D76}" dt="2023-08-22T12:12:42.062" v="65"/>
          <ac:spMkLst>
            <pc:docMk/>
            <pc:sldMk cId="1345936678" sldId="1183"/>
            <ac:spMk id="14" creationId="{3ECBE1F1-D69B-4AFA-ABD5-8E41720EF6DE}"/>
          </ac:spMkLst>
        </pc:spChg>
        <pc:spChg chg="add del">
          <ac:chgData name="Gil Jennifer" userId="bc41f5d2-f00c-4ec6-bebc-6995702987bb" providerId="ADAL" clId="{10D088A6-40A6-48EE-9CDD-2C0DC5043D76}" dt="2023-08-22T12:12:42.062" v="65"/>
          <ac:spMkLst>
            <pc:docMk/>
            <pc:sldMk cId="1345936678" sldId="1183"/>
            <ac:spMk id="16" creationId="{603A6265-E10C-4B85-9C20-E75FCAF9CC63}"/>
          </ac:spMkLst>
        </pc:spChg>
      </pc:sldChg>
      <pc:sldChg chg="addSp delSp add del setBg delDesignElem">
        <pc:chgData name="Gil Jennifer" userId="bc41f5d2-f00c-4ec6-bebc-6995702987bb" providerId="ADAL" clId="{10D088A6-40A6-48EE-9CDD-2C0DC5043D76}" dt="2023-08-22T12:12:42.062" v="65"/>
        <pc:sldMkLst>
          <pc:docMk/>
          <pc:sldMk cId="1184486572" sldId="1184"/>
        </pc:sldMkLst>
        <pc:spChg chg="add del">
          <ac:chgData name="Gil Jennifer" userId="bc41f5d2-f00c-4ec6-bebc-6995702987bb" providerId="ADAL" clId="{10D088A6-40A6-48EE-9CDD-2C0DC5043D76}" dt="2023-08-22T12:12:42.062" v="65"/>
          <ac:spMkLst>
            <pc:docMk/>
            <pc:sldMk cId="1184486572" sldId="1184"/>
            <ac:spMk id="18" creationId="{2596F992-698C-48C0-9D89-70DA4CE927EF}"/>
          </ac:spMkLst>
        </pc:spChg>
        <pc:spChg chg="add del">
          <ac:chgData name="Gil Jennifer" userId="bc41f5d2-f00c-4ec6-bebc-6995702987bb" providerId="ADAL" clId="{10D088A6-40A6-48EE-9CDD-2C0DC5043D76}" dt="2023-08-22T12:12:42.062" v="65"/>
          <ac:spMkLst>
            <pc:docMk/>
            <pc:sldMk cId="1184486572" sldId="1184"/>
            <ac:spMk id="20" creationId="{E7BFF8DC-0AE7-4AD2-9B28-2E5F26D62C30}"/>
          </ac:spMkLst>
        </pc:spChg>
        <pc:spChg chg="add del">
          <ac:chgData name="Gil Jennifer" userId="bc41f5d2-f00c-4ec6-bebc-6995702987bb" providerId="ADAL" clId="{10D088A6-40A6-48EE-9CDD-2C0DC5043D76}" dt="2023-08-22T12:12:42.062" v="65"/>
          <ac:spMkLst>
            <pc:docMk/>
            <pc:sldMk cId="1184486572" sldId="1184"/>
            <ac:spMk id="22" creationId="{7E0162AD-C6E5-4BF8-A453-76ADB36877D3}"/>
          </ac:spMkLst>
        </pc:spChg>
      </pc:sldChg>
      <pc:sldChg chg="add">
        <pc:chgData name="Gil Jennifer" userId="bc41f5d2-f00c-4ec6-bebc-6995702987bb" providerId="ADAL" clId="{10D088A6-40A6-48EE-9CDD-2C0DC5043D76}" dt="2023-08-22T12:12:42.104" v="66"/>
        <pc:sldMkLst>
          <pc:docMk/>
          <pc:sldMk cId="1736630525" sldId="1184"/>
        </pc:sldMkLst>
      </pc:sldChg>
      <pc:sldChg chg="add del">
        <pc:chgData name="Gil Jennifer" userId="bc41f5d2-f00c-4ec6-bebc-6995702987bb" providerId="ADAL" clId="{10D088A6-40A6-48EE-9CDD-2C0DC5043D76}" dt="2023-08-22T12:14:50.609" v="75"/>
        <pc:sldMkLst>
          <pc:docMk/>
          <pc:sldMk cId="13250188" sldId="1188"/>
        </pc:sldMkLst>
      </pc:sldChg>
      <pc:sldChg chg="addSp delSp modSp new mod modClrScheme chgLayout">
        <pc:chgData name="Gil Jennifer" userId="bc41f5d2-f00c-4ec6-bebc-6995702987bb" providerId="ADAL" clId="{10D088A6-40A6-48EE-9CDD-2C0DC5043D76}" dt="2023-08-22T16:12:46.738" v="437" actId="1076"/>
        <pc:sldMkLst>
          <pc:docMk/>
          <pc:sldMk cId="107298562" sldId="1189"/>
        </pc:sldMkLst>
        <pc:spChg chg="del">
          <ac:chgData name="Gil Jennifer" userId="bc41f5d2-f00c-4ec6-bebc-6995702987bb" providerId="ADAL" clId="{10D088A6-40A6-48EE-9CDD-2C0DC5043D76}" dt="2023-08-22T15:59:06.434" v="110" actId="478"/>
          <ac:spMkLst>
            <pc:docMk/>
            <pc:sldMk cId="107298562" sldId="1189"/>
            <ac:spMk id="2" creationId="{18D01258-F57B-6E17-FC9D-7C52837C95EC}"/>
          </ac:spMkLst>
        </pc:spChg>
        <pc:spChg chg="del mod">
          <ac:chgData name="Gil Jennifer" userId="bc41f5d2-f00c-4ec6-bebc-6995702987bb" providerId="ADAL" clId="{10D088A6-40A6-48EE-9CDD-2C0DC5043D76}" dt="2023-08-22T15:58:59.161" v="108" actId="22"/>
          <ac:spMkLst>
            <pc:docMk/>
            <pc:sldMk cId="107298562" sldId="1189"/>
            <ac:spMk id="3" creationId="{AAD10C32-C824-D3E5-AF86-CD065327309B}"/>
          </ac:spMkLst>
        </pc:spChg>
        <pc:spChg chg="add del mod ord">
          <ac:chgData name="Gil Jennifer" userId="bc41f5d2-f00c-4ec6-bebc-6995702987bb" providerId="ADAL" clId="{10D088A6-40A6-48EE-9CDD-2C0DC5043D76}" dt="2023-08-22T15:59:40.836" v="116" actId="700"/>
          <ac:spMkLst>
            <pc:docMk/>
            <pc:sldMk cId="107298562" sldId="1189"/>
            <ac:spMk id="6" creationId="{110412CB-3E29-8F84-0BE2-073373C4BE20}"/>
          </ac:spMkLst>
        </pc:spChg>
        <pc:spChg chg="add del mod ord">
          <ac:chgData name="Gil Jennifer" userId="bc41f5d2-f00c-4ec6-bebc-6995702987bb" providerId="ADAL" clId="{10D088A6-40A6-48EE-9CDD-2C0DC5043D76}" dt="2023-08-22T15:59:40.836" v="116" actId="700"/>
          <ac:spMkLst>
            <pc:docMk/>
            <pc:sldMk cId="107298562" sldId="1189"/>
            <ac:spMk id="7" creationId="{5251F0B3-ACC5-9E75-6727-A5A3304C167C}"/>
          </ac:spMkLst>
        </pc:spChg>
        <pc:spChg chg="add del mod ord">
          <ac:chgData name="Gil Jennifer" userId="bc41f5d2-f00c-4ec6-bebc-6995702987bb" providerId="ADAL" clId="{10D088A6-40A6-48EE-9CDD-2C0DC5043D76}" dt="2023-08-22T15:59:53.271" v="117" actId="700"/>
          <ac:spMkLst>
            <pc:docMk/>
            <pc:sldMk cId="107298562" sldId="1189"/>
            <ac:spMk id="8" creationId="{8214882F-079B-A8E6-7D74-E8D879295671}"/>
          </ac:spMkLst>
        </pc:spChg>
        <pc:spChg chg="add del mod ord">
          <ac:chgData name="Gil Jennifer" userId="bc41f5d2-f00c-4ec6-bebc-6995702987bb" providerId="ADAL" clId="{10D088A6-40A6-48EE-9CDD-2C0DC5043D76}" dt="2023-08-22T15:59:53.271" v="117" actId="700"/>
          <ac:spMkLst>
            <pc:docMk/>
            <pc:sldMk cId="107298562" sldId="1189"/>
            <ac:spMk id="9" creationId="{5D195B06-F0B2-BC96-CE81-B9379EE9DEBE}"/>
          </ac:spMkLst>
        </pc:spChg>
        <pc:spChg chg="add del mod ord">
          <ac:chgData name="Gil Jennifer" userId="bc41f5d2-f00c-4ec6-bebc-6995702987bb" providerId="ADAL" clId="{10D088A6-40A6-48EE-9CDD-2C0DC5043D76}" dt="2023-08-22T16:00:42.931" v="118" actId="700"/>
          <ac:spMkLst>
            <pc:docMk/>
            <pc:sldMk cId="107298562" sldId="1189"/>
            <ac:spMk id="10" creationId="{AE378BE7-EE05-BE74-AD49-101D7CB48054}"/>
          </ac:spMkLst>
        </pc:spChg>
        <pc:spChg chg="add del mod ord">
          <ac:chgData name="Gil Jennifer" userId="bc41f5d2-f00c-4ec6-bebc-6995702987bb" providerId="ADAL" clId="{10D088A6-40A6-48EE-9CDD-2C0DC5043D76}" dt="2023-08-22T16:00:42.931" v="118" actId="700"/>
          <ac:spMkLst>
            <pc:docMk/>
            <pc:sldMk cId="107298562" sldId="1189"/>
            <ac:spMk id="11" creationId="{239617C8-0702-0DE5-CAA0-9722B8F37F96}"/>
          </ac:spMkLst>
        </pc:spChg>
        <pc:spChg chg="add mod">
          <ac:chgData name="Gil Jennifer" userId="bc41f5d2-f00c-4ec6-bebc-6995702987bb" providerId="ADAL" clId="{10D088A6-40A6-48EE-9CDD-2C0DC5043D76}" dt="2023-08-22T16:12:35.947" v="434" actId="1076"/>
          <ac:spMkLst>
            <pc:docMk/>
            <pc:sldMk cId="107298562" sldId="1189"/>
            <ac:spMk id="12" creationId="{C5414880-EAC9-0705-F1CF-8DACD5A1E841}"/>
          </ac:spMkLst>
        </pc:spChg>
        <pc:picChg chg="add mod ord modCrop">
          <ac:chgData name="Gil Jennifer" userId="bc41f5d2-f00c-4ec6-bebc-6995702987bb" providerId="ADAL" clId="{10D088A6-40A6-48EE-9CDD-2C0DC5043D76}" dt="2023-08-22T16:04:34.814" v="331" actId="14100"/>
          <ac:picMkLst>
            <pc:docMk/>
            <pc:sldMk cId="107298562" sldId="1189"/>
            <ac:picMk id="5" creationId="{BA3B04DE-D6A1-CFCD-C1DB-AD0094ED348C}"/>
          </ac:picMkLst>
        </pc:picChg>
        <pc:picChg chg="add mod">
          <ac:chgData name="Gil Jennifer" userId="bc41f5d2-f00c-4ec6-bebc-6995702987bb" providerId="ADAL" clId="{10D088A6-40A6-48EE-9CDD-2C0DC5043D76}" dt="2023-08-22T16:12:46.738" v="437" actId="1076"/>
          <ac:picMkLst>
            <pc:docMk/>
            <pc:sldMk cId="107298562" sldId="1189"/>
            <ac:picMk id="14" creationId="{2886844C-0229-A369-6A31-4D962829CFB7}"/>
          </ac:picMkLst>
        </pc:picChg>
        <pc:picChg chg="add del">
          <ac:chgData name="Gil Jennifer" userId="bc41f5d2-f00c-4ec6-bebc-6995702987bb" providerId="ADAL" clId="{10D088A6-40A6-48EE-9CDD-2C0DC5043D76}" dt="2023-08-22T16:10:41.633" v="421" actId="478"/>
          <ac:picMkLst>
            <pc:docMk/>
            <pc:sldMk cId="107298562" sldId="1189"/>
            <ac:picMk id="16" creationId="{07AB4B83-AA1C-71FA-9728-88CBBE0EE3EB}"/>
          </ac:picMkLst>
        </pc:picChg>
        <pc:picChg chg="add mod">
          <ac:chgData name="Gil Jennifer" userId="bc41f5d2-f00c-4ec6-bebc-6995702987bb" providerId="ADAL" clId="{10D088A6-40A6-48EE-9CDD-2C0DC5043D76}" dt="2023-08-22T16:11:05.575" v="428" actId="1076"/>
          <ac:picMkLst>
            <pc:docMk/>
            <pc:sldMk cId="107298562" sldId="1189"/>
            <ac:picMk id="18" creationId="{D79F173D-68B5-3AAC-F44F-EFCC2DD67549}"/>
          </ac:picMkLst>
        </pc:picChg>
        <pc:picChg chg="add del">
          <ac:chgData name="Gil Jennifer" userId="bc41f5d2-f00c-4ec6-bebc-6995702987bb" providerId="ADAL" clId="{10D088A6-40A6-48EE-9CDD-2C0DC5043D76}" dt="2023-08-22T16:12:18.550" v="430" actId="478"/>
          <ac:picMkLst>
            <pc:docMk/>
            <pc:sldMk cId="107298562" sldId="1189"/>
            <ac:picMk id="20" creationId="{7E3C5764-73A1-AC88-902D-F1524D45411D}"/>
          </ac:picMkLst>
        </pc:picChg>
        <pc:picChg chg="add mod">
          <ac:chgData name="Gil Jennifer" userId="bc41f5d2-f00c-4ec6-bebc-6995702987bb" providerId="ADAL" clId="{10D088A6-40A6-48EE-9CDD-2C0DC5043D76}" dt="2023-08-22T16:12:40.520" v="436" actId="1076"/>
          <ac:picMkLst>
            <pc:docMk/>
            <pc:sldMk cId="107298562" sldId="1189"/>
            <ac:picMk id="22" creationId="{F3F6615A-1D5E-C3CD-C63B-31A4D5E083C0}"/>
          </ac:picMkLst>
        </pc:picChg>
      </pc:sldChg>
      <pc:sldChg chg="new del">
        <pc:chgData name="Gil Jennifer" userId="bc41f5d2-f00c-4ec6-bebc-6995702987bb" providerId="ADAL" clId="{10D088A6-40A6-48EE-9CDD-2C0DC5043D76}" dt="2023-08-22T15:57:36.215" v="105" actId="47"/>
        <pc:sldMkLst>
          <pc:docMk/>
          <pc:sldMk cId="1910551804" sldId="1189"/>
        </pc:sldMkLst>
      </pc:sldChg>
      <pc:sldChg chg="addSp modSp new del mod setBg">
        <pc:chgData name="Gil Jennifer" userId="bc41f5d2-f00c-4ec6-bebc-6995702987bb" providerId="ADAL" clId="{10D088A6-40A6-48EE-9CDD-2C0DC5043D76}" dt="2023-08-22T12:20:48.140" v="96" actId="47"/>
        <pc:sldMkLst>
          <pc:docMk/>
          <pc:sldMk cId="2861123453" sldId="1189"/>
        </pc:sldMkLst>
        <pc:picChg chg="add mod">
          <ac:chgData name="Gil Jennifer" userId="bc41f5d2-f00c-4ec6-bebc-6995702987bb" providerId="ADAL" clId="{10D088A6-40A6-48EE-9CDD-2C0DC5043D76}" dt="2023-08-22T12:20:13.686" v="95" actId="26606"/>
          <ac:picMkLst>
            <pc:docMk/>
            <pc:sldMk cId="2861123453" sldId="1189"/>
            <ac:picMk id="3" creationId="{8234D470-FBAD-C0ED-1809-04ED24FAAAD9}"/>
          </ac:picMkLst>
        </pc:picChg>
      </pc:sldChg>
      <pc:sldChg chg="addSp delSp modSp new mod setBg">
        <pc:chgData name="Gil Jennifer" userId="bc41f5d2-f00c-4ec6-bebc-6995702987bb" providerId="ADAL" clId="{10D088A6-40A6-48EE-9CDD-2C0DC5043D76}" dt="2023-08-22T17:13:48.818" v="571" actId="1076"/>
        <pc:sldMkLst>
          <pc:docMk/>
          <pc:sldMk cId="313095724" sldId="1190"/>
        </pc:sldMkLst>
        <pc:spChg chg="mod">
          <ac:chgData name="Gil Jennifer" userId="bc41f5d2-f00c-4ec6-bebc-6995702987bb" providerId="ADAL" clId="{10D088A6-40A6-48EE-9CDD-2C0DC5043D76}" dt="2023-08-22T17:13:40.403" v="569" actId="26606"/>
          <ac:spMkLst>
            <pc:docMk/>
            <pc:sldMk cId="313095724" sldId="1190"/>
            <ac:spMk id="2" creationId="{4E337C66-1DB7-EB93-96D3-14DC24F8AA79}"/>
          </ac:spMkLst>
        </pc:spChg>
        <pc:spChg chg="del mod">
          <ac:chgData name="Gil Jennifer" userId="bc41f5d2-f00c-4ec6-bebc-6995702987bb" providerId="ADAL" clId="{10D088A6-40A6-48EE-9CDD-2C0DC5043D76}" dt="2023-08-22T17:13:20.771" v="554" actId="22"/>
          <ac:spMkLst>
            <pc:docMk/>
            <pc:sldMk cId="313095724" sldId="1190"/>
            <ac:spMk id="3" creationId="{2D59013A-50B4-6D25-E9B7-EA86CBB8EE0F}"/>
          </ac:spMkLst>
        </pc:spChg>
        <pc:spChg chg="add">
          <ac:chgData name="Gil Jennifer" userId="bc41f5d2-f00c-4ec6-bebc-6995702987bb" providerId="ADAL" clId="{10D088A6-40A6-48EE-9CDD-2C0DC5043D76}" dt="2023-08-22T17:13:40.403" v="569" actId="26606"/>
          <ac:spMkLst>
            <pc:docMk/>
            <pc:sldMk cId="313095724" sldId="1190"/>
            <ac:spMk id="10" creationId="{A8384FB5-9ADC-4DDC-881B-597D56F5B15D}"/>
          </ac:spMkLst>
        </pc:spChg>
        <pc:spChg chg="add">
          <ac:chgData name="Gil Jennifer" userId="bc41f5d2-f00c-4ec6-bebc-6995702987bb" providerId="ADAL" clId="{10D088A6-40A6-48EE-9CDD-2C0DC5043D76}" dt="2023-08-22T17:13:40.403" v="569" actId="26606"/>
          <ac:spMkLst>
            <pc:docMk/>
            <pc:sldMk cId="313095724" sldId="1190"/>
            <ac:spMk id="12" creationId="{1199E1B1-A8C0-4FE8-A5A8-1CB41D69F857}"/>
          </ac:spMkLst>
        </pc:spChg>
        <pc:spChg chg="add">
          <ac:chgData name="Gil Jennifer" userId="bc41f5d2-f00c-4ec6-bebc-6995702987bb" providerId="ADAL" clId="{10D088A6-40A6-48EE-9CDD-2C0DC5043D76}" dt="2023-08-22T17:13:40.403" v="569" actId="26606"/>
          <ac:spMkLst>
            <pc:docMk/>
            <pc:sldMk cId="313095724" sldId="1190"/>
            <ac:spMk id="14" creationId="{84A8DE83-DE75-4B41-9DB4-A7EC0B0DEC0B}"/>
          </ac:spMkLst>
        </pc:spChg>
        <pc:spChg chg="add">
          <ac:chgData name="Gil Jennifer" userId="bc41f5d2-f00c-4ec6-bebc-6995702987bb" providerId="ADAL" clId="{10D088A6-40A6-48EE-9CDD-2C0DC5043D76}" dt="2023-08-22T17:13:40.403" v="569" actId="26606"/>
          <ac:spMkLst>
            <pc:docMk/>
            <pc:sldMk cId="313095724" sldId="1190"/>
            <ac:spMk id="16" creationId="{A7009A0A-BEF5-4EAC-AF15-E4F9F002E239}"/>
          </ac:spMkLst>
        </pc:spChg>
        <pc:picChg chg="add mod ord">
          <ac:chgData name="Gil Jennifer" userId="bc41f5d2-f00c-4ec6-bebc-6995702987bb" providerId="ADAL" clId="{10D088A6-40A6-48EE-9CDD-2C0DC5043D76}" dt="2023-08-22T17:13:48.818" v="571" actId="1076"/>
          <ac:picMkLst>
            <pc:docMk/>
            <pc:sldMk cId="313095724" sldId="1190"/>
            <ac:picMk id="5" creationId="{15C45F8A-4C2D-16E3-43D4-8766A68D1C48}"/>
          </ac:picMkLst>
        </pc:picChg>
      </pc:sldChg>
      <pc:sldChg chg="addSp delSp modSp new mod setBg modClrScheme chgLayout">
        <pc:chgData name="Gil Jennifer" userId="bc41f5d2-f00c-4ec6-bebc-6995702987bb" providerId="ADAL" clId="{10D088A6-40A6-48EE-9CDD-2C0DC5043D76}" dt="2023-08-22T17:21:31.034" v="713" actId="255"/>
        <pc:sldMkLst>
          <pc:docMk/>
          <pc:sldMk cId="3479651060" sldId="1191"/>
        </pc:sldMkLst>
        <pc:spChg chg="mod ord">
          <ac:chgData name="Gil Jennifer" userId="bc41f5d2-f00c-4ec6-bebc-6995702987bb" providerId="ADAL" clId="{10D088A6-40A6-48EE-9CDD-2C0DC5043D76}" dt="2023-08-22T17:21:24.765" v="712" actId="26606"/>
          <ac:spMkLst>
            <pc:docMk/>
            <pc:sldMk cId="3479651060" sldId="1191"/>
            <ac:spMk id="2" creationId="{CDDBCF35-FC94-65F0-CCBD-3C76B80BBAAB}"/>
          </ac:spMkLst>
        </pc:spChg>
        <pc:spChg chg="mod ord">
          <ac:chgData name="Gil Jennifer" userId="bc41f5d2-f00c-4ec6-bebc-6995702987bb" providerId="ADAL" clId="{10D088A6-40A6-48EE-9CDD-2C0DC5043D76}" dt="2023-08-22T17:21:31.034" v="713" actId="255"/>
          <ac:spMkLst>
            <pc:docMk/>
            <pc:sldMk cId="3479651060" sldId="1191"/>
            <ac:spMk id="3" creationId="{96768C4A-03C7-B827-F11B-C8D75F21BF73}"/>
          </ac:spMkLst>
        </pc:spChg>
        <pc:spChg chg="add del mod ord">
          <ac:chgData name="Gil Jennifer" userId="bc41f5d2-f00c-4ec6-bebc-6995702987bb" providerId="ADAL" clId="{10D088A6-40A6-48EE-9CDD-2C0DC5043D76}" dt="2023-08-22T17:19:36.365" v="705" actId="22"/>
          <ac:spMkLst>
            <pc:docMk/>
            <pc:sldMk cId="3479651060" sldId="1191"/>
            <ac:spMk id="4" creationId="{D8F2E529-DCEC-7395-3250-D0A34DE8D125}"/>
          </ac:spMkLst>
        </pc:spChg>
        <pc:spChg chg="add del">
          <ac:chgData name="Gil Jennifer" userId="bc41f5d2-f00c-4ec6-bebc-6995702987bb" providerId="ADAL" clId="{10D088A6-40A6-48EE-9CDD-2C0DC5043D76}" dt="2023-08-22T17:20:52.684" v="707" actId="26606"/>
          <ac:spMkLst>
            <pc:docMk/>
            <pc:sldMk cId="3479651060" sldId="1191"/>
            <ac:spMk id="11" creationId="{058A14AF-9FB5-4CC7-BA35-E8E85D3EDF0E}"/>
          </ac:spMkLst>
        </pc:spChg>
        <pc:spChg chg="add del">
          <ac:chgData name="Gil Jennifer" userId="bc41f5d2-f00c-4ec6-bebc-6995702987bb" providerId="ADAL" clId="{10D088A6-40A6-48EE-9CDD-2C0DC5043D76}" dt="2023-08-22T17:20:52.684" v="707" actId="26606"/>
          <ac:spMkLst>
            <pc:docMk/>
            <pc:sldMk cId="3479651060" sldId="1191"/>
            <ac:spMk id="13" creationId="{3A9A4357-BD1D-4622-A4FE-766E6AB8DE84}"/>
          </ac:spMkLst>
        </pc:spChg>
        <pc:spChg chg="add del">
          <ac:chgData name="Gil Jennifer" userId="bc41f5d2-f00c-4ec6-bebc-6995702987bb" providerId="ADAL" clId="{10D088A6-40A6-48EE-9CDD-2C0DC5043D76}" dt="2023-08-22T17:20:52.684" v="707" actId="26606"/>
          <ac:spMkLst>
            <pc:docMk/>
            <pc:sldMk cId="3479651060" sldId="1191"/>
            <ac:spMk id="15" creationId="{E659831F-0D9A-4C63-9EBB-8435B85A440F}"/>
          </ac:spMkLst>
        </pc:spChg>
        <pc:spChg chg="add del">
          <ac:chgData name="Gil Jennifer" userId="bc41f5d2-f00c-4ec6-bebc-6995702987bb" providerId="ADAL" clId="{10D088A6-40A6-48EE-9CDD-2C0DC5043D76}" dt="2023-08-22T17:20:52.684" v="707" actId="26606"/>
          <ac:spMkLst>
            <pc:docMk/>
            <pc:sldMk cId="3479651060" sldId="1191"/>
            <ac:spMk id="17" creationId="{E6995CE5-F890-4ABA-82A2-26507CE8D2A3}"/>
          </ac:spMkLst>
        </pc:spChg>
        <pc:spChg chg="add del">
          <ac:chgData name="Gil Jennifer" userId="bc41f5d2-f00c-4ec6-bebc-6995702987bb" providerId="ADAL" clId="{10D088A6-40A6-48EE-9CDD-2C0DC5043D76}" dt="2023-08-22T17:20:56.817" v="709" actId="26606"/>
          <ac:spMkLst>
            <pc:docMk/>
            <pc:sldMk cId="3479651060" sldId="1191"/>
            <ac:spMk id="19" creationId="{7FF47CB7-972F-479F-A36D-9E72D26EC8DA}"/>
          </ac:spMkLst>
        </pc:spChg>
        <pc:spChg chg="add del">
          <ac:chgData name="Gil Jennifer" userId="bc41f5d2-f00c-4ec6-bebc-6995702987bb" providerId="ADAL" clId="{10D088A6-40A6-48EE-9CDD-2C0DC5043D76}" dt="2023-08-22T17:20:56.817" v="709" actId="26606"/>
          <ac:spMkLst>
            <pc:docMk/>
            <pc:sldMk cId="3479651060" sldId="1191"/>
            <ac:spMk id="20" creationId="{0D153B68-5844-490D-8E67-F616D6D721CA}"/>
          </ac:spMkLst>
        </pc:spChg>
        <pc:spChg chg="add del">
          <ac:chgData name="Gil Jennifer" userId="bc41f5d2-f00c-4ec6-bebc-6995702987bb" providerId="ADAL" clId="{10D088A6-40A6-48EE-9CDD-2C0DC5043D76}" dt="2023-08-22T17:20:56.817" v="709" actId="26606"/>
          <ac:spMkLst>
            <pc:docMk/>
            <pc:sldMk cId="3479651060" sldId="1191"/>
            <ac:spMk id="21" creationId="{9A0D773F-7A7D-4DBB-9DEA-86BB8B8F4BC8}"/>
          </ac:spMkLst>
        </pc:spChg>
        <pc:spChg chg="add del">
          <ac:chgData name="Gil Jennifer" userId="bc41f5d2-f00c-4ec6-bebc-6995702987bb" providerId="ADAL" clId="{10D088A6-40A6-48EE-9CDD-2C0DC5043D76}" dt="2023-08-22T17:21:24.765" v="712" actId="26606"/>
          <ac:spMkLst>
            <pc:docMk/>
            <pc:sldMk cId="3479651060" sldId="1191"/>
            <ac:spMk id="23" creationId="{058A14AF-9FB5-4CC7-BA35-E8E85D3EDF0E}"/>
          </ac:spMkLst>
        </pc:spChg>
        <pc:spChg chg="add del">
          <ac:chgData name="Gil Jennifer" userId="bc41f5d2-f00c-4ec6-bebc-6995702987bb" providerId="ADAL" clId="{10D088A6-40A6-48EE-9CDD-2C0DC5043D76}" dt="2023-08-22T17:21:24.765" v="712" actId="26606"/>
          <ac:spMkLst>
            <pc:docMk/>
            <pc:sldMk cId="3479651060" sldId="1191"/>
            <ac:spMk id="24" creationId="{3A9A4357-BD1D-4622-A4FE-766E6AB8DE84}"/>
          </ac:spMkLst>
        </pc:spChg>
        <pc:spChg chg="add del">
          <ac:chgData name="Gil Jennifer" userId="bc41f5d2-f00c-4ec6-bebc-6995702987bb" providerId="ADAL" clId="{10D088A6-40A6-48EE-9CDD-2C0DC5043D76}" dt="2023-08-22T17:21:24.765" v="712" actId="26606"/>
          <ac:spMkLst>
            <pc:docMk/>
            <pc:sldMk cId="3479651060" sldId="1191"/>
            <ac:spMk id="25" creationId="{E659831F-0D9A-4C63-9EBB-8435B85A440F}"/>
          </ac:spMkLst>
        </pc:spChg>
        <pc:spChg chg="add del">
          <ac:chgData name="Gil Jennifer" userId="bc41f5d2-f00c-4ec6-bebc-6995702987bb" providerId="ADAL" clId="{10D088A6-40A6-48EE-9CDD-2C0DC5043D76}" dt="2023-08-22T17:21:24.765" v="712" actId="26606"/>
          <ac:spMkLst>
            <pc:docMk/>
            <pc:sldMk cId="3479651060" sldId="1191"/>
            <ac:spMk id="26" creationId="{E6995CE5-F890-4ABA-82A2-26507CE8D2A3}"/>
          </ac:spMkLst>
        </pc:spChg>
        <pc:spChg chg="add">
          <ac:chgData name="Gil Jennifer" userId="bc41f5d2-f00c-4ec6-bebc-6995702987bb" providerId="ADAL" clId="{10D088A6-40A6-48EE-9CDD-2C0DC5043D76}" dt="2023-08-22T17:21:24.765" v="712" actId="26606"/>
          <ac:spMkLst>
            <pc:docMk/>
            <pc:sldMk cId="3479651060" sldId="1191"/>
            <ac:spMk id="31" creationId="{FFB60E8C-7224-44A4-87A0-46A1711DD2ED}"/>
          </ac:spMkLst>
        </pc:spChg>
        <pc:spChg chg="add">
          <ac:chgData name="Gil Jennifer" userId="bc41f5d2-f00c-4ec6-bebc-6995702987bb" providerId="ADAL" clId="{10D088A6-40A6-48EE-9CDD-2C0DC5043D76}" dt="2023-08-22T17:21:24.765" v="712" actId="26606"/>
          <ac:spMkLst>
            <pc:docMk/>
            <pc:sldMk cId="3479651060" sldId="1191"/>
            <ac:spMk id="33" creationId="{5DA32751-37A2-45C0-BE94-63D375E27003}"/>
          </ac:spMkLst>
        </pc:spChg>
        <pc:spChg chg="add">
          <ac:chgData name="Gil Jennifer" userId="bc41f5d2-f00c-4ec6-bebc-6995702987bb" providerId="ADAL" clId="{10D088A6-40A6-48EE-9CDD-2C0DC5043D76}" dt="2023-08-22T17:21:24.765" v="712" actId="26606"/>
          <ac:spMkLst>
            <pc:docMk/>
            <pc:sldMk cId="3479651060" sldId="1191"/>
            <ac:spMk id="35" creationId="{E659831F-0D9A-4C63-9EBB-8435B85A440F}"/>
          </ac:spMkLst>
        </pc:spChg>
        <pc:spChg chg="add">
          <ac:chgData name="Gil Jennifer" userId="bc41f5d2-f00c-4ec6-bebc-6995702987bb" providerId="ADAL" clId="{10D088A6-40A6-48EE-9CDD-2C0DC5043D76}" dt="2023-08-22T17:21:24.765" v="712" actId="26606"/>
          <ac:spMkLst>
            <pc:docMk/>
            <pc:sldMk cId="3479651060" sldId="1191"/>
            <ac:spMk id="37" creationId="{5A55FBCD-CD42-40F5-8A1B-3203F9CAEEAA}"/>
          </ac:spMkLst>
        </pc:spChg>
        <pc:picChg chg="add mod ord">
          <ac:chgData name="Gil Jennifer" userId="bc41f5d2-f00c-4ec6-bebc-6995702987bb" providerId="ADAL" clId="{10D088A6-40A6-48EE-9CDD-2C0DC5043D76}" dt="2023-08-22T17:21:24.765" v="712" actId="26606"/>
          <ac:picMkLst>
            <pc:docMk/>
            <pc:sldMk cId="3479651060" sldId="1191"/>
            <ac:picMk id="6" creationId="{E8C9630B-DDFF-A969-0805-0261AC4DB919}"/>
          </ac:picMkLst>
        </pc:picChg>
      </pc:sldChg>
      <pc:sldChg chg="addSp delSp modSp new mod setBg modClrScheme chgLayout">
        <pc:chgData name="Gil Jennifer" userId="bc41f5d2-f00c-4ec6-bebc-6995702987bb" providerId="ADAL" clId="{10D088A6-40A6-48EE-9CDD-2C0DC5043D76}" dt="2023-08-22T17:33:25.265" v="921" actId="14100"/>
        <pc:sldMkLst>
          <pc:docMk/>
          <pc:sldMk cId="3865372647" sldId="1192"/>
        </pc:sldMkLst>
        <pc:spChg chg="mod ord">
          <ac:chgData name="Gil Jennifer" userId="bc41f5d2-f00c-4ec6-bebc-6995702987bb" providerId="ADAL" clId="{10D088A6-40A6-48EE-9CDD-2C0DC5043D76}" dt="2023-08-22T17:32:25.161" v="905" actId="700"/>
          <ac:spMkLst>
            <pc:docMk/>
            <pc:sldMk cId="3865372647" sldId="1192"/>
            <ac:spMk id="2" creationId="{BD5C7986-E47C-4CCA-F539-B6A53E0925D1}"/>
          </ac:spMkLst>
        </pc:spChg>
        <pc:spChg chg="mod ord">
          <ac:chgData name="Gil Jennifer" userId="bc41f5d2-f00c-4ec6-bebc-6995702987bb" providerId="ADAL" clId="{10D088A6-40A6-48EE-9CDD-2C0DC5043D76}" dt="2023-08-22T17:32:25.161" v="905" actId="700"/>
          <ac:spMkLst>
            <pc:docMk/>
            <pc:sldMk cId="3865372647" sldId="1192"/>
            <ac:spMk id="3" creationId="{E69DA0D8-24A0-0AF0-585E-430AB95051FB}"/>
          </ac:spMkLst>
        </pc:spChg>
        <pc:spChg chg="add del mod ord">
          <ac:chgData name="Gil Jennifer" userId="bc41f5d2-f00c-4ec6-bebc-6995702987bb" providerId="ADAL" clId="{10D088A6-40A6-48EE-9CDD-2C0DC5043D76}" dt="2023-08-22T17:32:37.883" v="906" actId="931"/>
          <ac:spMkLst>
            <pc:docMk/>
            <pc:sldMk cId="3865372647" sldId="1192"/>
            <ac:spMk id="4" creationId="{3BFF5DFA-2A58-CE6B-E6B9-8D5A33CFDF20}"/>
          </ac:spMkLst>
        </pc:spChg>
        <pc:picChg chg="add mod">
          <ac:chgData name="Gil Jennifer" userId="bc41f5d2-f00c-4ec6-bebc-6995702987bb" providerId="ADAL" clId="{10D088A6-40A6-48EE-9CDD-2C0DC5043D76}" dt="2023-08-22T17:33:25.265" v="921" actId="14100"/>
          <ac:picMkLst>
            <pc:docMk/>
            <pc:sldMk cId="3865372647" sldId="1192"/>
            <ac:picMk id="6" creationId="{7C6F8A36-0189-FD42-C93F-EED1E0CDA2C6}"/>
          </ac:picMkLst>
        </pc:picChg>
      </pc:sldChg>
      <pc:sldChg chg="new del">
        <pc:chgData name="Gil Jennifer" userId="bc41f5d2-f00c-4ec6-bebc-6995702987bb" providerId="ADAL" clId="{10D088A6-40A6-48EE-9CDD-2C0DC5043D76}" dt="2023-08-22T17:33:29.752" v="922" actId="47"/>
        <pc:sldMkLst>
          <pc:docMk/>
          <pc:sldMk cId="3295689224" sldId="1193"/>
        </pc:sldMkLst>
      </pc:sldChg>
      <pc:sldMasterChg chg="del delSldLayout">
        <pc:chgData name="Gil Jennifer" userId="bc41f5d2-f00c-4ec6-bebc-6995702987bb" providerId="ADAL" clId="{10D088A6-40A6-48EE-9CDD-2C0DC5043D76}" dt="2023-08-22T12:17:09.730" v="92" actId="47"/>
        <pc:sldMasterMkLst>
          <pc:docMk/>
          <pc:sldMasterMk cId="2701052764" sldId="2147483660"/>
        </pc:sldMasterMkLst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104352281" sldId="2147483661"/>
          </pc:sldLayoutMkLst>
        </pc:sldLayoutChg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3243576937" sldId="2147483662"/>
          </pc:sldLayoutMkLst>
        </pc:sldLayoutChg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4172896213" sldId="2147483663"/>
          </pc:sldLayoutMkLst>
        </pc:sldLayoutChg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3723727804" sldId="2147483664"/>
          </pc:sldLayoutMkLst>
        </pc:sldLayoutChg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3340922919" sldId="2147483665"/>
          </pc:sldLayoutMkLst>
        </pc:sldLayoutChg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4119103800" sldId="2147483666"/>
          </pc:sldLayoutMkLst>
        </pc:sldLayoutChg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1151152302" sldId="2147483667"/>
          </pc:sldLayoutMkLst>
        </pc:sldLayoutChg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93906053" sldId="2147483668"/>
          </pc:sldLayoutMkLst>
        </pc:sldLayoutChg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4127920701" sldId="2147483669"/>
          </pc:sldLayoutMkLst>
        </pc:sldLayoutChg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3687131950" sldId="2147483670"/>
          </pc:sldLayoutMkLst>
        </pc:sldLayoutChg>
        <pc:sldLayoutChg chg="del">
          <pc:chgData name="Gil Jennifer" userId="bc41f5d2-f00c-4ec6-bebc-6995702987bb" providerId="ADAL" clId="{10D088A6-40A6-48EE-9CDD-2C0DC5043D76}" dt="2023-08-22T12:17:09.730" v="92" actId="47"/>
          <pc:sldLayoutMkLst>
            <pc:docMk/>
            <pc:sldMasterMk cId="2701052764" sldId="2147483660"/>
            <pc:sldLayoutMk cId="3635867988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2708-DD07-4EFA-8B4E-9F3B3A4AFA1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8B017-8468-412E-A7A1-C887F30C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7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CB8FF-4632-4B74-83FA-4B2150381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58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our 22-23 results. We were graded this year on a 6-cell formula instead of a 10-cell formula. This is because the State of Florida switched from the FSA to the FAST assessments. As a result, learning gains were not including in the calculation.</a:t>
            </a:r>
          </a:p>
          <a:p>
            <a:endParaRPr lang="en-US" dirty="0"/>
          </a:p>
          <a:p>
            <a:r>
              <a:rPr lang="en-US" dirty="0"/>
              <a:t>Explain the data including Graduation and Acceleration</a:t>
            </a:r>
          </a:p>
          <a:p>
            <a:endParaRPr lang="en-US" dirty="0"/>
          </a:p>
          <a:p>
            <a:r>
              <a:rPr lang="en-US" dirty="0"/>
              <a:t>Here is this guy on his journey much like us reaching for the top. </a:t>
            </a:r>
          </a:p>
          <a:p>
            <a:br>
              <a:rPr lang="en-US" dirty="0"/>
            </a:br>
            <a:r>
              <a:rPr lang="en-US" dirty="0"/>
              <a:t>What do you notice about his path?</a:t>
            </a:r>
          </a:p>
          <a:p>
            <a:r>
              <a:rPr lang="en-US" dirty="0"/>
              <a:t>Ups and downs.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9D174-0FD1-4B51-9F13-AB265A9F5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F83AE-F6C1-4B27-BA4E-A0F804FFB3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67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CB8FF-4632-4B74-83FA-4B2150381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4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CB8FF-4632-4B74-83FA-4B2150381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46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712C-F2AA-4BE2-A4DD-DD2D452F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47C41-34F0-40BC-BEBF-42ED58E77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A48C0-F15F-4F0D-B859-2E17D0C6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0C4D6-0412-472F-9557-A72AF5CC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DC354-0CC0-41B0-A852-2E1360E5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36EF-757B-4A5E-9419-E97DC968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FA832-EE13-404E-BC4C-822FDD979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875E-6D3F-4E33-A61B-621A5275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40D5B-E86F-48D3-B43A-1C059EFF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77F36-8BE1-4FB0-B452-E7EEADE0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1ED36-C809-4519-81D9-BC60C7A58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29D50-1047-414C-B098-AF4555F74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44E3F-B692-4F7C-826B-263D9416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F1328-3E40-4024-82DE-C7DD801D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236AD-E4A4-40CB-A4D3-986D10B9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8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4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6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2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4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8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FC05-DD46-4C42-BF0B-EA68BB75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0D8E-4707-4799-B4A0-EF7E04E3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63D27-AAC2-4AC5-84E5-53242B36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5288B-52B7-4779-939D-2DF7D17B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0A1F8-9127-4533-95D8-1D59E4F0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68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1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91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2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F8B-1CAE-890E-4638-64F0A4D0B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35AEE-6659-3CA3-43A5-7A76BEAD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82A7D-925B-BBD1-C8B6-D079DF44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3A0B7-D596-C524-EE2B-3683D73C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C835B-9FE5-F1C1-24E5-90CBD96B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9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DF49-7AE1-6DA1-9A51-1B218972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6FF2D-1C25-108D-4CD9-5A4F84C47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48ED4-E390-491A-26D4-A020A1CC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0953-69AD-BE51-8BFE-044F84DF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F731-7754-8081-1919-9EA45D51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83E2-F6AD-6F78-750C-3FC5C1EE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95A63-59ED-CA9D-5381-043F83A90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1E15-3572-2F0C-C4C4-25800F7D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88304-8A52-A356-2FD6-CE1D21C9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00322-18C5-BC5A-17C9-9688F429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41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3019-E4F4-2DC8-20FF-73F5B1F1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CC0C-9587-D38B-77FA-EF4FB4CC0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7C44-E7D2-CEE4-840B-7BF4EE258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97401-53E5-867E-167C-C0D68E40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01A78-630A-00A0-F969-E505C262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1697B-F7C3-3C72-80D7-9CB9AC07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43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DF51-3A78-8CA7-F1C1-E8F40AF6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695C5-39FE-0FE8-D644-E7EC94E7D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D9E68-9F31-590D-B129-73A0EF0FE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AB3DF-6C76-2148-761F-056397CFC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50756-BD77-5A23-5595-94A3CE503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98D5C-6790-611F-5FEE-5D4F925B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A506E-1173-1CE4-5FA6-19779AA0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A7BC6-FE2F-D72D-B658-3F8F5111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42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7321-8F27-EFBC-8244-7A9F06D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9DC0E-A273-6F7B-7A4F-A1A7291E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99CD1-3979-175A-4177-1DCA1553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286E6-CC38-FA65-9C95-8C5793D6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92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6AC57-D825-0265-057C-5EF03023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07A54-E3E6-0C48-04DF-6026B2BF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86A16-3B19-054A-025C-59FB3CB9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3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64B9-E0D4-4760-9799-83CD55DF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7D3D1-D3E0-4D35-85B5-B805EFCE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983C-70EE-4388-958F-F2674DC3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F30B9-045E-4902-BF64-1F546024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3287C-89BE-4B75-A19C-11E9E4A5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7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C45F-0DA2-E652-DA43-5233132C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4415-EB75-E94A-1E0D-05DDD22FA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D3395-FD7E-DC51-FED6-2C92D7E30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86ADF-1FD1-44EA-C82F-94CBFCA5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0E203-F09B-C317-9FFB-34EA2052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AD52F-ACAB-0255-9C97-8FC14B90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46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5BA5-C7F9-A5EE-A193-B9B89BD42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644D8-17EE-94EC-B5AA-2EE692509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556D4-F29B-4575-D091-40A28CCA5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4EB98-352F-7B05-6DE4-92D7910F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FC9CD-F04A-8834-8527-D6B82F7B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9A719-F7D3-ED09-C64B-D4889061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9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B035-6C83-89C8-8712-44001BCC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F7207-3F2D-1EDD-C299-E30C984FA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AC2B8-CFE4-83E3-652B-7092A65B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3DB73-B4EB-B280-BB77-8ED8D684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51988-1CDC-344C-57AC-4287F9CB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16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43576-4986-4AE8-6EBB-44871D8FE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A2069-1FC4-DDA9-C330-74B524FA1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B0F0E-2F7D-8770-1600-0587AA63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86663-85D1-7A8F-169A-2F116A14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FE47-0DDC-0C86-18A4-4D63BC28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4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FB7A-D00B-40F4-98B1-6D46628C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C777-6EB2-4558-BF46-71ED6DCE1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7C0A9-88C4-4FA7-A9B7-DCEB9404F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15744-FD70-4EFB-9D2D-B2AF4B93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00603-41A3-416F-80C8-48A2B2D8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430A6-C644-44CE-8CFF-BB365DBD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D8F1-1977-4A60-89E6-6501843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9A726-3148-4EED-A159-C6D5D6F67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03947-5452-41AE-B3A4-24B653A9D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69F03-76D2-4C71-8610-FF7C04923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8852B-A3EF-4125-B4AA-B8EB7927A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965F8-B69C-4B31-A0B7-C7F908C3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30003-0C0F-4607-B838-6C1D0345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5544E-035F-49C1-8FA0-E7463480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6FA1-2E9B-4622-9D4E-24B65543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249EB-6A8E-40A3-9B18-94719960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848A8-066E-4DC9-B173-9D87E0B7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F97CF-6702-4050-97BC-46455C9A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0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D1460-DBC8-46C8-954A-7D43D3AE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6B4E8-1CB8-4C33-A587-7067C27E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6BA5-D1B8-42D1-A600-CC05E650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8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EFB1-710B-41B7-AB7E-71A871F6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FEBD-E36F-4EB6-9800-9AEAA18D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FBF3B-8CE0-4753-8E29-399C95132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FD8F8-283F-43FA-A263-6FA44653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AB78C-D6DB-453D-90F9-1A440D10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80BC7-61F6-4813-84E4-78B9BBDC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EE87-E33B-43A4-B550-A0AE50ED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BF088-A19B-49A5-817F-2FA341154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2B479-6A68-43FF-AC73-88FCDACE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71D94-F519-485E-B0D6-8C53E9FE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60265-6029-4207-AF68-1178B1CB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26CC-0B71-4BFA-BF39-AC2AF4EF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0EAE0-78C7-4E58-8290-4AD7DDAB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A4351-CB93-4156-9FAE-E36236237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3258-19B7-4DA4-8A69-A1AFEB8B3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17E3-6295-46BB-8D6B-9209E8FBC36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A13C2-A6BF-4566-ABB8-F96192200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9C3C5-6012-494A-BD22-A60AB8499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AAB0-0451-460B-AF04-591D31F0141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278D9A-21C2-3C64-B67D-53101D39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68C3F-DECB-57FE-AA8B-88885FD47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42A96-A2C6-AECB-3F6D-8091C6101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EFC3-4BC1-407C-B1E6-55E02DD5C8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0DF3F-8DB6-99E7-90FD-A3CF7E5F6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B4856-19AB-E664-6F5D-11508B5EE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8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lje@pcsb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clipart.net/clipart/category/money-clip-ar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2D02F-E4BE-4320-B60B-D96DA299E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8" r="-1" b="1175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A6D70-1822-4A18-868A-E411BE8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0E4F8-AA24-43CF-9640-2BB5B5D5E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185460" cy="14973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</a:rPr>
              <a:t>School Advisory Council</a:t>
            </a:r>
          </a:p>
          <a:p>
            <a:pPr algn="l"/>
            <a:r>
              <a:rPr lang="en-US" sz="2000" dirty="0"/>
              <a:t>Jennifer Gil </a:t>
            </a:r>
          </a:p>
          <a:p>
            <a:pPr algn="l"/>
            <a:r>
              <a:rPr lang="en-US" sz="2000" dirty="0"/>
              <a:t>Principal</a:t>
            </a:r>
          </a:p>
          <a:p>
            <a:pPr algn="l"/>
            <a:r>
              <a:rPr lang="en-US" sz="2000" dirty="0">
                <a:hlinkClick r:id="rId3"/>
              </a:rPr>
              <a:t>gilje@pcsb.org</a:t>
            </a:r>
            <a:r>
              <a:rPr lang="en-US" sz="20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73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E3DDF-9840-435D-87A0-7F7C7D46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869025"/>
            <a:ext cx="2586162" cy="1800165"/>
          </a:xfrm>
        </p:spPr>
        <p:txBody>
          <a:bodyPr anchor="t">
            <a:normAutofit/>
          </a:bodyPr>
          <a:lstStyle/>
          <a:p>
            <a:pPr algn="r"/>
            <a:r>
              <a:rPr lang="en-US" sz="3500"/>
              <a:t>Wall-to-Wall Academy </a:t>
            </a:r>
            <a:br>
              <a:rPr lang="en-US" sz="3500"/>
            </a:br>
            <a:r>
              <a:rPr lang="en-US" sz="3500"/>
              <a:t>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37C1B-49D1-45D2-8F95-CDECFACF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1" y="3863966"/>
            <a:ext cx="5571877" cy="1800164"/>
          </a:xfrm>
        </p:spPr>
        <p:txBody>
          <a:bodyPr anchor="t">
            <a:noAutofit/>
          </a:bodyPr>
          <a:lstStyle/>
          <a:p>
            <a:r>
              <a:rPr lang="en-US" sz="2400"/>
              <a:t>Center for Wellness &amp; Medical Professions</a:t>
            </a:r>
          </a:p>
          <a:p>
            <a:r>
              <a:rPr lang="en-US" sz="2400"/>
              <a:t>The Academy of Creators, Scholars &amp; Leaders</a:t>
            </a:r>
          </a:p>
          <a:p>
            <a:r>
              <a:rPr lang="en-US" sz="2400"/>
              <a:t>The Fundamental Program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6" y="6406116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A9D3504-1618-4DDB-8D10-33023A11D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07" y="616327"/>
            <a:ext cx="9144000" cy="25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3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4000">
              <a:srgbClr val="002060"/>
            </a:gs>
            <a:gs pos="83000">
              <a:srgbClr val="00206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F743-04BB-4146-AA9A-0A057822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What does it mean to be a wall-to-wall academy model school?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FF41B-81B6-4E65-B16B-1AF7538F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Small Learning Community with like-minded peers</a:t>
            </a:r>
          </a:p>
          <a:p>
            <a:r>
              <a:rPr lang="en-US">
                <a:solidFill>
                  <a:schemeClr val="bg1"/>
                </a:solidFill>
              </a:rPr>
              <a:t>Course alignment with student interests</a:t>
            </a:r>
          </a:p>
          <a:p>
            <a:r>
              <a:rPr lang="en-US">
                <a:solidFill>
                  <a:schemeClr val="bg1"/>
                </a:solidFill>
              </a:rPr>
              <a:t>College credit &amp; industry certifications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BE4C9A-B20C-41C1-AE29-7CCEF6588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1"/>
            <a:ext cx="4432528" cy="173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A7F9C20-C64F-4F03-8B54-5FB84254C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6" y="4403534"/>
            <a:ext cx="4400683" cy="13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65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67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2" y="1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69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20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3783776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3076" y="1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587CB-DA36-D63C-7680-E20ABC9F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85" y="321728"/>
            <a:ext cx="5249912" cy="96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u="sng">
                <a:solidFill>
                  <a:srgbClr val="FFFFFF"/>
                </a:solidFill>
              </a:rPr>
              <a:t>Your Administrative Staff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940DB8-6E79-4BB4-6304-C4CAAD416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" b="3491"/>
          <a:stretch/>
        </p:blipFill>
        <p:spPr>
          <a:xfrm>
            <a:off x="6273342" y="1891626"/>
            <a:ext cx="1868097" cy="2490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3FDBAA-3427-9F41-568E-F6805CCA8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" b="-4"/>
          <a:stretch/>
        </p:blipFill>
        <p:spPr>
          <a:xfrm>
            <a:off x="2048785" y="1891625"/>
            <a:ext cx="1870908" cy="2494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82D2B-9784-67F7-2666-D6FBEDC01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99" b="-5"/>
          <a:stretch/>
        </p:blipFill>
        <p:spPr>
          <a:xfrm>
            <a:off x="4163344" y="1898175"/>
            <a:ext cx="1877184" cy="2502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56062-F870-CE34-D5F0-BFBF61940E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9" r="2" b="2"/>
          <a:stretch/>
        </p:blipFill>
        <p:spPr>
          <a:xfrm>
            <a:off x="8349733" y="1879514"/>
            <a:ext cx="1877183" cy="2502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EFCF9D-F47F-9512-8F1E-3CCC7856C434}"/>
              </a:ext>
            </a:extLst>
          </p:cNvPr>
          <p:cNvSpPr txBox="1"/>
          <p:nvPr/>
        </p:nvSpPr>
        <p:spPr>
          <a:xfrm>
            <a:off x="6273342" y="5390318"/>
            <a:ext cx="1868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Mr. Sager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12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151E3-FDF6-C2CE-1665-8D2362DA3EA7}"/>
              </a:ext>
            </a:extLst>
          </p:cNvPr>
          <p:cNvSpPr txBox="1"/>
          <p:nvPr/>
        </p:nvSpPr>
        <p:spPr>
          <a:xfrm>
            <a:off x="1936667" y="5345290"/>
            <a:ext cx="2095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Mrs. Spurgeon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CWMP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311C6A-5141-D72E-C7DE-496DF101421F}"/>
              </a:ext>
            </a:extLst>
          </p:cNvPr>
          <p:cNvSpPr txBox="1"/>
          <p:nvPr/>
        </p:nvSpPr>
        <p:spPr>
          <a:xfrm>
            <a:off x="4031812" y="5380027"/>
            <a:ext cx="222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Mr. Washington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Fundamental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A91229-C639-0B4D-4E81-87AD5D9B84CF}"/>
              </a:ext>
            </a:extLst>
          </p:cNvPr>
          <p:cNvSpPr txBox="1"/>
          <p:nvPr/>
        </p:nvSpPr>
        <p:spPr>
          <a:xfrm>
            <a:off x="8349733" y="5380026"/>
            <a:ext cx="1868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Mrs. Lewis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27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754511-F09F-0BFF-A213-E716AB28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25" y="275778"/>
            <a:ext cx="4244455" cy="2189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89F9B0-C493-B8E4-C607-5EA816B8C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916" y="2579216"/>
            <a:ext cx="3783474" cy="4003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D3319B-870F-E0E4-5F2E-DFE436C01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52" y="275778"/>
            <a:ext cx="5938103" cy="63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DB567-C5F4-4F34-A765-8F1AD4DB0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190" y="2721789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2800" b="1" u="sng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 Highlights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9C7B1B4-050D-465B-AFB5-2EDCFF266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5860" y="4161701"/>
            <a:ext cx="2700944" cy="659993"/>
          </a:xfrm>
          <a:noFill/>
        </p:spPr>
        <p:txBody>
          <a:bodyPr>
            <a:normAutofit/>
          </a:bodyPr>
          <a:lstStyle/>
          <a:p>
            <a:endParaRPr lang="en-US" sz="1600">
              <a:solidFill>
                <a:srgbClr val="080808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83413E-1910-D608-3FD3-45D5BBC63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02" y="73937"/>
            <a:ext cx="5389298" cy="67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4000">
              <a:schemeClr val="bg1"/>
            </a:gs>
            <a:gs pos="83000">
              <a:schemeClr val="bg1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96F65C1-CC6D-4F38-96F0-8FFDF2A1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018"/>
            <a:ext cx="8229600" cy="1143000"/>
          </a:xfrm>
        </p:spPr>
        <p:txBody>
          <a:bodyPr/>
          <a:lstStyle/>
          <a:p>
            <a:r>
              <a:rPr lang="en-US" b="1" u="sng">
                <a:solidFill>
                  <a:srgbClr val="002060"/>
                </a:solidFill>
              </a:rPr>
              <a:t>After School Free Tutoring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8A53A1-A3C9-4CE8-969E-5319E177A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9714" y="959190"/>
            <a:ext cx="6163057" cy="4525963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002060"/>
                </a:solidFill>
              </a:rPr>
              <a:t>Tutoring in the core academic areas plus Spanish.</a:t>
            </a:r>
          </a:p>
          <a:p>
            <a:r>
              <a:rPr lang="en-US">
                <a:solidFill>
                  <a:srgbClr val="002060"/>
                </a:solidFill>
              </a:rPr>
              <a:t>Credit recovery</a:t>
            </a:r>
          </a:p>
          <a:p>
            <a:r>
              <a:rPr lang="en-US" b="1">
                <a:solidFill>
                  <a:srgbClr val="FF0000"/>
                </a:solidFill>
              </a:rPr>
              <a:t>Monday, Wednesday, and Thursday 2 p.m. to 3 p.m. in the media center. </a:t>
            </a:r>
          </a:p>
          <a:p>
            <a:r>
              <a:rPr lang="en-US">
                <a:solidFill>
                  <a:srgbClr val="002060"/>
                </a:solidFill>
              </a:rPr>
              <a:t>Students must be present by 2:05 p.m. in order to be allowed entrance. </a:t>
            </a:r>
          </a:p>
          <a:p>
            <a:r>
              <a:rPr lang="en-US">
                <a:solidFill>
                  <a:srgbClr val="002060"/>
                </a:solidFill>
              </a:rPr>
              <a:t>Students arriving later than 2:05 p.m. must have a pass from a coach or staff members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471378C-248E-4716-8998-B44FE8EDB9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01" y="1948543"/>
            <a:ext cx="2679627" cy="2960914"/>
          </a:xfrm>
        </p:spPr>
      </p:pic>
    </p:spTree>
    <p:extLst>
      <p:ext uri="{BB962C8B-B14F-4D97-AF65-F5344CB8AC3E}">
        <p14:creationId xmlns:p14="http://schemas.microsoft.com/office/powerpoint/2010/main" val="370767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0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0814" y="1924950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7196" y="4092816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147699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0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859" y="1683757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7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Graduation Requirements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C7FB1-5BC8-09CB-DFD7-48AF72B6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138" y="207171"/>
            <a:ext cx="5300663" cy="6311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Graduation Requirements- Standard High School Diploma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4 Credits in English</a:t>
            </a:r>
          </a:p>
          <a:p>
            <a:r>
              <a:rPr lang="en-US" sz="1600">
                <a:ea typeface="+mn-lt"/>
                <a:cs typeface="+mn-lt"/>
              </a:rPr>
              <a:t>4 Credits in Math including Algebra 1 and Geometry</a:t>
            </a:r>
          </a:p>
          <a:p>
            <a:r>
              <a:rPr lang="en-US" sz="1600">
                <a:ea typeface="+mn-lt"/>
                <a:cs typeface="+mn-lt"/>
              </a:rPr>
              <a:t>3 Credits in Science including Biology 1</a:t>
            </a:r>
          </a:p>
          <a:p>
            <a:r>
              <a:rPr lang="en-US" sz="1600">
                <a:ea typeface="+mn-lt"/>
                <a:cs typeface="+mn-lt"/>
              </a:rPr>
              <a:t>3 Credits in Social Studies including World History, US</a:t>
            </a:r>
          </a:p>
          <a:p>
            <a:r>
              <a:rPr lang="en-US" sz="1600">
                <a:ea typeface="+mn-lt"/>
                <a:cs typeface="+mn-lt"/>
              </a:rPr>
              <a:t>History, Government, Economics</a:t>
            </a:r>
          </a:p>
          <a:p>
            <a:r>
              <a:rPr lang="en-US" sz="1600">
                <a:ea typeface="+mn-lt"/>
                <a:cs typeface="+mn-lt"/>
              </a:rPr>
              <a:t>Personal Financial Literacy for students entering 9th grade in 2023-24 and beyond</a:t>
            </a:r>
            <a:endParaRPr lang="en-US"/>
          </a:p>
          <a:p>
            <a:r>
              <a:rPr lang="en-US" sz="1600">
                <a:ea typeface="+mn-lt"/>
                <a:cs typeface="+mn-lt"/>
              </a:rPr>
              <a:t>1 Credit in Fine or Performing Arts, Speech &amp; Debate, CTE course or approved Practical Arts</a:t>
            </a:r>
          </a:p>
          <a:p>
            <a:r>
              <a:rPr lang="en-US" sz="1600">
                <a:ea typeface="+mn-lt"/>
                <a:cs typeface="+mn-lt"/>
              </a:rPr>
              <a:t>1 Credit in H.O.P.E. (PE with Health included)</a:t>
            </a:r>
          </a:p>
          <a:p>
            <a:r>
              <a:rPr lang="en-US" sz="1600">
                <a:ea typeface="+mn-lt"/>
                <a:cs typeface="+mn-lt"/>
              </a:rPr>
              <a:t>8 Credits in Elective Courses</a:t>
            </a: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Must have a 2.0 Cumulative GPA (un-weighted)</a:t>
            </a:r>
            <a:endParaRPr lang="en-US" sz="1600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76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908CE4-70B9-5B00-4A41-81597FF9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759" y="3752850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SEMINARS</a:t>
            </a:r>
          </a:p>
        </p:txBody>
      </p:sp>
      <p:pic>
        <p:nvPicPr>
          <p:cNvPr id="9" name="Content Placeholder 8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1E9D2463-4535-CD41-5490-1E38446AA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1" b="20543"/>
          <a:stretch/>
        </p:blipFill>
        <p:spPr>
          <a:xfrm>
            <a:off x="1524020" y="1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D3F8D-F9E0-8EB8-FB1E-9B07D4E8A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986" y="3752851"/>
            <a:ext cx="561406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/>
              <a:t>FALL AND SPRING SEMINARS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/>
              <a:t>SCHOOL COUNSELORS &amp; COLLEGE CAREER COUNSELORS DELIVER LESSONs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Transcript review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Grade level specific information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Course registration (spring)</a:t>
            </a:r>
          </a:p>
        </p:txBody>
      </p:sp>
    </p:spTree>
    <p:extLst>
      <p:ext uri="{BB962C8B-B14F-4D97-AF65-F5344CB8AC3E}">
        <p14:creationId xmlns:p14="http://schemas.microsoft.com/office/powerpoint/2010/main" val="46708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3B04DE-D6A1-CFCD-C1DB-AD0094ED348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tretch/>
        </p:blipFill>
        <p:spPr>
          <a:xfrm>
            <a:off x="467360" y="343853"/>
            <a:ext cx="6410960" cy="160863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414880-EAC9-0705-F1CF-8DACD5A1E841}"/>
              </a:ext>
            </a:extLst>
          </p:cNvPr>
          <p:cNvSpPr txBox="1"/>
          <p:nvPr/>
        </p:nvSpPr>
        <p:spPr>
          <a:xfrm>
            <a:off x="375920" y="2113280"/>
            <a:ext cx="5008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</a:t>
            </a:r>
            <a:r>
              <a:rPr lang="en-US" sz="2400" baseline="30000" dirty="0"/>
              <a:t>th</a:t>
            </a:r>
            <a:r>
              <a:rPr lang="en-US" sz="2400" dirty="0"/>
              <a:t> Grade PLC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Freshmen Family Fun Night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Monday morning circles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Common gradebook/grading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Common classroom rules/routines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Summer Junior Bootcamp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Back-to-School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Academy Assemblies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Pirate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Restorative Circles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Color coded hall passes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86844C-0229-A369-6A31-4D962829C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250" y="343853"/>
            <a:ext cx="3892750" cy="25972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9F173D-68B5-3AAC-F44F-EFCC2DD67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841" y="3292035"/>
            <a:ext cx="4560119" cy="31262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F6615A-1D5E-C3CD-C63B-31A4D5E08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328" y="4269870"/>
            <a:ext cx="2704697" cy="21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8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2B19-93A8-45B8-A3FB-116EC63C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699" y="464636"/>
            <a:ext cx="3332365" cy="1087819"/>
          </a:xfrm>
        </p:spPr>
        <p:txBody>
          <a:bodyPr anchor="b">
            <a:normAutofit/>
          </a:bodyPr>
          <a:lstStyle/>
          <a:p>
            <a:r>
              <a:rPr lang="en-US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ARRR the Pirates!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58FED-8AA4-4CE7-88E1-EAA564D68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41" y="715919"/>
            <a:ext cx="4830318" cy="4359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9B538-0CAF-4316-BA94-D667035A3FB1}"/>
              </a:ext>
            </a:extLst>
          </p:cNvPr>
          <p:cNvSpPr txBox="1"/>
          <p:nvPr/>
        </p:nvSpPr>
        <p:spPr>
          <a:xfrm>
            <a:off x="6281057" y="546803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C00000"/>
                </a:solidFill>
                <a:latin typeface="Blackadder ITC" panose="04020505051007020D02" pitchFamily="82" charset="0"/>
              </a:rPr>
              <a:t>The code that we live by!</a:t>
            </a:r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19134335-371D-BD5D-1302-3D4DAB1A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83" y="2070617"/>
            <a:ext cx="3363132" cy="46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AE55B7-86B6-4F35-9D7F-43E18C91A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8" b="756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65EB8-1283-46CE-AE4C-78ACFD95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Agenda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7125-D3BE-49BC-9F7E-D6236A2AB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14400" lvl="1"/>
            <a:r>
              <a:rPr lang="en-US" sz="1500" dirty="0"/>
              <a:t>Purpose of the School Advisory Council</a:t>
            </a:r>
          </a:p>
          <a:p>
            <a:pPr marL="914400" lvl="1"/>
            <a:r>
              <a:rPr lang="en-US" sz="1500" dirty="0"/>
              <a:t>BCHS – A quick look</a:t>
            </a:r>
          </a:p>
          <a:p>
            <a:pPr marL="914400" lvl="1"/>
            <a:r>
              <a:rPr lang="en-US" sz="1500" dirty="0"/>
              <a:t>2022-2023 Achievement Data</a:t>
            </a:r>
          </a:p>
          <a:p>
            <a:pPr marL="914400" lvl="1"/>
            <a:r>
              <a:rPr lang="en-US" sz="1500" dirty="0"/>
              <a:t>School Improvement Plan Goals</a:t>
            </a:r>
          </a:p>
          <a:p>
            <a:pPr marL="914400" lvl="1"/>
            <a:r>
              <a:rPr lang="en-US" sz="1500" dirty="0"/>
              <a:t>Open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582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4000">
              <a:srgbClr val="002060"/>
            </a:gs>
            <a:gs pos="83000">
              <a:srgbClr val="00206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96F65C1-CC6D-4F38-96F0-8FFDF2A1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Other Services/Supports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8A53A1-A3C9-4CE8-969E-5319E177A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528457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MTSS Team &amp; CST Team</a:t>
            </a:r>
          </a:p>
          <a:p>
            <a:r>
              <a:rPr lang="en-US">
                <a:solidFill>
                  <a:schemeClr val="bg1"/>
                </a:solidFill>
              </a:rPr>
              <a:t>School Counselors, Social Worker &amp; Psychologist</a:t>
            </a:r>
          </a:p>
          <a:p>
            <a:r>
              <a:rPr lang="en-US">
                <a:solidFill>
                  <a:schemeClr val="bg1"/>
                </a:solidFill>
              </a:rPr>
              <a:t>Suncoast Partnerships</a:t>
            </a:r>
          </a:p>
          <a:p>
            <a:r>
              <a:rPr lang="en-US">
                <a:solidFill>
                  <a:schemeClr val="bg1"/>
                </a:solidFill>
              </a:rPr>
              <a:t>Food Pantry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471378C-248E-4716-8998-B44FE8EDB9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3" y="1417638"/>
            <a:ext cx="3450771" cy="3813006"/>
          </a:xfrm>
        </p:spPr>
      </p:pic>
    </p:spTree>
    <p:extLst>
      <p:ext uri="{BB962C8B-B14F-4D97-AF65-F5344CB8AC3E}">
        <p14:creationId xmlns:p14="http://schemas.microsoft.com/office/powerpoint/2010/main" val="1566302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8ABE50-C674-445F-A94F-41C672795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/>
              <a:t>Good of the School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4F76FF-AD05-472C-AFDE-E7F96AB24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/>
              <a:t>August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56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7986-E47C-4CCA-F539-B6A53E09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Stay in the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DA0D8-24A0-0AF0-585E-430AB95051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Parents</a:t>
            </a:r>
          </a:p>
          <a:p>
            <a:r>
              <a:rPr lang="en-US" dirty="0"/>
              <a:t>Sunday Communication</a:t>
            </a:r>
          </a:p>
          <a:p>
            <a:r>
              <a:rPr lang="en-US" dirty="0"/>
              <a:t>BCHS Website</a:t>
            </a:r>
          </a:p>
          <a:p>
            <a:r>
              <a:rPr lang="en-US" dirty="0"/>
              <a:t>Facebook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Students</a:t>
            </a:r>
          </a:p>
          <a:p>
            <a:r>
              <a:rPr lang="en-US" dirty="0"/>
              <a:t>Instagram</a:t>
            </a:r>
          </a:p>
          <a:p>
            <a:r>
              <a:rPr lang="en-US" dirty="0"/>
              <a:t>Canvas Announcements</a:t>
            </a:r>
          </a:p>
          <a:p>
            <a:r>
              <a:rPr lang="en-US" dirty="0"/>
              <a:t>Eye Patch News</a:t>
            </a:r>
          </a:p>
        </p:txBody>
      </p:sp>
      <p:pic>
        <p:nvPicPr>
          <p:cNvPr id="6" name="Content Placeholder 5" descr="A blue and yellow flag with a skull and crossbones&#10;&#10;Description automatically generated">
            <a:extLst>
              <a:ext uri="{FF2B5EF4-FFF2-40B4-BE49-F238E27FC236}">
                <a16:creationId xmlns:a16="http://schemas.microsoft.com/office/drawing/2014/main" id="{7C6F8A36-0189-FD42-C93F-EED1E0CDA2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273">
            <a:off x="5162333" y="1700117"/>
            <a:ext cx="6440591" cy="4460109"/>
          </a:xfrm>
        </p:spPr>
      </p:pic>
    </p:spTree>
    <p:extLst>
      <p:ext uri="{BB962C8B-B14F-4D97-AF65-F5344CB8AC3E}">
        <p14:creationId xmlns:p14="http://schemas.microsoft.com/office/powerpoint/2010/main" val="386537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65C0A-C69D-4DA2-8BE3-E65F08DAB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F03372-DC34-44DC-9E2B-6FBFB8D9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Thank you!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3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4">
                <a:lumMod val="67000"/>
              </a:schemeClr>
            </a:gs>
            <a:gs pos="67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2DB7-7457-455A-A2D6-99D0A6E2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Advisory Council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B1C24-4797-4615-8138-C85B78D5E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2060"/>
                </a:solidFill>
              </a:rPr>
              <a:t>Purpose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B4C43-6BCB-4239-9CD3-EADBE196EF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The purpose of the SAC is to </a:t>
            </a:r>
            <a:r>
              <a:rPr lang="en-US" i="1" dirty="0">
                <a:solidFill>
                  <a:srgbClr val="002060"/>
                </a:solidFill>
              </a:rPr>
              <a:t>assist the principal in developing and evaluating the results of the School Improvement Plan and the management of school improvement and state recognitions funds</a:t>
            </a:r>
            <a:r>
              <a:rPr lang="en-US" dirty="0">
                <a:solidFill>
                  <a:srgbClr val="002060"/>
                </a:solidFill>
              </a:rPr>
              <a:t>.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252171-6063-4902-9482-A2FA0DC4E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626" y="1065769"/>
            <a:ext cx="5183188" cy="823912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Make-Up and Meeting 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C810A1-29F1-4EF9-BF17-8CC7D5037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930480"/>
            <a:ext cx="5183188" cy="4404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Parents, staff members, community members &amp; students.</a:t>
            </a:r>
          </a:p>
          <a:p>
            <a:r>
              <a:rPr lang="en-US" dirty="0">
                <a:solidFill>
                  <a:schemeClr val="bg1"/>
                </a:solidFill>
              </a:rPr>
              <a:t>Board Members</a:t>
            </a:r>
          </a:p>
          <a:p>
            <a:r>
              <a:rPr lang="en-US" dirty="0">
                <a:solidFill>
                  <a:schemeClr val="bg1"/>
                </a:solidFill>
              </a:rPr>
              <a:t>Representative of the school/community demographics</a:t>
            </a:r>
          </a:p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Monday of the month at 6 p.m. </a:t>
            </a:r>
          </a:p>
        </p:txBody>
      </p:sp>
    </p:spTree>
    <p:extLst>
      <p:ext uri="{BB962C8B-B14F-4D97-AF65-F5344CB8AC3E}">
        <p14:creationId xmlns:p14="http://schemas.microsoft.com/office/powerpoint/2010/main" val="108969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88E7C6-638B-4AD3-9C69-40976B39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BCHS 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07AF0-F57D-C46D-76D9-3BDAB8767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57" b="16062"/>
          <a:stretch/>
        </p:blipFill>
        <p:spPr>
          <a:xfrm>
            <a:off x="20" y="10"/>
            <a:ext cx="12191980" cy="4605671"/>
          </a:xfrm>
          <a:prstGeom prst="rect">
            <a:avLst/>
          </a:prstGeom>
        </p:spPr>
      </p:pic>
      <p:grpSp>
        <p:nvGrpSpPr>
          <p:cNvPr id="58" name="Group 8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89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37C66-1DB7-EB93-96D3-14DC24F8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SAC Roster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C45F8A-4C2D-16E3-43D4-8766A68D1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3" y="2048827"/>
            <a:ext cx="11327549" cy="33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C2334-3229-4F62-A100-8C57EEDB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SAC Funds</a:t>
            </a:r>
          </a:p>
        </p:txBody>
      </p:sp>
      <p:sp>
        <p:nvSpPr>
          <p:cNvPr id="32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CC56A-6401-4E19-8382-E073A1D31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Teachers submit request to principal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Principal will present request to SAC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SAC members vote to approve request</a:t>
            </a:r>
          </a:p>
          <a:p>
            <a:endParaRPr lang="en-US" sz="2200" dirty="0"/>
          </a:p>
          <a:p>
            <a:r>
              <a:rPr lang="en-US" sz="2200" i="1" dirty="0">
                <a:solidFill>
                  <a:srgbClr val="C00000"/>
                </a:solidFill>
              </a:rPr>
              <a:t>Examples: science lab materials, AP writing grading system, t-shirts, band equipment, etc.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D64D3C9-C3B6-4E85-A4CD-4C442B126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2209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C99CE-DF4A-CBB2-EC57-169DD2815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4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90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BCF35-FC94-65F0-CCBD-3C76B80B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SAC Board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C9630B-DDFF-A969-0805-0261AC4DB9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295" y="2683821"/>
            <a:ext cx="5150277" cy="3396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68C4A-03C7-B827-F11B-C8D75F21B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Principal: </a:t>
            </a:r>
            <a:r>
              <a:rPr lang="en-US" sz="2400" dirty="0"/>
              <a:t>Jennifer Gil</a:t>
            </a:r>
          </a:p>
          <a:p>
            <a:r>
              <a:rPr lang="en-US" sz="2400" b="1" dirty="0"/>
              <a:t>Chair: </a:t>
            </a:r>
            <a:r>
              <a:rPr lang="en-US" sz="2400" dirty="0"/>
              <a:t>Jean-Paulo Lemos</a:t>
            </a:r>
          </a:p>
          <a:p>
            <a:r>
              <a:rPr lang="en-US" sz="2400" b="1" dirty="0"/>
              <a:t>Vice Chair: </a:t>
            </a:r>
            <a:r>
              <a:rPr lang="en-US" sz="2400" dirty="0"/>
              <a:t>Kathy Rodriquez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5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5" descr="Camera lens">
            <a:extLst>
              <a:ext uri="{FF2B5EF4-FFF2-40B4-BE49-F238E27FC236}">
                <a16:creationId xmlns:a16="http://schemas.microsoft.com/office/drawing/2014/main" id="{89EFB605-C607-519F-3CB6-C149A5ABA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5" r="36226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D969B-367E-C4D6-9EBE-D96B9E80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BCHS in a Quick Look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90C1C-1D36-A1A8-0E7E-91F2DFDEF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160" y="2370671"/>
            <a:ext cx="6421120" cy="4355249"/>
          </a:xfrm>
        </p:spPr>
        <p:txBody>
          <a:bodyPr anchor="ctr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Wall-to-Wall Academies: CWMP, Fundamental, CSL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AVID National Demonstration Site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College &amp; Career Center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20 advanced courses: Pre-AP, AP, AICE and dual enrollment (SPC/USF)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Career Technical Education: Digital Design, Business (OJT) ,TV Production, Emerging Technologies, EKG, CNA, EMT and now LPN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 winning fine arts and performing arts programs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Engaging extra curriculars and competitive athletic teams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459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1C6A0E18A1C419AC779B93391CDA4" ma:contentTypeVersion="29" ma:contentTypeDescription="Create a new document." ma:contentTypeScope="" ma:versionID="11dac873a5497d6bc906bd53fbf114e3">
  <xsd:schema xmlns:xsd="http://www.w3.org/2001/XMLSchema" xmlns:xs="http://www.w3.org/2001/XMLSchema" xmlns:p="http://schemas.microsoft.com/office/2006/metadata/properties" xmlns:ns3="596c7be1-aa4d-4415-993b-e33ae0cf75ba" xmlns:ns4="57478795-7b8f-40da-ba8f-d9ff71fbe25b" targetNamespace="http://schemas.microsoft.com/office/2006/metadata/properties" ma:root="true" ma:fieldsID="501a6e625ff37ed723b5f0d76f087d49" ns3:_="" ns4:_="">
    <xsd:import namespace="596c7be1-aa4d-4415-993b-e33ae0cf75ba"/>
    <xsd:import namespace="57478795-7b8f-40da-ba8f-d9ff71fbe2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c7be1-aa4d-4415-993b-e33ae0cf75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78795-7b8f-40da-ba8f-d9ff71fbe25b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57478795-7b8f-40da-ba8f-d9ff71fbe25b" xsi:nil="true"/>
    <Student_Groups xmlns="57478795-7b8f-40da-ba8f-d9ff71fbe25b">
      <UserInfo>
        <DisplayName/>
        <AccountId xsi:nil="true"/>
        <AccountType/>
      </UserInfo>
    </Student_Groups>
    <Has_Teacher_Only_SectionGroup xmlns="57478795-7b8f-40da-ba8f-d9ff71fbe25b" xsi:nil="true"/>
    <CultureName xmlns="57478795-7b8f-40da-ba8f-d9ff71fbe25b" xsi:nil="true"/>
    <Invited_Teachers xmlns="57478795-7b8f-40da-ba8f-d9ff71fbe25b" xsi:nil="true"/>
    <Invited_Students xmlns="57478795-7b8f-40da-ba8f-d9ff71fbe25b" xsi:nil="true"/>
    <Is_Collaboration_Space_Locked xmlns="57478795-7b8f-40da-ba8f-d9ff71fbe25b" xsi:nil="true"/>
    <FolderType xmlns="57478795-7b8f-40da-ba8f-d9ff71fbe25b" xsi:nil="true"/>
    <Owner xmlns="57478795-7b8f-40da-ba8f-d9ff71fbe25b">
      <UserInfo>
        <DisplayName/>
        <AccountId xsi:nil="true"/>
        <AccountType/>
      </UserInfo>
    </Owner>
    <Teachers xmlns="57478795-7b8f-40da-ba8f-d9ff71fbe25b">
      <UserInfo>
        <DisplayName/>
        <AccountId xsi:nil="true"/>
        <AccountType/>
      </UserInfo>
    </Teachers>
    <AppVersion xmlns="57478795-7b8f-40da-ba8f-d9ff71fbe25b" xsi:nil="true"/>
    <DefaultSectionNames xmlns="57478795-7b8f-40da-ba8f-d9ff71fbe25b" xsi:nil="true"/>
    <NotebookType xmlns="57478795-7b8f-40da-ba8f-d9ff71fbe25b" xsi:nil="true"/>
    <Templates xmlns="57478795-7b8f-40da-ba8f-d9ff71fbe25b" xsi:nil="true"/>
    <Students xmlns="57478795-7b8f-40da-ba8f-d9ff71fbe25b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2886DA0D-A6EA-4C67-9063-D47ED6EDF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6c7be1-aa4d-4415-993b-e33ae0cf75ba"/>
    <ds:schemaRef ds:uri="57478795-7b8f-40da-ba8f-d9ff71fbe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E550BB-6127-44FC-A3DC-8C9AD05C7F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DDF38A-A322-4226-A29F-51ED4D4A87CA}">
  <ds:schemaRefs>
    <ds:schemaRef ds:uri="http://purl.org/dc/elements/1.1/"/>
    <ds:schemaRef ds:uri="http://schemas.microsoft.com/office/2006/documentManagement/types"/>
    <ds:schemaRef ds:uri="596c7be1-aa4d-4415-993b-e33ae0cf75ba"/>
    <ds:schemaRef ds:uri="57478795-7b8f-40da-ba8f-d9ff71fbe25b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703</Words>
  <Application>Microsoft Office PowerPoint</Application>
  <PresentationFormat>Widescreen</PresentationFormat>
  <Paragraphs>127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Blackadder ITC</vt:lpstr>
      <vt:lpstr>Calibri</vt:lpstr>
      <vt:lpstr>Calibri Light</vt:lpstr>
      <vt:lpstr>Times New Roman</vt:lpstr>
      <vt:lpstr>Office Theme</vt:lpstr>
      <vt:lpstr>1_Office Theme</vt:lpstr>
      <vt:lpstr>2_Office Theme</vt:lpstr>
      <vt:lpstr>SAC</vt:lpstr>
      <vt:lpstr>Agenda</vt:lpstr>
      <vt:lpstr>School Advisory Council </vt:lpstr>
      <vt:lpstr>BCHS Demographics</vt:lpstr>
      <vt:lpstr>SAC Roster</vt:lpstr>
      <vt:lpstr>SAC Funds</vt:lpstr>
      <vt:lpstr>PowerPoint Presentation</vt:lpstr>
      <vt:lpstr>SAC Board</vt:lpstr>
      <vt:lpstr>BCHS in a Quick Look</vt:lpstr>
      <vt:lpstr>Wall-to-Wall Academy  Model</vt:lpstr>
      <vt:lpstr>What does it mean to be a wall-to-wall academy model school?</vt:lpstr>
      <vt:lpstr>Your Administrative Staff</vt:lpstr>
      <vt:lpstr>PowerPoint Presentation</vt:lpstr>
      <vt:lpstr>SIP Highlights</vt:lpstr>
      <vt:lpstr>After School Free Tutoring</vt:lpstr>
      <vt:lpstr>Graduation Requirements </vt:lpstr>
      <vt:lpstr>CLASS SEMINARS</vt:lpstr>
      <vt:lpstr>PowerPoint Presentation</vt:lpstr>
      <vt:lpstr>We ARRR the Pirates!</vt:lpstr>
      <vt:lpstr>Other Services/Supports</vt:lpstr>
      <vt:lpstr>Good of the School Report</vt:lpstr>
      <vt:lpstr>Stay in the Know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</dc:title>
  <dc:creator>Gil Jennifer</dc:creator>
  <cp:lastModifiedBy>Gil Jennifer</cp:lastModifiedBy>
  <cp:revision>1</cp:revision>
  <cp:lastPrinted>2023-08-22T12:20:35Z</cp:lastPrinted>
  <dcterms:created xsi:type="dcterms:W3CDTF">2022-08-30T17:30:43Z</dcterms:created>
  <dcterms:modified xsi:type="dcterms:W3CDTF">2023-08-22T17:33:30Z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0x010100B751C6A0E18A1C419AC779B93391CDA4</vt:lpwstr>
  </property>
</Properties>
</file>