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46"/>
  </p:notesMasterIdLst>
  <p:sldIdLst>
    <p:sldId id="256" r:id="rId5"/>
    <p:sldId id="264" r:id="rId6"/>
    <p:sldId id="265" r:id="rId7"/>
    <p:sldId id="393" r:id="rId8"/>
    <p:sldId id="257" r:id="rId9"/>
    <p:sldId id="258" r:id="rId10"/>
    <p:sldId id="259" r:id="rId11"/>
    <p:sldId id="267" r:id="rId12"/>
    <p:sldId id="266" r:id="rId13"/>
    <p:sldId id="268" r:id="rId14"/>
    <p:sldId id="270" r:id="rId15"/>
    <p:sldId id="269" r:id="rId16"/>
    <p:sldId id="281" r:id="rId17"/>
    <p:sldId id="395" r:id="rId18"/>
    <p:sldId id="500" r:id="rId19"/>
    <p:sldId id="396" r:id="rId20"/>
    <p:sldId id="397" r:id="rId21"/>
    <p:sldId id="398" r:id="rId22"/>
    <p:sldId id="260" r:id="rId23"/>
    <p:sldId id="261" r:id="rId24"/>
    <p:sldId id="399" r:id="rId25"/>
    <p:sldId id="400" r:id="rId26"/>
    <p:sldId id="401" r:id="rId27"/>
    <p:sldId id="402" r:id="rId28"/>
    <p:sldId id="292" r:id="rId29"/>
    <p:sldId id="403" r:id="rId30"/>
    <p:sldId id="404" r:id="rId31"/>
    <p:sldId id="405" r:id="rId32"/>
    <p:sldId id="406" r:id="rId33"/>
    <p:sldId id="407" r:id="rId34"/>
    <p:sldId id="408" r:id="rId35"/>
    <p:sldId id="409" r:id="rId36"/>
    <p:sldId id="410" r:id="rId37"/>
    <p:sldId id="411" r:id="rId38"/>
    <p:sldId id="412" r:id="rId39"/>
    <p:sldId id="293" r:id="rId40"/>
    <p:sldId id="413" r:id="rId41"/>
    <p:sldId id="501" r:id="rId42"/>
    <p:sldId id="414" r:id="rId43"/>
    <p:sldId id="415" r:id="rId44"/>
    <p:sldId id="416" r:id="rId45"/>
    <p:sldId id="417" r:id="rId46"/>
    <p:sldId id="418" r:id="rId47"/>
    <p:sldId id="419" r:id="rId48"/>
    <p:sldId id="420" r:id="rId49"/>
    <p:sldId id="421" r:id="rId50"/>
    <p:sldId id="422" r:id="rId51"/>
    <p:sldId id="304" r:id="rId52"/>
    <p:sldId id="423" r:id="rId53"/>
    <p:sldId id="424" r:id="rId54"/>
    <p:sldId id="425" r:id="rId55"/>
    <p:sldId id="426" r:id="rId56"/>
    <p:sldId id="427" r:id="rId57"/>
    <p:sldId id="428" r:id="rId58"/>
    <p:sldId id="429" r:id="rId59"/>
    <p:sldId id="430" r:id="rId60"/>
    <p:sldId id="431" r:id="rId61"/>
    <p:sldId id="315" r:id="rId62"/>
    <p:sldId id="432" r:id="rId63"/>
    <p:sldId id="502" r:id="rId64"/>
    <p:sldId id="507" r:id="rId65"/>
    <p:sldId id="433" r:id="rId66"/>
    <p:sldId id="434" r:id="rId67"/>
    <p:sldId id="435" r:id="rId68"/>
    <p:sldId id="436" r:id="rId69"/>
    <p:sldId id="437" r:id="rId70"/>
    <p:sldId id="438" r:id="rId71"/>
    <p:sldId id="439" r:id="rId72"/>
    <p:sldId id="440" r:id="rId73"/>
    <p:sldId id="325" r:id="rId74"/>
    <p:sldId id="441" r:id="rId75"/>
    <p:sldId id="442" r:id="rId76"/>
    <p:sldId id="443" r:id="rId77"/>
    <p:sldId id="444" r:id="rId78"/>
    <p:sldId id="445" r:id="rId79"/>
    <p:sldId id="446" r:id="rId80"/>
    <p:sldId id="447" r:id="rId81"/>
    <p:sldId id="448" r:id="rId82"/>
    <p:sldId id="449" r:id="rId83"/>
    <p:sldId id="450" r:id="rId84"/>
    <p:sldId id="451" r:id="rId85"/>
    <p:sldId id="337" r:id="rId86"/>
    <p:sldId id="452" r:id="rId87"/>
    <p:sldId id="459" r:id="rId88"/>
    <p:sldId id="503" r:id="rId89"/>
    <p:sldId id="453" r:id="rId90"/>
    <p:sldId id="454" r:id="rId91"/>
    <p:sldId id="455" r:id="rId92"/>
    <p:sldId id="456" r:id="rId93"/>
    <p:sldId id="457" r:id="rId94"/>
    <p:sldId id="458" r:id="rId95"/>
    <p:sldId id="345" r:id="rId96"/>
    <p:sldId id="506" r:id="rId97"/>
    <p:sldId id="460" r:id="rId98"/>
    <p:sldId id="461" r:id="rId99"/>
    <p:sldId id="462" r:id="rId100"/>
    <p:sldId id="463" r:id="rId101"/>
    <p:sldId id="464" r:id="rId102"/>
    <p:sldId id="465" r:id="rId103"/>
    <p:sldId id="466" r:id="rId104"/>
    <p:sldId id="467" r:id="rId105"/>
    <p:sldId id="468" r:id="rId106"/>
    <p:sldId id="356" r:id="rId107"/>
    <p:sldId id="469" r:id="rId108"/>
    <p:sldId id="504" r:id="rId109"/>
    <p:sldId id="470" r:id="rId110"/>
    <p:sldId id="471" r:id="rId111"/>
    <p:sldId id="472" r:id="rId112"/>
    <p:sldId id="473" r:id="rId113"/>
    <p:sldId id="474" r:id="rId114"/>
    <p:sldId id="475" r:id="rId115"/>
    <p:sldId id="476" r:id="rId116"/>
    <p:sldId id="477" r:id="rId117"/>
    <p:sldId id="478" r:id="rId118"/>
    <p:sldId id="378" r:id="rId119"/>
    <p:sldId id="479" r:id="rId120"/>
    <p:sldId id="480" r:id="rId121"/>
    <p:sldId id="481" r:id="rId122"/>
    <p:sldId id="482" r:id="rId123"/>
    <p:sldId id="483" r:id="rId124"/>
    <p:sldId id="484" r:id="rId125"/>
    <p:sldId id="485" r:id="rId126"/>
    <p:sldId id="486" r:id="rId127"/>
    <p:sldId id="487" r:id="rId128"/>
    <p:sldId id="368" r:id="rId129"/>
    <p:sldId id="488" r:id="rId130"/>
    <p:sldId id="505" r:id="rId131"/>
    <p:sldId id="489" r:id="rId132"/>
    <p:sldId id="381" r:id="rId133"/>
    <p:sldId id="490" r:id="rId134"/>
    <p:sldId id="491" r:id="rId135"/>
    <p:sldId id="492" r:id="rId136"/>
    <p:sldId id="493" r:id="rId137"/>
    <p:sldId id="494" r:id="rId138"/>
    <p:sldId id="495" r:id="rId139"/>
    <p:sldId id="496" r:id="rId140"/>
    <p:sldId id="497" r:id="rId141"/>
    <p:sldId id="498" r:id="rId142"/>
    <p:sldId id="394" r:id="rId143"/>
    <p:sldId id="262" r:id="rId144"/>
    <p:sldId id="263" r:id="rId145"/>
  </p:sldIdLst>
  <p:sldSz cx="9144000" cy="5143500" type="screen16x9"/>
  <p:notesSz cx="6858000" cy="9144000"/>
  <p:embeddedFontLst>
    <p:embeddedFont>
      <p:font typeface="Bradley Hand ITC" panose="03070402050302030203" pitchFamily="66" charset="0"/>
      <p:regular r:id="rId147"/>
    </p:embeddedFont>
    <p:embeddedFont>
      <p:font typeface="Open Sans" panose="020B0604020202020204" charset="0"/>
      <p:regular r:id="rId148"/>
      <p:bold r:id="rId149"/>
      <p:italic r:id="rId150"/>
      <p:boldItalic r:id="rId151"/>
    </p:embeddedFont>
    <p:embeddedFont>
      <p:font typeface="Papyrus" panose="03070502060502030205" pitchFamily="66" charset="0"/>
      <p:regular r:id="rId152"/>
    </p:embeddedFont>
    <p:embeddedFont>
      <p:font typeface="PT Sans Narrow" panose="020B0604020202020204" charset="0"/>
      <p:regular r:id="rId153"/>
      <p:bold r:id="rId1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BAB1"/>
    <a:srgbClr val="022A6A"/>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66027-C338-42AB-9071-3F2ADD923617}" v="39" dt="2022-05-11T18:19:04.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8.fntdata"/><Relationship Id="rId159"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4.fntdata"/><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6.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oux Betty" userId="63f7d00e-7afd-40d4-b5fe-c7a99f041718" providerId="ADAL" clId="{DE966027-C338-42AB-9071-3F2ADD923617}"/>
    <pc:docChg chg="custSel delSld modSld">
      <pc:chgData name="Rioux Betty" userId="63f7d00e-7afd-40d4-b5fe-c7a99f041718" providerId="ADAL" clId="{DE966027-C338-42AB-9071-3F2ADD923617}" dt="2022-05-11T18:19:04.759" v="38" actId="2696"/>
      <pc:docMkLst>
        <pc:docMk/>
      </pc:docMkLst>
      <pc:sldChg chg="addSp delSp modSp del">
        <pc:chgData name="Rioux Betty" userId="63f7d00e-7afd-40d4-b5fe-c7a99f041718" providerId="ADAL" clId="{DE966027-C338-42AB-9071-3F2ADD923617}" dt="2022-05-11T18:19:04.759" v="38" actId="2696"/>
        <pc:sldMkLst>
          <pc:docMk/>
          <pc:sldMk cId="684583324" sldId="392"/>
        </pc:sldMkLst>
        <pc:picChg chg="add mod">
          <ac:chgData name="Rioux Betty" userId="63f7d00e-7afd-40d4-b5fe-c7a99f041718" providerId="ADAL" clId="{DE966027-C338-42AB-9071-3F2ADD923617}" dt="2022-05-11T18:18:44.142" v="37" actId="1076"/>
          <ac:picMkLst>
            <pc:docMk/>
            <pc:sldMk cId="684583324" sldId="392"/>
            <ac:picMk id="7" creationId="{82D38DA0-DEB1-44C3-B777-660D7D95FFA0}"/>
          </ac:picMkLst>
        </pc:picChg>
        <pc:picChg chg="del">
          <ac:chgData name="Rioux Betty" userId="63f7d00e-7afd-40d4-b5fe-c7a99f041718" providerId="ADAL" clId="{DE966027-C338-42AB-9071-3F2ADD923617}" dt="2022-05-11T18:18:32.253" v="35" actId="478"/>
          <ac:picMkLst>
            <pc:docMk/>
            <pc:sldMk cId="684583324" sldId="392"/>
            <ac:picMk id="5122" creationId="{25C31F7F-B2E2-4EA2-9227-64A6B7819B15}"/>
          </ac:picMkLst>
        </pc:picChg>
      </pc:sldChg>
      <pc:sldChg chg="modSp">
        <pc:chgData name="Rioux Betty" userId="63f7d00e-7afd-40d4-b5fe-c7a99f041718" providerId="ADAL" clId="{DE966027-C338-42AB-9071-3F2ADD923617}" dt="2022-05-11T18:18:24.933" v="34" actId="6549"/>
        <pc:sldMkLst>
          <pc:docMk/>
          <pc:sldMk cId="4262500264" sldId="394"/>
        </pc:sldMkLst>
        <pc:spChg chg="mod">
          <ac:chgData name="Rioux Betty" userId="63f7d00e-7afd-40d4-b5fe-c7a99f041718" providerId="ADAL" clId="{DE966027-C338-42AB-9071-3F2ADD923617}" dt="2022-05-11T18:18:24.933" v="34" actId="6549"/>
          <ac:spMkLst>
            <pc:docMk/>
            <pc:sldMk cId="4262500264" sldId="394"/>
            <ac:spMk id="8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534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B125CE2-4C0B-4AA7-957F-8A0A2E4062B4}"/>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F079336E-F099-4BA5-B31E-6DAF59AF8798}" type="slidenum">
              <a:rPr lang="en-US" altLang="en-US" sz="1200">
                <a:solidFill>
                  <a:srgbClr val="000000"/>
                </a:solidFill>
              </a:rPr>
              <a:pPr/>
              <a:t>109</a:t>
            </a:fld>
            <a:endParaRPr lang="en-US" altLang="en-US" sz="1200">
              <a:solidFill>
                <a:srgbClr val="000000"/>
              </a:solidFill>
            </a:endParaRPr>
          </a:p>
        </p:txBody>
      </p:sp>
      <p:sp>
        <p:nvSpPr>
          <p:cNvPr id="17411" name="Text Box 1">
            <a:extLst>
              <a:ext uri="{FF2B5EF4-FFF2-40B4-BE49-F238E27FC236}">
                <a16:creationId xmlns:a16="http://schemas.microsoft.com/office/drawing/2014/main" id="{9FB1CBF5-6CC9-4B85-A12F-984816438F1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2" name="Rectangle 2">
            <a:extLst>
              <a:ext uri="{FF2B5EF4-FFF2-40B4-BE49-F238E27FC236}">
                <a16:creationId xmlns:a16="http://schemas.microsoft.com/office/drawing/2014/main" id="{9B7964C5-6E99-4363-B9FA-C72701ED9C67}"/>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CB46A96-AD55-4A52-A34E-51366E534190}"/>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33A33314-C65B-4FBE-8005-0AAF46216FF6}" type="slidenum">
              <a:rPr lang="en-US" altLang="en-US" sz="1200">
                <a:solidFill>
                  <a:srgbClr val="000000"/>
                </a:solidFill>
              </a:rPr>
              <a:pPr/>
              <a:t>110</a:t>
            </a:fld>
            <a:endParaRPr lang="en-US" altLang="en-US" sz="1200">
              <a:solidFill>
                <a:srgbClr val="000000"/>
              </a:solidFill>
            </a:endParaRPr>
          </a:p>
        </p:txBody>
      </p:sp>
      <p:sp>
        <p:nvSpPr>
          <p:cNvPr id="18435" name="Text Box 1">
            <a:extLst>
              <a:ext uri="{FF2B5EF4-FFF2-40B4-BE49-F238E27FC236}">
                <a16:creationId xmlns:a16="http://schemas.microsoft.com/office/drawing/2014/main" id="{3C7790FA-E015-4FD3-BDF2-635BE88D483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6" name="Rectangle 2">
            <a:extLst>
              <a:ext uri="{FF2B5EF4-FFF2-40B4-BE49-F238E27FC236}">
                <a16:creationId xmlns:a16="http://schemas.microsoft.com/office/drawing/2014/main" id="{B2AA1ACC-6B14-400F-8A51-A0C18BBD5D04}"/>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867724B-D756-49FD-AE2D-F734E3FD328B}"/>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229847AC-2900-4F8D-8BC6-BD32B6D2F694}" type="slidenum">
              <a:rPr lang="en-US" altLang="en-US" sz="1200">
                <a:solidFill>
                  <a:srgbClr val="000000"/>
                </a:solidFill>
              </a:rPr>
              <a:pPr/>
              <a:t>111</a:t>
            </a:fld>
            <a:endParaRPr lang="en-US" altLang="en-US" sz="1200">
              <a:solidFill>
                <a:srgbClr val="000000"/>
              </a:solidFill>
            </a:endParaRPr>
          </a:p>
        </p:txBody>
      </p:sp>
      <p:sp>
        <p:nvSpPr>
          <p:cNvPr id="19459" name="Text Box 1">
            <a:extLst>
              <a:ext uri="{FF2B5EF4-FFF2-40B4-BE49-F238E27FC236}">
                <a16:creationId xmlns:a16="http://schemas.microsoft.com/office/drawing/2014/main" id="{CD4385C0-3E47-44B3-BA2E-7F137567CD76}"/>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60" name="Rectangle 2">
            <a:extLst>
              <a:ext uri="{FF2B5EF4-FFF2-40B4-BE49-F238E27FC236}">
                <a16:creationId xmlns:a16="http://schemas.microsoft.com/office/drawing/2014/main" id="{0216C6F5-8521-459B-80B5-A627DEAE6B3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EA73FAB-4EE5-49FC-B7AD-17CFD0AB8E8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B4BB90DB-1883-406B-8A7E-C76BC1BEA016}" type="slidenum">
              <a:rPr lang="en-US" altLang="en-US" sz="1200">
                <a:solidFill>
                  <a:srgbClr val="000000"/>
                </a:solidFill>
              </a:rPr>
              <a:pPr/>
              <a:t>112</a:t>
            </a:fld>
            <a:endParaRPr lang="en-US" altLang="en-US" sz="1200">
              <a:solidFill>
                <a:srgbClr val="000000"/>
              </a:solidFill>
            </a:endParaRPr>
          </a:p>
        </p:txBody>
      </p:sp>
      <p:sp>
        <p:nvSpPr>
          <p:cNvPr id="20483" name="Text Box 1">
            <a:extLst>
              <a:ext uri="{FF2B5EF4-FFF2-40B4-BE49-F238E27FC236}">
                <a16:creationId xmlns:a16="http://schemas.microsoft.com/office/drawing/2014/main" id="{12B586FC-705F-4FAB-84B4-6B2F6559AEA7}"/>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484" name="Rectangle 2">
            <a:extLst>
              <a:ext uri="{FF2B5EF4-FFF2-40B4-BE49-F238E27FC236}">
                <a16:creationId xmlns:a16="http://schemas.microsoft.com/office/drawing/2014/main" id="{956C2B18-C15A-45BF-B219-AF64891F03C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927C892-8B09-473A-809C-F2F6531245A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879BE36B-CF38-4215-B822-39180D4C663F}" type="slidenum">
              <a:rPr lang="en-US" altLang="en-US" sz="1200">
                <a:solidFill>
                  <a:srgbClr val="000000"/>
                </a:solidFill>
              </a:rPr>
              <a:pPr/>
              <a:t>113</a:t>
            </a:fld>
            <a:endParaRPr lang="en-US" altLang="en-US" sz="1200">
              <a:solidFill>
                <a:srgbClr val="000000"/>
              </a:solidFill>
            </a:endParaRPr>
          </a:p>
        </p:txBody>
      </p:sp>
      <p:sp>
        <p:nvSpPr>
          <p:cNvPr id="21507" name="Text Box 1">
            <a:extLst>
              <a:ext uri="{FF2B5EF4-FFF2-40B4-BE49-F238E27FC236}">
                <a16:creationId xmlns:a16="http://schemas.microsoft.com/office/drawing/2014/main" id="{C36E9A4C-8940-4C73-9CE0-3282F4541C3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1508" name="Rectangle 2">
            <a:extLst>
              <a:ext uri="{FF2B5EF4-FFF2-40B4-BE49-F238E27FC236}">
                <a16:creationId xmlns:a16="http://schemas.microsoft.com/office/drawing/2014/main" id="{199FBD0B-66FC-4FB3-A05E-DF37B607208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7612712-137F-4F1C-9C3C-EFED6598DC2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9B71EDD6-9F80-4BE6-AF03-058FBB6B9BC7}" type="slidenum">
              <a:rPr lang="en-US" altLang="en-US" sz="1200">
                <a:solidFill>
                  <a:srgbClr val="000000"/>
                </a:solidFill>
              </a:rPr>
              <a:pPr/>
              <a:t>114</a:t>
            </a:fld>
            <a:endParaRPr lang="en-US" altLang="en-US" sz="1200">
              <a:solidFill>
                <a:srgbClr val="000000"/>
              </a:solidFill>
            </a:endParaRPr>
          </a:p>
        </p:txBody>
      </p:sp>
      <p:sp>
        <p:nvSpPr>
          <p:cNvPr id="22531" name="Text Box 1">
            <a:extLst>
              <a:ext uri="{FF2B5EF4-FFF2-40B4-BE49-F238E27FC236}">
                <a16:creationId xmlns:a16="http://schemas.microsoft.com/office/drawing/2014/main" id="{894211EE-850A-4D1F-BDDD-3C350068378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2" name="Rectangle 2">
            <a:extLst>
              <a:ext uri="{FF2B5EF4-FFF2-40B4-BE49-F238E27FC236}">
                <a16:creationId xmlns:a16="http://schemas.microsoft.com/office/drawing/2014/main" id="{6CCAD4E8-CA57-4768-9046-9EBC6214D593}"/>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92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055059C-F702-4C15-9792-89177B4174F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0F087FF4-9FC8-4614-91F8-B069309DB435}" type="slidenum">
              <a:rPr lang="en-US" altLang="en-US" sz="1200">
                <a:solidFill>
                  <a:srgbClr val="000000"/>
                </a:solidFill>
              </a:rPr>
              <a:pPr/>
              <a:t>116</a:t>
            </a:fld>
            <a:endParaRPr lang="en-US" altLang="en-US" sz="1200">
              <a:solidFill>
                <a:srgbClr val="000000"/>
              </a:solidFill>
            </a:endParaRPr>
          </a:p>
        </p:txBody>
      </p:sp>
      <p:sp>
        <p:nvSpPr>
          <p:cNvPr id="12291" name="Text Box 1">
            <a:extLst>
              <a:ext uri="{FF2B5EF4-FFF2-40B4-BE49-F238E27FC236}">
                <a16:creationId xmlns:a16="http://schemas.microsoft.com/office/drawing/2014/main" id="{5E3C9D85-6648-471D-97B2-6B4BB042B24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2292" name="Rectangle 2">
            <a:extLst>
              <a:ext uri="{FF2B5EF4-FFF2-40B4-BE49-F238E27FC236}">
                <a16:creationId xmlns:a16="http://schemas.microsoft.com/office/drawing/2014/main" id="{BC7DF4BE-8542-440E-A6DD-FAE5FA1DA85F}"/>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FE2A652E-F727-4EE0-8566-AFC89E3E5D1D}"/>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D1FB935B-DD64-4209-B7C1-620E3DF42C87}" type="slidenum">
              <a:rPr lang="en-US" altLang="en-US" sz="1200">
                <a:solidFill>
                  <a:srgbClr val="000000"/>
                </a:solidFill>
              </a:rPr>
              <a:pPr/>
              <a:t>117</a:t>
            </a:fld>
            <a:endParaRPr lang="en-US" altLang="en-US" sz="1200">
              <a:solidFill>
                <a:srgbClr val="000000"/>
              </a:solidFill>
            </a:endParaRPr>
          </a:p>
        </p:txBody>
      </p:sp>
      <p:sp>
        <p:nvSpPr>
          <p:cNvPr id="13315" name="Text Box 1">
            <a:extLst>
              <a:ext uri="{FF2B5EF4-FFF2-40B4-BE49-F238E27FC236}">
                <a16:creationId xmlns:a16="http://schemas.microsoft.com/office/drawing/2014/main" id="{AD0E8EDA-DE76-43A4-A76D-9B295C13762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C9038439-5C59-4AFD-99D1-6DDAB0953B65}"/>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2EF0E1E-2AC1-4ED6-B753-D662402A9F4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561C8B1F-F94A-4499-BEA3-543F331CEC6D}" type="slidenum">
              <a:rPr lang="en-US" altLang="en-US" sz="1200">
                <a:solidFill>
                  <a:srgbClr val="000000"/>
                </a:solidFill>
              </a:rPr>
              <a:pPr/>
              <a:t>118</a:t>
            </a:fld>
            <a:endParaRPr lang="en-US" altLang="en-US" sz="1200">
              <a:solidFill>
                <a:srgbClr val="000000"/>
              </a:solidFill>
            </a:endParaRPr>
          </a:p>
        </p:txBody>
      </p:sp>
      <p:sp>
        <p:nvSpPr>
          <p:cNvPr id="14339" name="Text Box 1">
            <a:extLst>
              <a:ext uri="{FF2B5EF4-FFF2-40B4-BE49-F238E27FC236}">
                <a16:creationId xmlns:a16="http://schemas.microsoft.com/office/drawing/2014/main" id="{8E437E8A-0550-4435-87A2-F30422E08A15}"/>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0" name="Rectangle 2">
            <a:extLst>
              <a:ext uri="{FF2B5EF4-FFF2-40B4-BE49-F238E27FC236}">
                <a16:creationId xmlns:a16="http://schemas.microsoft.com/office/drawing/2014/main" id="{AEC82F6B-3BB7-42CE-AA79-99FFBE14907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BA531900-BA01-403A-9BAA-833770963D5E}"/>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3CD8B0E1-68B6-42CB-B09F-D74AEC2796D9}" type="slidenum">
              <a:rPr lang="en-US" altLang="en-US" sz="1200">
                <a:solidFill>
                  <a:srgbClr val="000000"/>
                </a:solidFill>
                <a:latin typeface="Times New Roman" panose="02020603050405020304" pitchFamily="18" charset="0"/>
              </a:rPr>
              <a:pPr/>
              <a:t>14</a:t>
            </a:fld>
            <a:endParaRPr lang="en-US" altLang="en-US" sz="1200">
              <a:solidFill>
                <a:srgbClr val="000000"/>
              </a:solidFill>
              <a:latin typeface="Times New Roman" panose="02020603050405020304" pitchFamily="18" charset="0"/>
            </a:endParaRPr>
          </a:p>
        </p:txBody>
      </p:sp>
      <p:sp>
        <p:nvSpPr>
          <p:cNvPr id="13315" name="Text Box 1">
            <a:extLst>
              <a:ext uri="{FF2B5EF4-FFF2-40B4-BE49-F238E27FC236}">
                <a16:creationId xmlns:a16="http://schemas.microsoft.com/office/drawing/2014/main" id="{7E9D73EA-B1B9-4C4E-AEFC-C9120E8E3ACE}"/>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0A7ED237-2158-4154-ABAF-9E8E516D8D7E}" type="slidenum">
              <a:rPr lang="en-US" altLang="en-US" sz="1200">
                <a:solidFill>
                  <a:srgbClr val="000000"/>
                </a:solidFill>
              </a:rPr>
              <a:pPr algn="r"/>
              <a:t>14</a:t>
            </a:fld>
            <a:endParaRPr lang="en-US" altLang="en-US" sz="1200">
              <a:solidFill>
                <a:srgbClr val="000000"/>
              </a:solidFill>
            </a:endParaRPr>
          </a:p>
        </p:txBody>
      </p:sp>
      <p:sp>
        <p:nvSpPr>
          <p:cNvPr id="13316" name="Text Box 2">
            <a:extLst>
              <a:ext uri="{FF2B5EF4-FFF2-40B4-BE49-F238E27FC236}">
                <a16:creationId xmlns:a16="http://schemas.microsoft.com/office/drawing/2014/main" id="{7DB8F40E-D122-4D66-A274-9421C3D2B72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7" name="Rectangle 3">
            <a:extLst>
              <a:ext uri="{FF2B5EF4-FFF2-40B4-BE49-F238E27FC236}">
                <a16:creationId xmlns:a16="http://schemas.microsoft.com/office/drawing/2014/main" id="{35F7D6AE-D32A-4006-BD6E-090B75E54807}"/>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B8E5D61-0D0B-445D-9C1D-956FD9C1961C}"/>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EB93CAF7-90B2-406E-B3EC-235DAD29D17D}" type="slidenum">
              <a:rPr lang="en-US" altLang="en-US" sz="1200">
                <a:solidFill>
                  <a:srgbClr val="000000"/>
                </a:solidFill>
              </a:rPr>
              <a:pPr/>
              <a:t>119</a:t>
            </a:fld>
            <a:endParaRPr lang="en-US" altLang="en-US" sz="1200">
              <a:solidFill>
                <a:srgbClr val="000000"/>
              </a:solidFill>
            </a:endParaRPr>
          </a:p>
        </p:txBody>
      </p:sp>
      <p:sp>
        <p:nvSpPr>
          <p:cNvPr id="15363" name="Text Box 1">
            <a:extLst>
              <a:ext uri="{FF2B5EF4-FFF2-40B4-BE49-F238E27FC236}">
                <a16:creationId xmlns:a16="http://schemas.microsoft.com/office/drawing/2014/main" id="{FCFF816D-8987-4627-8DB5-B4C2EE1D32B0}"/>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4" name="Rectangle 2">
            <a:extLst>
              <a:ext uri="{FF2B5EF4-FFF2-40B4-BE49-F238E27FC236}">
                <a16:creationId xmlns:a16="http://schemas.microsoft.com/office/drawing/2014/main" id="{B9BB08E9-334A-4272-8319-489DCBBCF9D4}"/>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8E83A45-683B-4BF0-986D-46E8BEF79D2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5ADFB43B-B9D8-403F-868F-BB04B71E7349}" type="slidenum">
              <a:rPr lang="en-US" altLang="en-US" sz="1200">
                <a:solidFill>
                  <a:srgbClr val="000000"/>
                </a:solidFill>
              </a:rPr>
              <a:pPr/>
              <a:t>122</a:t>
            </a:fld>
            <a:endParaRPr lang="en-US" altLang="en-US" sz="1200">
              <a:solidFill>
                <a:srgbClr val="000000"/>
              </a:solidFill>
            </a:endParaRPr>
          </a:p>
        </p:txBody>
      </p:sp>
      <p:sp>
        <p:nvSpPr>
          <p:cNvPr id="16387" name="Text Box 1">
            <a:extLst>
              <a:ext uri="{FF2B5EF4-FFF2-40B4-BE49-F238E27FC236}">
                <a16:creationId xmlns:a16="http://schemas.microsoft.com/office/drawing/2014/main" id="{7D9AED3F-EF87-4B83-908B-167118A817C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8" name="Rectangle 2">
            <a:extLst>
              <a:ext uri="{FF2B5EF4-FFF2-40B4-BE49-F238E27FC236}">
                <a16:creationId xmlns:a16="http://schemas.microsoft.com/office/drawing/2014/main" id="{CD901901-9EEE-4DD3-90C6-04AF96BAB7C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FE903BD5-9831-4A20-A996-AB0F27CC59E9}"/>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FE020A4A-E414-4ACE-BFE7-713320E9326F}" type="slidenum">
              <a:rPr lang="en-US" altLang="en-US" sz="1200">
                <a:solidFill>
                  <a:srgbClr val="000000"/>
                </a:solidFill>
              </a:rPr>
              <a:pPr/>
              <a:t>123</a:t>
            </a:fld>
            <a:endParaRPr lang="en-US" altLang="en-US" sz="1200">
              <a:solidFill>
                <a:srgbClr val="000000"/>
              </a:solidFill>
            </a:endParaRPr>
          </a:p>
        </p:txBody>
      </p:sp>
      <p:sp>
        <p:nvSpPr>
          <p:cNvPr id="17411" name="Text Box 1">
            <a:extLst>
              <a:ext uri="{FF2B5EF4-FFF2-40B4-BE49-F238E27FC236}">
                <a16:creationId xmlns:a16="http://schemas.microsoft.com/office/drawing/2014/main" id="{3D719BA7-8D57-4C86-970F-CE69A172817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2" name="Rectangle 2">
            <a:extLst>
              <a:ext uri="{FF2B5EF4-FFF2-40B4-BE49-F238E27FC236}">
                <a16:creationId xmlns:a16="http://schemas.microsoft.com/office/drawing/2014/main" id="{69EA0E2A-BC6A-4DF6-8565-EB3314CED53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881431B-CC5B-43CD-845D-083D6F6D23DD}"/>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9DD4843D-B320-498E-B92A-F3D5D269C4AB}" type="slidenum">
              <a:rPr lang="en-US" altLang="en-US" sz="1200">
                <a:solidFill>
                  <a:srgbClr val="000000"/>
                </a:solidFill>
              </a:rPr>
              <a:pPr/>
              <a:t>124</a:t>
            </a:fld>
            <a:endParaRPr lang="en-US" altLang="en-US" sz="1200">
              <a:solidFill>
                <a:srgbClr val="000000"/>
              </a:solidFill>
            </a:endParaRPr>
          </a:p>
        </p:txBody>
      </p:sp>
      <p:sp>
        <p:nvSpPr>
          <p:cNvPr id="18435" name="Text Box 1">
            <a:extLst>
              <a:ext uri="{FF2B5EF4-FFF2-40B4-BE49-F238E27FC236}">
                <a16:creationId xmlns:a16="http://schemas.microsoft.com/office/drawing/2014/main" id="{FA6C5A71-5796-4F70-820B-7ADB5CC921F5}"/>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6" name="Rectangle 2">
            <a:extLst>
              <a:ext uri="{FF2B5EF4-FFF2-40B4-BE49-F238E27FC236}">
                <a16:creationId xmlns:a16="http://schemas.microsoft.com/office/drawing/2014/main" id="{004E8F07-7EFD-4D5B-A5F1-B0F625AA83D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89061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FAE34AC-3140-4DBB-B144-DAC855D252BC}"/>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358E1A33-AD10-42DC-B808-B99A4A3D3B45}" type="slidenum">
              <a:rPr lang="en-US" altLang="en-US" sz="1200">
                <a:solidFill>
                  <a:srgbClr val="000000"/>
                </a:solidFill>
              </a:rPr>
              <a:pPr/>
              <a:t>126</a:t>
            </a:fld>
            <a:endParaRPr lang="en-US" altLang="en-US" sz="1200">
              <a:solidFill>
                <a:srgbClr val="000000"/>
              </a:solidFill>
            </a:endParaRPr>
          </a:p>
        </p:txBody>
      </p:sp>
      <p:sp>
        <p:nvSpPr>
          <p:cNvPr id="5123" name="Text Box 1">
            <a:extLst>
              <a:ext uri="{FF2B5EF4-FFF2-40B4-BE49-F238E27FC236}">
                <a16:creationId xmlns:a16="http://schemas.microsoft.com/office/drawing/2014/main" id="{58A8A2DF-A2B6-48B9-A589-07D90B3690A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124" name="Rectangle 2">
            <a:extLst>
              <a:ext uri="{FF2B5EF4-FFF2-40B4-BE49-F238E27FC236}">
                <a16:creationId xmlns:a16="http://schemas.microsoft.com/office/drawing/2014/main" id="{0587B763-1E04-4509-8BC6-583ED8786663}"/>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FAE34AC-3140-4DBB-B144-DAC855D252BC}"/>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358E1A33-AD10-42DC-B808-B99A4A3D3B45}" type="slidenum">
              <a:rPr lang="en-US" altLang="en-US" sz="1200">
                <a:solidFill>
                  <a:srgbClr val="000000"/>
                </a:solidFill>
              </a:rPr>
              <a:pPr/>
              <a:t>127</a:t>
            </a:fld>
            <a:endParaRPr lang="en-US" altLang="en-US" sz="1200">
              <a:solidFill>
                <a:srgbClr val="000000"/>
              </a:solidFill>
            </a:endParaRPr>
          </a:p>
        </p:txBody>
      </p:sp>
      <p:sp>
        <p:nvSpPr>
          <p:cNvPr id="5123" name="Text Box 1">
            <a:extLst>
              <a:ext uri="{FF2B5EF4-FFF2-40B4-BE49-F238E27FC236}">
                <a16:creationId xmlns:a16="http://schemas.microsoft.com/office/drawing/2014/main" id="{58A8A2DF-A2B6-48B9-A589-07D90B3690A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5124" name="Rectangle 2">
            <a:extLst>
              <a:ext uri="{FF2B5EF4-FFF2-40B4-BE49-F238E27FC236}">
                <a16:creationId xmlns:a16="http://schemas.microsoft.com/office/drawing/2014/main" id="{0587B763-1E04-4509-8BC6-583ED8786663}"/>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14154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0D36BF2B-C3F3-4BCA-BD8B-8B4A12844FB5}"/>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41B7C193-1669-4E4A-930D-17D6611F53D5}" type="slidenum">
              <a:rPr lang="en-US" altLang="en-US" sz="1200">
                <a:solidFill>
                  <a:srgbClr val="000000"/>
                </a:solidFill>
              </a:rPr>
              <a:pPr/>
              <a:t>128</a:t>
            </a:fld>
            <a:endParaRPr lang="en-US" altLang="en-US" sz="1200">
              <a:solidFill>
                <a:srgbClr val="000000"/>
              </a:solidFill>
            </a:endParaRPr>
          </a:p>
        </p:txBody>
      </p:sp>
      <p:sp>
        <p:nvSpPr>
          <p:cNvPr id="6147" name="Text Box 1">
            <a:extLst>
              <a:ext uri="{FF2B5EF4-FFF2-40B4-BE49-F238E27FC236}">
                <a16:creationId xmlns:a16="http://schemas.microsoft.com/office/drawing/2014/main" id="{1A4A0A8F-155C-4A0C-87F2-CE56C6F9A44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6148" name="Rectangle 2">
            <a:extLst>
              <a:ext uri="{FF2B5EF4-FFF2-40B4-BE49-F238E27FC236}">
                <a16:creationId xmlns:a16="http://schemas.microsoft.com/office/drawing/2014/main" id="{D5A6908B-9795-4A2C-BC9B-14A966DBBD10}"/>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4687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5EEA99D6-B904-4277-824C-26337E3B02E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FA1067A-7C24-48E3-AF23-147050471A25}" type="slidenum">
              <a:rPr lang="en-US" altLang="en-US" sz="1200">
                <a:solidFill>
                  <a:srgbClr val="000000"/>
                </a:solidFill>
              </a:rPr>
              <a:pPr/>
              <a:t>130</a:t>
            </a:fld>
            <a:endParaRPr lang="en-US" altLang="en-US" sz="1200">
              <a:solidFill>
                <a:srgbClr val="000000"/>
              </a:solidFill>
            </a:endParaRPr>
          </a:p>
        </p:txBody>
      </p:sp>
      <p:sp>
        <p:nvSpPr>
          <p:cNvPr id="12291" name="Text Box 1">
            <a:extLst>
              <a:ext uri="{FF2B5EF4-FFF2-40B4-BE49-F238E27FC236}">
                <a16:creationId xmlns:a16="http://schemas.microsoft.com/office/drawing/2014/main" id="{81E0C765-3779-4790-A7E0-5AF111E1392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2292" name="Rectangle 2">
            <a:extLst>
              <a:ext uri="{FF2B5EF4-FFF2-40B4-BE49-F238E27FC236}">
                <a16:creationId xmlns:a16="http://schemas.microsoft.com/office/drawing/2014/main" id="{C0364582-502F-4B87-8B20-75647B633E37}"/>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BA531900-BA01-403A-9BAA-833770963D5E}"/>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3CD8B0E1-68B6-42CB-B09F-D74AEC2796D9}" type="slidenum">
              <a:rPr lang="en-US" altLang="en-US" sz="1200">
                <a:solidFill>
                  <a:srgbClr val="000000"/>
                </a:solidFill>
                <a:latin typeface="Times New Roman" panose="02020603050405020304" pitchFamily="18" charset="0"/>
              </a:rPr>
              <a:pPr/>
              <a:t>15</a:t>
            </a:fld>
            <a:endParaRPr lang="en-US" altLang="en-US" sz="1200">
              <a:solidFill>
                <a:srgbClr val="000000"/>
              </a:solidFill>
              <a:latin typeface="Times New Roman" panose="02020603050405020304" pitchFamily="18" charset="0"/>
            </a:endParaRPr>
          </a:p>
        </p:txBody>
      </p:sp>
      <p:sp>
        <p:nvSpPr>
          <p:cNvPr id="13315" name="Text Box 1">
            <a:extLst>
              <a:ext uri="{FF2B5EF4-FFF2-40B4-BE49-F238E27FC236}">
                <a16:creationId xmlns:a16="http://schemas.microsoft.com/office/drawing/2014/main" id="{7E9D73EA-B1B9-4C4E-AEFC-C9120E8E3ACE}"/>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0A7ED237-2158-4154-ABAF-9E8E516D8D7E}" type="slidenum">
              <a:rPr lang="en-US" altLang="en-US" sz="1200">
                <a:solidFill>
                  <a:srgbClr val="000000"/>
                </a:solidFill>
              </a:rPr>
              <a:pPr algn="r"/>
              <a:t>15</a:t>
            </a:fld>
            <a:endParaRPr lang="en-US" altLang="en-US" sz="1200">
              <a:solidFill>
                <a:srgbClr val="000000"/>
              </a:solidFill>
            </a:endParaRPr>
          </a:p>
        </p:txBody>
      </p:sp>
      <p:sp>
        <p:nvSpPr>
          <p:cNvPr id="13316" name="Text Box 2">
            <a:extLst>
              <a:ext uri="{FF2B5EF4-FFF2-40B4-BE49-F238E27FC236}">
                <a16:creationId xmlns:a16="http://schemas.microsoft.com/office/drawing/2014/main" id="{7DB8F40E-D122-4D66-A274-9421C3D2B72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7" name="Rectangle 3">
            <a:extLst>
              <a:ext uri="{FF2B5EF4-FFF2-40B4-BE49-F238E27FC236}">
                <a16:creationId xmlns:a16="http://schemas.microsoft.com/office/drawing/2014/main" id="{35F7D6AE-D32A-4006-BD6E-090B75E54807}"/>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156097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D70AC569-8ADE-42DA-8EE9-FA569A32E40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6ACB9A32-F260-42D8-B88F-302ED86D687B}" type="slidenum">
              <a:rPr lang="en-US" altLang="en-US" sz="1200">
                <a:solidFill>
                  <a:srgbClr val="000000"/>
                </a:solidFill>
              </a:rPr>
              <a:pPr/>
              <a:t>131</a:t>
            </a:fld>
            <a:endParaRPr lang="en-US" altLang="en-US" sz="1200">
              <a:solidFill>
                <a:srgbClr val="000000"/>
              </a:solidFill>
            </a:endParaRPr>
          </a:p>
        </p:txBody>
      </p:sp>
      <p:sp>
        <p:nvSpPr>
          <p:cNvPr id="13315" name="Text Box 1">
            <a:extLst>
              <a:ext uri="{FF2B5EF4-FFF2-40B4-BE49-F238E27FC236}">
                <a16:creationId xmlns:a16="http://schemas.microsoft.com/office/drawing/2014/main" id="{7C07C578-C974-4740-9AF0-EDFA20430045}"/>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C2B8F042-766C-4946-930B-0D09E52811E0}"/>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28AF275-029F-4A7A-90D4-B232AEB98DE0}"/>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450CEB02-9351-4328-B1FB-ECC76E6E2260}" type="slidenum">
              <a:rPr lang="en-US" altLang="en-US" sz="1200">
                <a:solidFill>
                  <a:srgbClr val="000000"/>
                </a:solidFill>
              </a:rPr>
              <a:pPr/>
              <a:t>132</a:t>
            </a:fld>
            <a:endParaRPr lang="en-US" altLang="en-US" sz="1200">
              <a:solidFill>
                <a:srgbClr val="000000"/>
              </a:solidFill>
            </a:endParaRPr>
          </a:p>
        </p:txBody>
      </p:sp>
      <p:sp>
        <p:nvSpPr>
          <p:cNvPr id="14339" name="Text Box 1">
            <a:extLst>
              <a:ext uri="{FF2B5EF4-FFF2-40B4-BE49-F238E27FC236}">
                <a16:creationId xmlns:a16="http://schemas.microsoft.com/office/drawing/2014/main" id="{C68F2D40-4F54-421A-89F6-0B1423A2164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0" name="Rectangle 2">
            <a:extLst>
              <a:ext uri="{FF2B5EF4-FFF2-40B4-BE49-F238E27FC236}">
                <a16:creationId xmlns:a16="http://schemas.microsoft.com/office/drawing/2014/main" id="{1E6F7F3F-461A-418E-978A-B849D245E88A}"/>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40138C97-A5BF-4DC1-89A5-0D95A2F3BF2B}"/>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9A5AB67B-3126-4BC2-9BAF-C7AECCA9951E}" type="slidenum">
              <a:rPr lang="en-US" altLang="en-US" sz="1200">
                <a:solidFill>
                  <a:srgbClr val="000000"/>
                </a:solidFill>
              </a:rPr>
              <a:pPr/>
              <a:t>133</a:t>
            </a:fld>
            <a:endParaRPr lang="en-US" altLang="en-US" sz="1200">
              <a:solidFill>
                <a:srgbClr val="000000"/>
              </a:solidFill>
            </a:endParaRPr>
          </a:p>
        </p:txBody>
      </p:sp>
      <p:sp>
        <p:nvSpPr>
          <p:cNvPr id="15363" name="Text Box 1">
            <a:extLst>
              <a:ext uri="{FF2B5EF4-FFF2-40B4-BE49-F238E27FC236}">
                <a16:creationId xmlns:a16="http://schemas.microsoft.com/office/drawing/2014/main" id="{B2FCD0F6-2486-43FB-9735-02E80528A7F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4" name="Rectangle 2">
            <a:extLst>
              <a:ext uri="{FF2B5EF4-FFF2-40B4-BE49-F238E27FC236}">
                <a16:creationId xmlns:a16="http://schemas.microsoft.com/office/drawing/2014/main" id="{C6242001-B38A-4BD5-869B-4DF19FF43736}"/>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AB52048-7BBD-4C0F-860A-22E1A3F738EE}"/>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FA419E96-5480-47E7-A123-34F830E72F73}" type="slidenum">
              <a:rPr lang="en-US" altLang="en-US" sz="1200">
                <a:solidFill>
                  <a:srgbClr val="000000"/>
                </a:solidFill>
              </a:rPr>
              <a:pPr/>
              <a:t>134</a:t>
            </a:fld>
            <a:endParaRPr lang="en-US" altLang="en-US" sz="1200">
              <a:solidFill>
                <a:srgbClr val="000000"/>
              </a:solidFill>
            </a:endParaRPr>
          </a:p>
        </p:txBody>
      </p:sp>
      <p:sp>
        <p:nvSpPr>
          <p:cNvPr id="16387" name="Text Box 1">
            <a:extLst>
              <a:ext uri="{FF2B5EF4-FFF2-40B4-BE49-F238E27FC236}">
                <a16:creationId xmlns:a16="http://schemas.microsoft.com/office/drawing/2014/main" id="{1DE7FCB8-0E91-4DFB-998E-4D69F3BCADB5}"/>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8" name="Rectangle 2">
            <a:extLst>
              <a:ext uri="{FF2B5EF4-FFF2-40B4-BE49-F238E27FC236}">
                <a16:creationId xmlns:a16="http://schemas.microsoft.com/office/drawing/2014/main" id="{75CFDED6-8E05-4B60-9E11-9CE9F64B81C1}"/>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2D5E362-84A3-4651-A974-0678F7D11FD2}"/>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36DAAA10-5FA4-40A9-8CDD-A7FE319C241A}" type="slidenum">
              <a:rPr lang="en-US" altLang="en-US" sz="1200">
                <a:solidFill>
                  <a:srgbClr val="000000"/>
                </a:solidFill>
              </a:rPr>
              <a:pPr/>
              <a:t>135</a:t>
            </a:fld>
            <a:endParaRPr lang="en-US" altLang="en-US" sz="1200">
              <a:solidFill>
                <a:srgbClr val="000000"/>
              </a:solidFill>
            </a:endParaRPr>
          </a:p>
        </p:txBody>
      </p:sp>
      <p:sp>
        <p:nvSpPr>
          <p:cNvPr id="17411" name="Text Box 1">
            <a:extLst>
              <a:ext uri="{FF2B5EF4-FFF2-40B4-BE49-F238E27FC236}">
                <a16:creationId xmlns:a16="http://schemas.microsoft.com/office/drawing/2014/main" id="{F0EC1C41-46CC-4444-9134-5820BE1EFE6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2" name="Rectangle 2">
            <a:extLst>
              <a:ext uri="{FF2B5EF4-FFF2-40B4-BE49-F238E27FC236}">
                <a16:creationId xmlns:a16="http://schemas.microsoft.com/office/drawing/2014/main" id="{8E5A8F0C-7C91-4DDC-B8C4-2625DF7BDE1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618CFE8-403A-45D7-AF4F-A1C292FA24D0}"/>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622F4903-A374-4D45-87D1-49CECE4BAE00}" type="slidenum">
              <a:rPr lang="en-US" altLang="en-US" sz="1200">
                <a:solidFill>
                  <a:srgbClr val="000000"/>
                </a:solidFill>
              </a:rPr>
              <a:pPr/>
              <a:t>136</a:t>
            </a:fld>
            <a:endParaRPr lang="en-US" altLang="en-US" sz="1200">
              <a:solidFill>
                <a:srgbClr val="000000"/>
              </a:solidFill>
            </a:endParaRPr>
          </a:p>
        </p:txBody>
      </p:sp>
      <p:sp>
        <p:nvSpPr>
          <p:cNvPr id="18435" name="Text Box 1">
            <a:extLst>
              <a:ext uri="{FF2B5EF4-FFF2-40B4-BE49-F238E27FC236}">
                <a16:creationId xmlns:a16="http://schemas.microsoft.com/office/drawing/2014/main" id="{D046886D-0EDE-4CC2-BF7D-68C530D31AD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6" name="Rectangle 2">
            <a:extLst>
              <a:ext uri="{FF2B5EF4-FFF2-40B4-BE49-F238E27FC236}">
                <a16:creationId xmlns:a16="http://schemas.microsoft.com/office/drawing/2014/main" id="{BEB2C506-4C31-4DEB-AFA4-C57B28487D24}"/>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CC5D140-A8F2-4D70-87F8-C538004318E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B5AFFD26-1626-4D5D-97FA-EFE7C845D2C5}" type="slidenum">
              <a:rPr lang="en-US" altLang="en-US" sz="1200">
                <a:solidFill>
                  <a:srgbClr val="000000"/>
                </a:solidFill>
              </a:rPr>
              <a:pPr/>
              <a:t>137</a:t>
            </a:fld>
            <a:endParaRPr lang="en-US" altLang="en-US" sz="1200">
              <a:solidFill>
                <a:srgbClr val="000000"/>
              </a:solidFill>
            </a:endParaRPr>
          </a:p>
        </p:txBody>
      </p:sp>
      <p:sp>
        <p:nvSpPr>
          <p:cNvPr id="19459" name="Text Box 1">
            <a:extLst>
              <a:ext uri="{FF2B5EF4-FFF2-40B4-BE49-F238E27FC236}">
                <a16:creationId xmlns:a16="http://schemas.microsoft.com/office/drawing/2014/main" id="{C2B26964-93DC-419C-BD57-64DE6C2C828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60" name="Rectangle 2">
            <a:extLst>
              <a:ext uri="{FF2B5EF4-FFF2-40B4-BE49-F238E27FC236}">
                <a16:creationId xmlns:a16="http://schemas.microsoft.com/office/drawing/2014/main" id="{F871877A-20C0-4853-98E0-2100DE579480}"/>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37A2051-2E07-4CAC-968A-2DEDD4BD296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DFD32A56-1306-4100-8AAE-37CB805DD5A5}" type="slidenum">
              <a:rPr lang="en-US" altLang="en-US" sz="1200">
                <a:solidFill>
                  <a:srgbClr val="000000"/>
                </a:solidFill>
              </a:rPr>
              <a:pPr/>
              <a:t>138</a:t>
            </a:fld>
            <a:endParaRPr lang="en-US" altLang="en-US" sz="1200">
              <a:solidFill>
                <a:srgbClr val="000000"/>
              </a:solidFill>
            </a:endParaRPr>
          </a:p>
        </p:txBody>
      </p:sp>
      <p:sp>
        <p:nvSpPr>
          <p:cNvPr id="20483" name="Text Box 1">
            <a:extLst>
              <a:ext uri="{FF2B5EF4-FFF2-40B4-BE49-F238E27FC236}">
                <a16:creationId xmlns:a16="http://schemas.microsoft.com/office/drawing/2014/main" id="{B6D5925A-D5ED-4BEA-AC2A-FBB81F92A41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484" name="Rectangle 2">
            <a:extLst>
              <a:ext uri="{FF2B5EF4-FFF2-40B4-BE49-F238E27FC236}">
                <a16:creationId xmlns:a16="http://schemas.microsoft.com/office/drawing/2014/main" id="{4320B171-9299-4EAE-800E-9E1E5092A5F7}"/>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434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eea8e4a1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eea8e4a1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050E848-43FE-4BD2-95CE-A3D0D58FC050}"/>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1950138F-BB3C-44B2-8061-5C3FB1445A1B}" type="slidenum">
              <a:rPr lang="en-US" altLang="en-US" sz="1200">
                <a:solidFill>
                  <a:srgbClr val="000000"/>
                </a:solidFill>
                <a:latin typeface="Times New Roman" panose="02020603050405020304" pitchFamily="18" charset="0"/>
              </a:rPr>
              <a:pPr/>
              <a:t>16</a:t>
            </a:fld>
            <a:endParaRPr lang="en-US" altLang="en-US" sz="1200">
              <a:solidFill>
                <a:srgbClr val="000000"/>
              </a:solidFill>
              <a:latin typeface="Times New Roman" panose="02020603050405020304" pitchFamily="18" charset="0"/>
            </a:endParaRPr>
          </a:p>
        </p:txBody>
      </p:sp>
      <p:sp>
        <p:nvSpPr>
          <p:cNvPr id="14339" name="Text Box 1">
            <a:extLst>
              <a:ext uri="{FF2B5EF4-FFF2-40B4-BE49-F238E27FC236}">
                <a16:creationId xmlns:a16="http://schemas.microsoft.com/office/drawing/2014/main" id="{1D102F51-7E0B-4465-B1EB-72B35BDD8718}"/>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9C3C3F9F-AE42-47A0-AD15-7F841DA8D2BD}" type="slidenum">
              <a:rPr lang="en-US" altLang="en-US" sz="1200">
                <a:solidFill>
                  <a:srgbClr val="000000"/>
                </a:solidFill>
              </a:rPr>
              <a:pPr algn="r"/>
              <a:t>16</a:t>
            </a:fld>
            <a:endParaRPr lang="en-US" altLang="en-US" sz="1200">
              <a:solidFill>
                <a:srgbClr val="000000"/>
              </a:solidFill>
            </a:endParaRPr>
          </a:p>
        </p:txBody>
      </p:sp>
      <p:sp>
        <p:nvSpPr>
          <p:cNvPr id="14340" name="Text Box 2">
            <a:extLst>
              <a:ext uri="{FF2B5EF4-FFF2-40B4-BE49-F238E27FC236}">
                <a16:creationId xmlns:a16="http://schemas.microsoft.com/office/drawing/2014/main" id="{09631197-499F-430C-8849-239A3C9BCD2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1" name="Rectangle 3">
            <a:extLst>
              <a:ext uri="{FF2B5EF4-FFF2-40B4-BE49-F238E27FC236}">
                <a16:creationId xmlns:a16="http://schemas.microsoft.com/office/drawing/2014/main" id="{AC3E89FB-A5FA-4CC9-9497-B2254C37524F}"/>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deea8e4a1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deea8e4a1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990CD71-2E55-4414-AF6C-554794E04DFB}"/>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4DA0EC7C-4E00-44F7-972C-FE3F1A9A11E1}" type="slidenum">
              <a:rPr lang="en-US" altLang="en-US" sz="1200">
                <a:solidFill>
                  <a:srgbClr val="000000"/>
                </a:solidFill>
                <a:latin typeface="Times New Roman" panose="02020603050405020304" pitchFamily="18" charset="0"/>
              </a:rPr>
              <a:pPr/>
              <a:t>17</a:t>
            </a:fld>
            <a:endParaRPr lang="en-US" altLang="en-US" sz="1200">
              <a:solidFill>
                <a:srgbClr val="000000"/>
              </a:solidFill>
              <a:latin typeface="Times New Roman" panose="02020603050405020304" pitchFamily="18" charset="0"/>
            </a:endParaRPr>
          </a:p>
        </p:txBody>
      </p:sp>
      <p:sp>
        <p:nvSpPr>
          <p:cNvPr id="15363" name="Text Box 1">
            <a:extLst>
              <a:ext uri="{FF2B5EF4-FFF2-40B4-BE49-F238E27FC236}">
                <a16:creationId xmlns:a16="http://schemas.microsoft.com/office/drawing/2014/main" id="{6778AE09-FFC3-4FB4-B262-1FCC29898A5D}"/>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A8A401BC-F0D3-4E82-804C-1B02C7E34364}" type="slidenum">
              <a:rPr lang="en-US" altLang="en-US" sz="1200">
                <a:solidFill>
                  <a:srgbClr val="000000"/>
                </a:solidFill>
              </a:rPr>
              <a:pPr algn="r"/>
              <a:t>17</a:t>
            </a:fld>
            <a:endParaRPr lang="en-US" altLang="en-US" sz="1200">
              <a:solidFill>
                <a:srgbClr val="000000"/>
              </a:solidFill>
            </a:endParaRPr>
          </a:p>
        </p:txBody>
      </p:sp>
      <p:sp>
        <p:nvSpPr>
          <p:cNvPr id="15364" name="Text Box 2">
            <a:extLst>
              <a:ext uri="{FF2B5EF4-FFF2-40B4-BE49-F238E27FC236}">
                <a16:creationId xmlns:a16="http://schemas.microsoft.com/office/drawing/2014/main" id="{89D96483-D479-43D1-8A96-48BD73BD579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5" name="Rectangle 3">
            <a:extLst>
              <a:ext uri="{FF2B5EF4-FFF2-40B4-BE49-F238E27FC236}">
                <a16:creationId xmlns:a16="http://schemas.microsoft.com/office/drawing/2014/main" id="{72095EDF-3A6E-4AD5-90AA-15C2CF9A5F20}"/>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3D1C62D9-42CB-466E-BFC8-7013A1F5222C}"/>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F74205DE-788C-4CB9-B65C-26C6425503A8}" type="slidenum">
              <a:rPr lang="en-US" altLang="en-US" sz="1200">
                <a:solidFill>
                  <a:srgbClr val="000000"/>
                </a:solidFill>
                <a:latin typeface="Times New Roman" panose="02020603050405020304" pitchFamily="18" charset="0"/>
              </a:rPr>
              <a:pPr/>
              <a:t>18</a:t>
            </a:fld>
            <a:endParaRPr lang="en-US" altLang="en-US" sz="1200">
              <a:solidFill>
                <a:srgbClr val="000000"/>
              </a:solidFill>
              <a:latin typeface="Times New Roman" panose="02020603050405020304" pitchFamily="18" charset="0"/>
            </a:endParaRPr>
          </a:p>
        </p:txBody>
      </p:sp>
      <p:sp>
        <p:nvSpPr>
          <p:cNvPr id="16387" name="Text Box 1">
            <a:extLst>
              <a:ext uri="{FF2B5EF4-FFF2-40B4-BE49-F238E27FC236}">
                <a16:creationId xmlns:a16="http://schemas.microsoft.com/office/drawing/2014/main" id="{286D0EAB-E14D-4879-88B2-9667230F5428}"/>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1BB6C534-C6B3-4D43-9447-6179E0214804}" type="slidenum">
              <a:rPr lang="en-US" altLang="en-US" sz="1200">
                <a:solidFill>
                  <a:srgbClr val="000000"/>
                </a:solidFill>
              </a:rPr>
              <a:pPr algn="r"/>
              <a:t>18</a:t>
            </a:fld>
            <a:endParaRPr lang="en-US" altLang="en-US" sz="1200">
              <a:solidFill>
                <a:srgbClr val="000000"/>
              </a:solidFill>
            </a:endParaRPr>
          </a:p>
        </p:txBody>
      </p:sp>
      <p:sp>
        <p:nvSpPr>
          <p:cNvPr id="16388" name="Text Box 2">
            <a:extLst>
              <a:ext uri="{FF2B5EF4-FFF2-40B4-BE49-F238E27FC236}">
                <a16:creationId xmlns:a16="http://schemas.microsoft.com/office/drawing/2014/main" id="{D02A7FFF-1225-46E2-9DEA-4B6721E7F75E}"/>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9" name="Rectangle 3">
            <a:extLst>
              <a:ext uri="{FF2B5EF4-FFF2-40B4-BE49-F238E27FC236}">
                <a16:creationId xmlns:a16="http://schemas.microsoft.com/office/drawing/2014/main" id="{DACB3AAC-FFB7-4378-ABF7-493EE24377E7}"/>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6BA9E0E2-D635-4192-9DD9-5CDB92EB2793}"/>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EB4B0734-61F8-4BF5-BC35-E50A298D42F5}" type="slidenum">
              <a:rPr lang="en-US" altLang="en-US" sz="1200">
                <a:solidFill>
                  <a:srgbClr val="000000"/>
                </a:solidFill>
                <a:latin typeface="Times New Roman" panose="02020603050405020304" pitchFamily="18" charset="0"/>
              </a:rPr>
              <a:pPr/>
              <a:t>19</a:t>
            </a:fld>
            <a:endParaRPr lang="en-US" altLang="en-US" sz="1200">
              <a:solidFill>
                <a:srgbClr val="000000"/>
              </a:solidFill>
              <a:latin typeface="Times New Roman" panose="02020603050405020304" pitchFamily="18" charset="0"/>
            </a:endParaRPr>
          </a:p>
        </p:txBody>
      </p:sp>
      <p:sp>
        <p:nvSpPr>
          <p:cNvPr id="17411" name="Text Box 1">
            <a:extLst>
              <a:ext uri="{FF2B5EF4-FFF2-40B4-BE49-F238E27FC236}">
                <a16:creationId xmlns:a16="http://schemas.microsoft.com/office/drawing/2014/main" id="{93A639C7-894D-4B20-8F99-D934191DEF2A}"/>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62C57AA8-1E55-4311-B8F2-74EC9B4F38F4}" type="slidenum">
              <a:rPr lang="en-US" altLang="en-US" sz="1200">
                <a:solidFill>
                  <a:srgbClr val="000000"/>
                </a:solidFill>
              </a:rPr>
              <a:pPr algn="r"/>
              <a:t>19</a:t>
            </a:fld>
            <a:endParaRPr lang="en-US" altLang="en-US" sz="1200">
              <a:solidFill>
                <a:srgbClr val="000000"/>
              </a:solidFill>
            </a:endParaRPr>
          </a:p>
        </p:txBody>
      </p:sp>
      <p:sp>
        <p:nvSpPr>
          <p:cNvPr id="17412" name="Text Box 2">
            <a:extLst>
              <a:ext uri="{FF2B5EF4-FFF2-40B4-BE49-F238E27FC236}">
                <a16:creationId xmlns:a16="http://schemas.microsoft.com/office/drawing/2014/main" id="{22F893A9-DFDE-487D-921C-D2486FA447B5}"/>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3" name="Rectangle 3">
            <a:extLst>
              <a:ext uri="{FF2B5EF4-FFF2-40B4-BE49-F238E27FC236}">
                <a16:creationId xmlns:a16="http://schemas.microsoft.com/office/drawing/2014/main" id="{82EDF67F-E0DE-41E0-8DBC-29FFC0CEF04B}"/>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716729F-31C5-4F14-86DA-DCD5D9A76184}"/>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CB1404AB-8324-471B-B97B-72F8E1859479}" type="slidenum">
              <a:rPr lang="en-US" altLang="en-US" sz="1200">
                <a:solidFill>
                  <a:srgbClr val="000000"/>
                </a:solidFill>
                <a:latin typeface="Times New Roman" panose="02020603050405020304" pitchFamily="18" charset="0"/>
              </a:rPr>
              <a:pPr/>
              <a:t>20</a:t>
            </a:fld>
            <a:endParaRPr lang="en-US" altLang="en-US" sz="1200">
              <a:solidFill>
                <a:srgbClr val="000000"/>
              </a:solidFill>
              <a:latin typeface="Times New Roman" panose="02020603050405020304" pitchFamily="18" charset="0"/>
            </a:endParaRPr>
          </a:p>
        </p:txBody>
      </p:sp>
      <p:sp>
        <p:nvSpPr>
          <p:cNvPr id="18435" name="Text Box 1">
            <a:extLst>
              <a:ext uri="{FF2B5EF4-FFF2-40B4-BE49-F238E27FC236}">
                <a16:creationId xmlns:a16="http://schemas.microsoft.com/office/drawing/2014/main" id="{1A56F8E1-8335-4FD5-9844-4644B615EBA6}"/>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F6562020-ABB7-4C5B-AC62-1885BC338551}" type="slidenum">
              <a:rPr lang="en-US" altLang="en-US" sz="1200">
                <a:solidFill>
                  <a:srgbClr val="000000"/>
                </a:solidFill>
              </a:rPr>
              <a:pPr algn="r"/>
              <a:t>20</a:t>
            </a:fld>
            <a:endParaRPr lang="en-US" altLang="en-US" sz="1200">
              <a:solidFill>
                <a:srgbClr val="000000"/>
              </a:solidFill>
            </a:endParaRPr>
          </a:p>
        </p:txBody>
      </p:sp>
      <p:sp>
        <p:nvSpPr>
          <p:cNvPr id="18436" name="Text Box 2">
            <a:extLst>
              <a:ext uri="{FF2B5EF4-FFF2-40B4-BE49-F238E27FC236}">
                <a16:creationId xmlns:a16="http://schemas.microsoft.com/office/drawing/2014/main" id="{591343C1-4CA1-484D-B49E-04664C8809D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7" name="Rectangle 3">
            <a:extLst>
              <a:ext uri="{FF2B5EF4-FFF2-40B4-BE49-F238E27FC236}">
                <a16:creationId xmlns:a16="http://schemas.microsoft.com/office/drawing/2014/main" id="{04B315F4-F56A-4D89-84BF-F0C48E9F4AA1}"/>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3D754C54-7D7A-41C8-AEF3-F9E2192641E8}"/>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B1052360-7619-4C97-8660-94DD14B05743}" type="slidenum">
              <a:rPr lang="en-US" altLang="en-US" sz="1200">
                <a:solidFill>
                  <a:srgbClr val="000000"/>
                </a:solidFill>
                <a:latin typeface="Times New Roman" panose="02020603050405020304" pitchFamily="18" charset="0"/>
              </a:rPr>
              <a:pPr/>
              <a:t>21</a:t>
            </a:fld>
            <a:endParaRPr lang="en-US" altLang="en-US" sz="1200">
              <a:solidFill>
                <a:srgbClr val="000000"/>
              </a:solidFill>
              <a:latin typeface="Times New Roman" panose="02020603050405020304" pitchFamily="18" charset="0"/>
            </a:endParaRPr>
          </a:p>
        </p:txBody>
      </p:sp>
      <p:sp>
        <p:nvSpPr>
          <p:cNvPr id="19459" name="Text Box 1">
            <a:extLst>
              <a:ext uri="{FF2B5EF4-FFF2-40B4-BE49-F238E27FC236}">
                <a16:creationId xmlns:a16="http://schemas.microsoft.com/office/drawing/2014/main" id="{728C8A2D-6D36-4AC5-B046-4DD8D7DDBCA7}"/>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518C5F34-096E-48FD-B3DD-637FFBA28B50}" type="slidenum">
              <a:rPr lang="en-US" altLang="en-US" sz="1200">
                <a:solidFill>
                  <a:srgbClr val="000000"/>
                </a:solidFill>
              </a:rPr>
              <a:pPr algn="r"/>
              <a:t>21</a:t>
            </a:fld>
            <a:endParaRPr lang="en-US" altLang="en-US" sz="1200">
              <a:solidFill>
                <a:srgbClr val="000000"/>
              </a:solidFill>
            </a:endParaRPr>
          </a:p>
        </p:txBody>
      </p:sp>
      <p:sp>
        <p:nvSpPr>
          <p:cNvPr id="19460" name="Text Box 2">
            <a:extLst>
              <a:ext uri="{FF2B5EF4-FFF2-40B4-BE49-F238E27FC236}">
                <a16:creationId xmlns:a16="http://schemas.microsoft.com/office/drawing/2014/main" id="{1EFE1E6E-3CD8-4BFB-A276-3BE0DB18A127}"/>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61" name="Rectangle 3">
            <a:extLst>
              <a:ext uri="{FF2B5EF4-FFF2-40B4-BE49-F238E27FC236}">
                <a16:creationId xmlns:a16="http://schemas.microsoft.com/office/drawing/2014/main" id="{C174C8AE-C433-447C-9B67-45AB85357532}"/>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D2554F6-A755-463B-9E98-D8D6F6BE70BA}"/>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042FD4FC-789C-4BCE-B414-2C8E98C3F2F0}" type="slidenum">
              <a:rPr lang="en-US" altLang="en-US" sz="1200">
                <a:solidFill>
                  <a:srgbClr val="000000"/>
                </a:solidFill>
                <a:latin typeface="Times New Roman" panose="02020603050405020304" pitchFamily="18" charset="0"/>
              </a:rPr>
              <a:pPr/>
              <a:t>22</a:t>
            </a:fld>
            <a:endParaRPr lang="en-US" altLang="en-US" sz="1200">
              <a:solidFill>
                <a:srgbClr val="000000"/>
              </a:solidFill>
              <a:latin typeface="Times New Roman" panose="02020603050405020304" pitchFamily="18" charset="0"/>
            </a:endParaRPr>
          </a:p>
        </p:txBody>
      </p:sp>
      <p:sp>
        <p:nvSpPr>
          <p:cNvPr id="20483" name="Text Box 1">
            <a:extLst>
              <a:ext uri="{FF2B5EF4-FFF2-40B4-BE49-F238E27FC236}">
                <a16:creationId xmlns:a16="http://schemas.microsoft.com/office/drawing/2014/main" id="{D964E18C-D3EB-4FE7-9715-B6116992DB0D}"/>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417485BA-38BF-4AD1-A2C1-6E5A26F9D139}" type="slidenum">
              <a:rPr lang="en-US" altLang="en-US" sz="1200">
                <a:solidFill>
                  <a:srgbClr val="000000"/>
                </a:solidFill>
              </a:rPr>
              <a:pPr algn="r"/>
              <a:t>22</a:t>
            </a:fld>
            <a:endParaRPr lang="en-US" altLang="en-US" sz="1200">
              <a:solidFill>
                <a:srgbClr val="000000"/>
              </a:solidFill>
            </a:endParaRPr>
          </a:p>
        </p:txBody>
      </p:sp>
      <p:sp>
        <p:nvSpPr>
          <p:cNvPr id="20484" name="Text Box 2">
            <a:extLst>
              <a:ext uri="{FF2B5EF4-FFF2-40B4-BE49-F238E27FC236}">
                <a16:creationId xmlns:a16="http://schemas.microsoft.com/office/drawing/2014/main" id="{25A42642-464B-4EF1-964B-416BE1E749F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485" name="Rectangle 3">
            <a:extLst>
              <a:ext uri="{FF2B5EF4-FFF2-40B4-BE49-F238E27FC236}">
                <a16:creationId xmlns:a16="http://schemas.microsoft.com/office/drawing/2014/main" id="{177B8745-B542-4F16-9498-9B161884EDAF}"/>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eea8e4a1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deea8e4a1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59D7F7E-D1F4-4716-B338-5D8C18206027}"/>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B0D20DD9-81BD-40B0-B487-3529A8E7160B}" type="slidenum">
              <a:rPr lang="en-US" altLang="en-US" sz="1200">
                <a:solidFill>
                  <a:srgbClr val="000000"/>
                </a:solidFill>
                <a:latin typeface="Times New Roman" panose="02020603050405020304" pitchFamily="18" charset="0"/>
              </a:rPr>
              <a:pPr/>
              <a:t>23</a:t>
            </a:fld>
            <a:endParaRPr lang="en-US" altLang="en-US" sz="1200">
              <a:solidFill>
                <a:srgbClr val="000000"/>
              </a:solidFill>
              <a:latin typeface="Times New Roman" panose="02020603050405020304" pitchFamily="18" charset="0"/>
            </a:endParaRPr>
          </a:p>
        </p:txBody>
      </p:sp>
      <p:sp>
        <p:nvSpPr>
          <p:cNvPr id="21507" name="Text Box 1">
            <a:extLst>
              <a:ext uri="{FF2B5EF4-FFF2-40B4-BE49-F238E27FC236}">
                <a16:creationId xmlns:a16="http://schemas.microsoft.com/office/drawing/2014/main" id="{97C21C48-29FC-4BED-BD8E-91F4D1F86E66}"/>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6EB48298-A954-48E0-AE24-184D5CC15DA6}" type="slidenum">
              <a:rPr lang="en-US" altLang="en-US" sz="1200">
                <a:solidFill>
                  <a:srgbClr val="000000"/>
                </a:solidFill>
              </a:rPr>
              <a:pPr algn="r"/>
              <a:t>23</a:t>
            </a:fld>
            <a:endParaRPr lang="en-US" altLang="en-US" sz="1200">
              <a:solidFill>
                <a:srgbClr val="000000"/>
              </a:solidFill>
            </a:endParaRPr>
          </a:p>
        </p:txBody>
      </p:sp>
      <p:sp>
        <p:nvSpPr>
          <p:cNvPr id="21508" name="Text Box 2">
            <a:extLst>
              <a:ext uri="{FF2B5EF4-FFF2-40B4-BE49-F238E27FC236}">
                <a16:creationId xmlns:a16="http://schemas.microsoft.com/office/drawing/2014/main" id="{F1EC68DE-121D-49A4-9CB2-6010C42EF3D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1509" name="Rectangle 3">
            <a:extLst>
              <a:ext uri="{FF2B5EF4-FFF2-40B4-BE49-F238E27FC236}">
                <a16:creationId xmlns:a16="http://schemas.microsoft.com/office/drawing/2014/main" id="{5B65D737-3652-4E28-AD28-F76DBEEEB891}"/>
              </a:ext>
            </a:extLst>
          </p:cNvPr>
          <p:cNvSpPr>
            <a:spLocks noChangeArrowheads="1"/>
          </p:cNvSpPr>
          <p:nvPr>
            <p:ph type="body"/>
          </p:nvPr>
        </p:nvSpPr>
        <p:spPr>
          <a:xfrm>
            <a:off x="914400" y="4343400"/>
            <a:ext cx="50292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D36793E-5D63-4C0F-A3C2-F1FDE13A801D}"/>
              </a:ext>
            </a:extLst>
          </p:cNvPr>
          <p:cNvSpPr>
            <a:spLocks noGrp="1" noChangeArrowheads="1"/>
          </p:cNvSpPr>
          <p:nvPr>
            <p:ph type="sldNum" sz="quarter"/>
          </p:nvPr>
        </p:nvSpPr>
        <p:spPr>
          <a:noFill/>
        </p:spPr>
        <p:txBody>
          <a:bodyPr/>
          <a:lstStyle>
            <a:lvl1pPr>
              <a:tabLst>
                <a:tab pos="723900" algn="l"/>
                <a:tab pos="1447800" algn="l"/>
                <a:tab pos="2171700" algn="l"/>
                <a:tab pos="2895600" algn="l"/>
              </a:tabLst>
              <a:defRPr sz="2400">
                <a:solidFill>
                  <a:schemeClr val="bg1"/>
                </a:solidFill>
                <a:latin typeface="Arial" panose="020B0604020202020204" pitchFamily="34" charset="0"/>
              </a:defRPr>
            </a:lvl1pPr>
            <a:lvl2pPr>
              <a:tabLst>
                <a:tab pos="723900" algn="l"/>
                <a:tab pos="1447800" algn="l"/>
                <a:tab pos="2171700" algn="l"/>
                <a:tab pos="2895600" algn="l"/>
              </a:tabLst>
              <a:defRPr sz="2400">
                <a:solidFill>
                  <a:schemeClr val="bg1"/>
                </a:solidFill>
                <a:latin typeface="Arial" panose="020B0604020202020204" pitchFamily="34" charset="0"/>
              </a:defRPr>
            </a:lvl2pPr>
            <a:lvl3pPr>
              <a:tabLst>
                <a:tab pos="723900" algn="l"/>
                <a:tab pos="1447800" algn="l"/>
                <a:tab pos="2171700" algn="l"/>
                <a:tab pos="2895600" algn="l"/>
              </a:tabLst>
              <a:defRPr sz="2400">
                <a:solidFill>
                  <a:schemeClr val="bg1"/>
                </a:solidFill>
                <a:latin typeface="Arial" panose="020B0604020202020204" pitchFamily="34" charset="0"/>
              </a:defRPr>
            </a:lvl3pPr>
            <a:lvl4pPr>
              <a:tabLst>
                <a:tab pos="723900" algn="l"/>
                <a:tab pos="1447800" algn="l"/>
                <a:tab pos="2171700" algn="l"/>
                <a:tab pos="2895600" algn="l"/>
              </a:tabLst>
              <a:defRPr sz="2400">
                <a:solidFill>
                  <a:schemeClr val="bg1"/>
                </a:solidFill>
                <a:latin typeface="Arial" panose="020B0604020202020204" pitchFamily="34" charset="0"/>
              </a:defRPr>
            </a:lvl4pPr>
            <a:lvl5pPr>
              <a:tabLst>
                <a:tab pos="723900" algn="l"/>
                <a:tab pos="1447800" algn="l"/>
                <a:tab pos="2171700" algn="l"/>
                <a:tab pos="28956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2400">
                <a:solidFill>
                  <a:schemeClr val="bg1"/>
                </a:solidFill>
                <a:latin typeface="Arial" panose="020B0604020202020204" pitchFamily="34" charset="0"/>
              </a:defRPr>
            </a:lvl9pPr>
          </a:lstStyle>
          <a:p>
            <a:fld id="{06C67DEE-5715-4A55-B177-4465BC57CAE4}" type="slidenum">
              <a:rPr lang="en-US" altLang="en-US" sz="1200">
                <a:solidFill>
                  <a:srgbClr val="000000"/>
                </a:solidFill>
                <a:latin typeface="Times New Roman" panose="02020603050405020304" pitchFamily="18" charset="0"/>
              </a:rPr>
              <a:pPr/>
              <a:t>24</a:t>
            </a:fld>
            <a:endParaRPr lang="en-US" altLang="en-US" sz="1200">
              <a:solidFill>
                <a:srgbClr val="000000"/>
              </a:solidFill>
              <a:latin typeface="Times New Roman" panose="02020603050405020304" pitchFamily="18" charset="0"/>
            </a:endParaRPr>
          </a:p>
        </p:txBody>
      </p:sp>
      <p:sp>
        <p:nvSpPr>
          <p:cNvPr id="22531" name="Text Box 1">
            <a:extLst>
              <a:ext uri="{FF2B5EF4-FFF2-40B4-BE49-F238E27FC236}">
                <a16:creationId xmlns:a16="http://schemas.microsoft.com/office/drawing/2014/main" id="{A3A0FFA0-79F5-458D-971B-3F03A1ACCC8B}"/>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defRPr>
            </a:lvl9pPr>
          </a:lstStyle>
          <a:p>
            <a:pPr algn="r"/>
            <a:fld id="{A38B6AC0-4C20-4C5B-A5B4-D2B7DAD0C1C6}" type="slidenum">
              <a:rPr lang="en-US" altLang="en-US" sz="1200">
                <a:solidFill>
                  <a:srgbClr val="000000"/>
                </a:solidFill>
              </a:rPr>
              <a:pPr algn="r"/>
              <a:t>24</a:t>
            </a:fld>
            <a:endParaRPr lang="en-US" altLang="en-US" sz="1200">
              <a:solidFill>
                <a:srgbClr val="000000"/>
              </a:solidFill>
            </a:endParaRPr>
          </a:p>
        </p:txBody>
      </p:sp>
      <p:sp>
        <p:nvSpPr>
          <p:cNvPr id="22532" name="Text Box 2">
            <a:extLst>
              <a:ext uri="{FF2B5EF4-FFF2-40B4-BE49-F238E27FC236}">
                <a16:creationId xmlns:a16="http://schemas.microsoft.com/office/drawing/2014/main" id="{2BA1D496-8734-4DEC-B42E-40F4B279BC4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3" name="Rectangle 3">
            <a:extLst>
              <a:ext uri="{FF2B5EF4-FFF2-40B4-BE49-F238E27FC236}">
                <a16:creationId xmlns:a16="http://schemas.microsoft.com/office/drawing/2014/main" id="{D5785B88-46A7-4916-863E-1C1C179F7203}"/>
              </a:ext>
            </a:extLst>
          </p:cNvPr>
          <p:cNvSpPr>
            <a:spLocks noChangeArrowheads="1"/>
          </p:cNvSpPr>
          <p:nvPr>
            <p:ph type="body"/>
          </p:nvPr>
        </p:nvSpPr>
        <p:spPr>
          <a:xfrm>
            <a:off x="914400" y="4343400"/>
            <a:ext cx="5029200"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658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248500E1-6F69-4B58-A687-11011973D872}"/>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A16E0586-B011-4504-89F2-96F11A9D7557}" type="slidenum">
              <a:rPr lang="en-US" altLang="en-US" sz="1200">
                <a:solidFill>
                  <a:srgbClr val="000000"/>
                </a:solidFill>
              </a:rPr>
              <a:pPr/>
              <a:t>26</a:t>
            </a:fld>
            <a:endParaRPr lang="en-US" altLang="en-US" sz="1200">
              <a:solidFill>
                <a:srgbClr val="000000"/>
              </a:solidFill>
            </a:endParaRPr>
          </a:p>
        </p:txBody>
      </p:sp>
      <p:sp>
        <p:nvSpPr>
          <p:cNvPr id="13315" name="Text Box 1">
            <a:extLst>
              <a:ext uri="{FF2B5EF4-FFF2-40B4-BE49-F238E27FC236}">
                <a16:creationId xmlns:a16="http://schemas.microsoft.com/office/drawing/2014/main" id="{B21D0DF4-3768-4F88-AC57-89FD607A4CF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E0F52A1E-8D34-4954-86C5-7287A7024FA1}"/>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D281F4A7-777E-406D-8B38-38E960B49ED1}"/>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E5DE7514-3E1C-47B3-8460-31DB1893DC9F}" type="slidenum">
              <a:rPr lang="en-US" altLang="en-US" sz="1200">
                <a:solidFill>
                  <a:srgbClr val="000000"/>
                </a:solidFill>
              </a:rPr>
              <a:pPr/>
              <a:t>27</a:t>
            </a:fld>
            <a:endParaRPr lang="en-US" altLang="en-US" sz="1200">
              <a:solidFill>
                <a:srgbClr val="000000"/>
              </a:solidFill>
            </a:endParaRPr>
          </a:p>
        </p:txBody>
      </p:sp>
      <p:sp>
        <p:nvSpPr>
          <p:cNvPr id="14339" name="Text Box 1">
            <a:extLst>
              <a:ext uri="{FF2B5EF4-FFF2-40B4-BE49-F238E27FC236}">
                <a16:creationId xmlns:a16="http://schemas.microsoft.com/office/drawing/2014/main" id="{08BD18E4-968A-4760-931F-C2D193FE0D8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0" name="Rectangle 2">
            <a:extLst>
              <a:ext uri="{FF2B5EF4-FFF2-40B4-BE49-F238E27FC236}">
                <a16:creationId xmlns:a16="http://schemas.microsoft.com/office/drawing/2014/main" id="{F140E363-0417-4FBF-93F3-E02EB50D73D3}"/>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1AB6F47E-5AFF-4925-A298-0DBC84681A86}"/>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A87BD55D-7009-4912-A706-ACB6D9AE1EE6}" type="slidenum">
              <a:rPr lang="en-US" altLang="en-US" sz="1200">
                <a:solidFill>
                  <a:srgbClr val="000000"/>
                </a:solidFill>
              </a:rPr>
              <a:pPr/>
              <a:t>28</a:t>
            </a:fld>
            <a:endParaRPr lang="en-US" altLang="en-US" sz="1200">
              <a:solidFill>
                <a:srgbClr val="000000"/>
              </a:solidFill>
            </a:endParaRPr>
          </a:p>
        </p:txBody>
      </p:sp>
      <p:sp>
        <p:nvSpPr>
          <p:cNvPr id="15363" name="Text Box 1">
            <a:extLst>
              <a:ext uri="{FF2B5EF4-FFF2-40B4-BE49-F238E27FC236}">
                <a16:creationId xmlns:a16="http://schemas.microsoft.com/office/drawing/2014/main" id="{C3B82C7C-752F-42D7-AFDF-88B65281DEE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4" name="Rectangle 2">
            <a:extLst>
              <a:ext uri="{FF2B5EF4-FFF2-40B4-BE49-F238E27FC236}">
                <a16:creationId xmlns:a16="http://schemas.microsoft.com/office/drawing/2014/main" id="{35F30C66-105A-4A2B-B89B-D225E6188ED0}"/>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211BCA2F-F370-4F7B-BA0E-7D643C553E8A}"/>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6FC3F881-7C67-46D8-BD7A-8177260F4819}" type="slidenum">
              <a:rPr lang="en-US" altLang="en-US" sz="1200">
                <a:solidFill>
                  <a:srgbClr val="000000"/>
                </a:solidFill>
              </a:rPr>
              <a:pPr/>
              <a:t>29</a:t>
            </a:fld>
            <a:endParaRPr lang="en-US" altLang="en-US" sz="1200">
              <a:solidFill>
                <a:srgbClr val="000000"/>
              </a:solidFill>
            </a:endParaRPr>
          </a:p>
        </p:txBody>
      </p:sp>
      <p:sp>
        <p:nvSpPr>
          <p:cNvPr id="16387" name="Text Box 1">
            <a:extLst>
              <a:ext uri="{FF2B5EF4-FFF2-40B4-BE49-F238E27FC236}">
                <a16:creationId xmlns:a16="http://schemas.microsoft.com/office/drawing/2014/main" id="{14A71615-D4B7-408F-9D29-B05A2AA9E59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8" name="Rectangle 2">
            <a:extLst>
              <a:ext uri="{FF2B5EF4-FFF2-40B4-BE49-F238E27FC236}">
                <a16:creationId xmlns:a16="http://schemas.microsoft.com/office/drawing/2014/main" id="{4857B1A4-51DB-4D36-8E66-2BC7AAF09D75}"/>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0F192D5E-9462-4120-BBC6-8B70B573234B}"/>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1359E3B3-C3A5-48C5-BBEF-38DDEA4019C1}" type="slidenum">
              <a:rPr lang="en-US" altLang="en-US" sz="1200">
                <a:solidFill>
                  <a:srgbClr val="000000"/>
                </a:solidFill>
              </a:rPr>
              <a:pPr/>
              <a:t>30</a:t>
            </a:fld>
            <a:endParaRPr lang="en-US" altLang="en-US" sz="1200">
              <a:solidFill>
                <a:srgbClr val="000000"/>
              </a:solidFill>
            </a:endParaRPr>
          </a:p>
        </p:txBody>
      </p:sp>
      <p:sp>
        <p:nvSpPr>
          <p:cNvPr id="17411" name="Text Box 1">
            <a:extLst>
              <a:ext uri="{FF2B5EF4-FFF2-40B4-BE49-F238E27FC236}">
                <a16:creationId xmlns:a16="http://schemas.microsoft.com/office/drawing/2014/main" id="{35ECF553-67D8-4626-B9F5-95AA0C043BE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2" name="Rectangle 2">
            <a:extLst>
              <a:ext uri="{FF2B5EF4-FFF2-40B4-BE49-F238E27FC236}">
                <a16:creationId xmlns:a16="http://schemas.microsoft.com/office/drawing/2014/main" id="{5A53BEC9-8D92-4810-BF4A-ED7B814EEDBC}"/>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C99B1F33-EB02-4BFD-BEA0-999B4932100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19488A16-9F75-4C4A-9071-9DB0761DDEBE}" type="slidenum">
              <a:rPr lang="en-US" altLang="en-US" sz="1200">
                <a:solidFill>
                  <a:srgbClr val="000000"/>
                </a:solidFill>
              </a:rPr>
              <a:pPr/>
              <a:t>31</a:t>
            </a:fld>
            <a:endParaRPr lang="en-US" altLang="en-US" sz="1200">
              <a:solidFill>
                <a:srgbClr val="000000"/>
              </a:solidFill>
            </a:endParaRPr>
          </a:p>
        </p:txBody>
      </p:sp>
      <p:sp>
        <p:nvSpPr>
          <p:cNvPr id="18435" name="Text Box 1">
            <a:extLst>
              <a:ext uri="{FF2B5EF4-FFF2-40B4-BE49-F238E27FC236}">
                <a16:creationId xmlns:a16="http://schemas.microsoft.com/office/drawing/2014/main" id="{647EDAD8-3E7A-4136-A180-04008C1B676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6" name="Rectangle 2">
            <a:extLst>
              <a:ext uri="{FF2B5EF4-FFF2-40B4-BE49-F238E27FC236}">
                <a16:creationId xmlns:a16="http://schemas.microsoft.com/office/drawing/2014/main" id="{C6AC6477-2901-41BF-B7BD-CA913DA5913E}"/>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F482911F-5974-4BE3-B73B-6A0DD3ECD4A4}"/>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1C67ECA5-9486-44C6-9ACF-22F7562115F7}" type="slidenum">
              <a:rPr lang="en-US" altLang="en-US" sz="1200">
                <a:solidFill>
                  <a:srgbClr val="000000"/>
                </a:solidFill>
              </a:rPr>
              <a:pPr/>
              <a:t>32</a:t>
            </a:fld>
            <a:endParaRPr lang="en-US" altLang="en-US" sz="1200">
              <a:solidFill>
                <a:srgbClr val="000000"/>
              </a:solidFill>
            </a:endParaRPr>
          </a:p>
        </p:txBody>
      </p:sp>
      <p:sp>
        <p:nvSpPr>
          <p:cNvPr id="19459" name="Text Box 1">
            <a:extLst>
              <a:ext uri="{FF2B5EF4-FFF2-40B4-BE49-F238E27FC236}">
                <a16:creationId xmlns:a16="http://schemas.microsoft.com/office/drawing/2014/main" id="{3B75DB05-8DE0-48CF-9E00-0272AE09F11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60" name="Rectangle 2">
            <a:extLst>
              <a:ext uri="{FF2B5EF4-FFF2-40B4-BE49-F238E27FC236}">
                <a16:creationId xmlns:a16="http://schemas.microsoft.com/office/drawing/2014/main" id="{A0D3FAD8-424F-458D-AE4E-13DC94D6AAC7}"/>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eea8e4a1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eea8e4a1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3FCCB9D5-0D11-422F-8D2B-8519BD035B6E}"/>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C6E92497-B262-479C-A597-4367131A2F04}" type="slidenum">
              <a:rPr lang="en-US" altLang="en-US" sz="1200">
                <a:solidFill>
                  <a:srgbClr val="000000"/>
                </a:solidFill>
              </a:rPr>
              <a:pPr/>
              <a:t>33</a:t>
            </a:fld>
            <a:endParaRPr lang="en-US" altLang="en-US" sz="1200">
              <a:solidFill>
                <a:srgbClr val="000000"/>
              </a:solidFill>
            </a:endParaRPr>
          </a:p>
        </p:txBody>
      </p:sp>
      <p:sp>
        <p:nvSpPr>
          <p:cNvPr id="20483" name="Text Box 1">
            <a:extLst>
              <a:ext uri="{FF2B5EF4-FFF2-40B4-BE49-F238E27FC236}">
                <a16:creationId xmlns:a16="http://schemas.microsoft.com/office/drawing/2014/main" id="{C600ED4A-1FC5-421F-883B-1E983B770A8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484" name="Rectangle 2">
            <a:extLst>
              <a:ext uri="{FF2B5EF4-FFF2-40B4-BE49-F238E27FC236}">
                <a16:creationId xmlns:a16="http://schemas.microsoft.com/office/drawing/2014/main" id="{7795C6A0-8126-484F-B23A-55106EE13CEB}"/>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BC099D9F-871B-4C40-A6F3-2C719DD86680}"/>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9BD9FDA9-5F8D-4666-9E7C-586D0640950A}" type="slidenum">
              <a:rPr lang="en-US" altLang="en-US" sz="1200">
                <a:solidFill>
                  <a:srgbClr val="000000"/>
                </a:solidFill>
              </a:rPr>
              <a:pPr/>
              <a:t>34</a:t>
            </a:fld>
            <a:endParaRPr lang="en-US" altLang="en-US" sz="1200">
              <a:solidFill>
                <a:srgbClr val="000000"/>
              </a:solidFill>
            </a:endParaRPr>
          </a:p>
        </p:txBody>
      </p:sp>
      <p:sp>
        <p:nvSpPr>
          <p:cNvPr id="21507" name="Text Box 1">
            <a:extLst>
              <a:ext uri="{FF2B5EF4-FFF2-40B4-BE49-F238E27FC236}">
                <a16:creationId xmlns:a16="http://schemas.microsoft.com/office/drawing/2014/main" id="{DE97DE92-7482-4DC2-B070-98FB28C323A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1508" name="Rectangle 2">
            <a:extLst>
              <a:ext uri="{FF2B5EF4-FFF2-40B4-BE49-F238E27FC236}">
                <a16:creationId xmlns:a16="http://schemas.microsoft.com/office/drawing/2014/main" id="{517F4CEB-DCE0-41C4-A2E9-B1540AC4460B}"/>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DADFAB7-885C-4F70-BCA0-4E97411490F5}"/>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0A3450A8-AEF2-4E5A-8F15-A715A38D286C}" type="slidenum">
              <a:rPr lang="en-US" altLang="en-US" sz="1200">
                <a:solidFill>
                  <a:srgbClr val="000000"/>
                </a:solidFill>
              </a:rPr>
              <a:pPr/>
              <a:t>35</a:t>
            </a:fld>
            <a:endParaRPr lang="en-US" altLang="en-US" sz="1200">
              <a:solidFill>
                <a:srgbClr val="000000"/>
              </a:solidFill>
            </a:endParaRPr>
          </a:p>
        </p:txBody>
      </p:sp>
      <p:sp>
        <p:nvSpPr>
          <p:cNvPr id="22531" name="Text Box 1">
            <a:extLst>
              <a:ext uri="{FF2B5EF4-FFF2-40B4-BE49-F238E27FC236}">
                <a16:creationId xmlns:a16="http://schemas.microsoft.com/office/drawing/2014/main" id="{3772F0E4-ECBA-49F5-9F89-669134C38F0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2" name="Rectangle 2">
            <a:extLst>
              <a:ext uri="{FF2B5EF4-FFF2-40B4-BE49-F238E27FC236}">
                <a16:creationId xmlns:a16="http://schemas.microsoft.com/office/drawing/2014/main" id="{01229885-6448-4713-89AF-3FB684D3E6C8}"/>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322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A3691ADE-6CB9-4D67-8C57-889D1667CA3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0690A36D-35F6-45CB-A9D0-4DE5C163BEE5}" type="slidenum">
              <a:rPr lang="en-US" altLang="en-US" sz="1200">
                <a:solidFill>
                  <a:srgbClr val="000000"/>
                </a:solidFill>
              </a:rPr>
              <a:pPr/>
              <a:t>37</a:t>
            </a:fld>
            <a:endParaRPr lang="en-US" altLang="en-US" sz="1200">
              <a:solidFill>
                <a:srgbClr val="000000"/>
              </a:solidFill>
            </a:endParaRPr>
          </a:p>
        </p:txBody>
      </p:sp>
      <p:sp>
        <p:nvSpPr>
          <p:cNvPr id="13315" name="Text Box 1">
            <a:extLst>
              <a:ext uri="{FF2B5EF4-FFF2-40B4-BE49-F238E27FC236}">
                <a16:creationId xmlns:a16="http://schemas.microsoft.com/office/drawing/2014/main" id="{D1EBFCB2-94AB-449D-BDCF-EDA5172A3BC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5A04E908-6882-4A1C-879B-C74F7563869E}"/>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A3691ADE-6CB9-4D67-8C57-889D1667CA3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0690A36D-35F6-45CB-A9D0-4DE5C163BEE5}" type="slidenum">
              <a:rPr lang="en-US" altLang="en-US" sz="1200">
                <a:solidFill>
                  <a:srgbClr val="000000"/>
                </a:solidFill>
              </a:rPr>
              <a:pPr/>
              <a:t>38</a:t>
            </a:fld>
            <a:endParaRPr lang="en-US" altLang="en-US" sz="1200">
              <a:solidFill>
                <a:srgbClr val="000000"/>
              </a:solidFill>
            </a:endParaRPr>
          </a:p>
        </p:txBody>
      </p:sp>
      <p:sp>
        <p:nvSpPr>
          <p:cNvPr id="13315" name="Text Box 1">
            <a:extLst>
              <a:ext uri="{FF2B5EF4-FFF2-40B4-BE49-F238E27FC236}">
                <a16:creationId xmlns:a16="http://schemas.microsoft.com/office/drawing/2014/main" id="{D1EBFCB2-94AB-449D-BDCF-EDA5172A3BC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5A04E908-6882-4A1C-879B-C74F7563869E}"/>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43645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E5618416-1B79-4912-83A8-DAA91A7D56AF}"/>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14461DC5-AC08-4EF6-A452-1480D952D721}" type="slidenum">
              <a:rPr lang="en-US" altLang="en-US" sz="1200">
                <a:solidFill>
                  <a:srgbClr val="000000"/>
                </a:solidFill>
              </a:rPr>
              <a:pPr/>
              <a:t>39</a:t>
            </a:fld>
            <a:endParaRPr lang="en-US" altLang="en-US" sz="1200">
              <a:solidFill>
                <a:srgbClr val="000000"/>
              </a:solidFill>
            </a:endParaRPr>
          </a:p>
        </p:txBody>
      </p:sp>
      <p:sp>
        <p:nvSpPr>
          <p:cNvPr id="14339" name="Text Box 1">
            <a:extLst>
              <a:ext uri="{FF2B5EF4-FFF2-40B4-BE49-F238E27FC236}">
                <a16:creationId xmlns:a16="http://schemas.microsoft.com/office/drawing/2014/main" id="{11EAA2C5-7B08-467A-86CC-23534D41252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0" name="Rectangle 2">
            <a:extLst>
              <a:ext uri="{FF2B5EF4-FFF2-40B4-BE49-F238E27FC236}">
                <a16:creationId xmlns:a16="http://schemas.microsoft.com/office/drawing/2014/main" id="{360B4E55-DDA8-45AE-A6ED-473E913AF14B}"/>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99AEEE50-F8BA-4947-BEE5-CFF5EF386D2A}"/>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8C2D3212-3154-40DD-AC18-3BD55EDCD1D0}" type="slidenum">
              <a:rPr lang="en-US" altLang="en-US" sz="1200">
                <a:solidFill>
                  <a:srgbClr val="000000"/>
                </a:solidFill>
              </a:rPr>
              <a:pPr/>
              <a:t>40</a:t>
            </a:fld>
            <a:endParaRPr lang="en-US" altLang="en-US" sz="1200">
              <a:solidFill>
                <a:srgbClr val="000000"/>
              </a:solidFill>
            </a:endParaRPr>
          </a:p>
        </p:txBody>
      </p:sp>
      <p:sp>
        <p:nvSpPr>
          <p:cNvPr id="15363" name="Text Box 1">
            <a:extLst>
              <a:ext uri="{FF2B5EF4-FFF2-40B4-BE49-F238E27FC236}">
                <a16:creationId xmlns:a16="http://schemas.microsoft.com/office/drawing/2014/main" id="{57C2A493-73CE-4B2E-8035-DA8242F3E89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4" name="Rectangle 2">
            <a:extLst>
              <a:ext uri="{FF2B5EF4-FFF2-40B4-BE49-F238E27FC236}">
                <a16:creationId xmlns:a16="http://schemas.microsoft.com/office/drawing/2014/main" id="{F05E46B9-2705-4DB5-B9D9-52A8A7DE3192}"/>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9AC6367F-0E6F-439A-AFCC-846A25843689}"/>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5DAB11C0-50D3-4CAA-A137-79880346C905}" type="slidenum">
              <a:rPr lang="en-US" altLang="en-US" sz="1200">
                <a:solidFill>
                  <a:srgbClr val="000000"/>
                </a:solidFill>
              </a:rPr>
              <a:pPr/>
              <a:t>41</a:t>
            </a:fld>
            <a:endParaRPr lang="en-US" altLang="en-US" sz="1200">
              <a:solidFill>
                <a:srgbClr val="000000"/>
              </a:solidFill>
            </a:endParaRPr>
          </a:p>
        </p:txBody>
      </p:sp>
      <p:sp>
        <p:nvSpPr>
          <p:cNvPr id="16387" name="Text Box 1">
            <a:extLst>
              <a:ext uri="{FF2B5EF4-FFF2-40B4-BE49-F238E27FC236}">
                <a16:creationId xmlns:a16="http://schemas.microsoft.com/office/drawing/2014/main" id="{77B11723-2FC7-44E9-B0C3-2098AEF1B3C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8" name="Rectangle 2">
            <a:extLst>
              <a:ext uri="{FF2B5EF4-FFF2-40B4-BE49-F238E27FC236}">
                <a16:creationId xmlns:a16="http://schemas.microsoft.com/office/drawing/2014/main" id="{1D80F995-8EAC-40B3-B5B1-D2842D21CB47}"/>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DFA7F9F8-626E-4BAC-8604-83EAD09C5BC1}"/>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00B0FA02-C776-4DC5-8C1B-B0A7F804521F}" type="slidenum">
              <a:rPr lang="en-US" altLang="en-US" sz="1200">
                <a:solidFill>
                  <a:srgbClr val="000000"/>
                </a:solidFill>
              </a:rPr>
              <a:pPr/>
              <a:t>42</a:t>
            </a:fld>
            <a:endParaRPr lang="en-US" altLang="en-US" sz="1200">
              <a:solidFill>
                <a:srgbClr val="000000"/>
              </a:solidFill>
            </a:endParaRPr>
          </a:p>
        </p:txBody>
      </p:sp>
      <p:sp>
        <p:nvSpPr>
          <p:cNvPr id="17411" name="Text Box 1">
            <a:extLst>
              <a:ext uri="{FF2B5EF4-FFF2-40B4-BE49-F238E27FC236}">
                <a16:creationId xmlns:a16="http://schemas.microsoft.com/office/drawing/2014/main" id="{AB2BF084-ABD6-47C2-BE3D-2DE1BBB3D1C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2" name="Rectangle 2">
            <a:extLst>
              <a:ext uri="{FF2B5EF4-FFF2-40B4-BE49-F238E27FC236}">
                <a16:creationId xmlns:a16="http://schemas.microsoft.com/office/drawing/2014/main" id="{ADE27E66-67D9-4382-A5A3-E4E4BFE2F6D2}"/>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01CCC141-E00E-4750-BFAC-877BDC82EF0D}"/>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D2EC3BC6-D854-477E-BCC1-F3067D9C6334}" type="slidenum">
              <a:rPr lang="en-US" altLang="en-US" sz="1200">
                <a:solidFill>
                  <a:srgbClr val="000000"/>
                </a:solidFill>
              </a:rPr>
              <a:pPr/>
              <a:t>43</a:t>
            </a:fld>
            <a:endParaRPr lang="en-US" altLang="en-US" sz="1200">
              <a:solidFill>
                <a:srgbClr val="000000"/>
              </a:solidFill>
            </a:endParaRPr>
          </a:p>
        </p:txBody>
      </p:sp>
      <p:sp>
        <p:nvSpPr>
          <p:cNvPr id="18435" name="Text Box 1">
            <a:extLst>
              <a:ext uri="{FF2B5EF4-FFF2-40B4-BE49-F238E27FC236}">
                <a16:creationId xmlns:a16="http://schemas.microsoft.com/office/drawing/2014/main" id="{669AB34C-992F-4A8B-9832-65906E45B5A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8436" name="Rectangle 2">
            <a:extLst>
              <a:ext uri="{FF2B5EF4-FFF2-40B4-BE49-F238E27FC236}">
                <a16:creationId xmlns:a16="http://schemas.microsoft.com/office/drawing/2014/main" id="{F3A9D4AC-FC8E-40CA-8919-A21C5EA05CE4}"/>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46044952-5631-4854-AD1E-7EB406E1DD3E}"/>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9EBE3885-D4AA-461C-B374-A701BF228683}" type="slidenum">
              <a:rPr lang="en-US" altLang="en-US" sz="1200">
                <a:solidFill>
                  <a:srgbClr val="000000"/>
                </a:solidFill>
              </a:rPr>
              <a:pPr/>
              <a:t>44</a:t>
            </a:fld>
            <a:endParaRPr lang="en-US" altLang="en-US" sz="1200">
              <a:solidFill>
                <a:srgbClr val="000000"/>
              </a:solidFill>
            </a:endParaRPr>
          </a:p>
        </p:txBody>
      </p:sp>
      <p:sp>
        <p:nvSpPr>
          <p:cNvPr id="19459" name="Text Box 1">
            <a:extLst>
              <a:ext uri="{FF2B5EF4-FFF2-40B4-BE49-F238E27FC236}">
                <a16:creationId xmlns:a16="http://schemas.microsoft.com/office/drawing/2014/main" id="{5CD545D5-3E1D-4F9A-B807-F97133D26E79}"/>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60" name="Rectangle 2">
            <a:extLst>
              <a:ext uri="{FF2B5EF4-FFF2-40B4-BE49-F238E27FC236}">
                <a16:creationId xmlns:a16="http://schemas.microsoft.com/office/drawing/2014/main" id="{1E30168B-CE16-4C54-99D0-41D1DBF9AF02}"/>
              </a:ext>
            </a:extLst>
          </p:cNvPr>
          <p:cNvSpPr>
            <a:spLocks noChangeArrowheads="1"/>
          </p:cNvSpPr>
          <p:nvPr>
            <p:ph type="body"/>
          </p:nvPr>
        </p:nvSpPr>
        <p:spPr>
          <a:xfrm>
            <a:off x="914400" y="4343400"/>
            <a:ext cx="5027613" cy="42164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4FCF5CCE-4906-4611-87F2-DCD6F983F539}"/>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6E75D3DE-E7F8-453D-AF13-30376717E738}" type="slidenum">
              <a:rPr lang="en-US" altLang="en-US" sz="1200">
                <a:solidFill>
                  <a:srgbClr val="000000"/>
                </a:solidFill>
              </a:rPr>
              <a:pPr/>
              <a:t>45</a:t>
            </a:fld>
            <a:endParaRPr lang="en-US" altLang="en-US" sz="1200">
              <a:solidFill>
                <a:srgbClr val="000000"/>
              </a:solidFill>
            </a:endParaRPr>
          </a:p>
        </p:txBody>
      </p:sp>
      <p:sp>
        <p:nvSpPr>
          <p:cNvPr id="20483" name="Text Box 1">
            <a:extLst>
              <a:ext uri="{FF2B5EF4-FFF2-40B4-BE49-F238E27FC236}">
                <a16:creationId xmlns:a16="http://schemas.microsoft.com/office/drawing/2014/main" id="{4BD59C9F-A2CC-42F0-84CA-FB246D3D4541}"/>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484" name="Rectangle 2">
            <a:extLst>
              <a:ext uri="{FF2B5EF4-FFF2-40B4-BE49-F238E27FC236}">
                <a16:creationId xmlns:a16="http://schemas.microsoft.com/office/drawing/2014/main" id="{5BB167E9-70FB-46AD-A0EC-D6E8C5AED0B0}"/>
              </a:ext>
            </a:extLst>
          </p:cNvPr>
          <p:cNvSpPr>
            <a:spLocks noChangeArrowheads="1"/>
          </p:cNvSpPr>
          <p:nvPr>
            <p:ph type="body"/>
          </p:nvPr>
        </p:nvSpPr>
        <p:spPr>
          <a:xfrm>
            <a:off x="914400" y="4343400"/>
            <a:ext cx="5027613" cy="42164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B57F9CF2-A931-4F11-AB5A-B8969E3F8C11}"/>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C0F52058-C240-40FF-9685-1356AF652E1F}" type="slidenum">
              <a:rPr lang="en-US" altLang="en-US" sz="1200">
                <a:solidFill>
                  <a:srgbClr val="000000"/>
                </a:solidFill>
              </a:rPr>
              <a:pPr/>
              <a:t>46</a:t>
            </a:fld>
            <a:endParaRPr lang="en-US" altLang="en-US" sz="1200">
              <a:solidFill>
                <a:srgbClr val="000000"/>
              </a:solidFill>
            </a:endParaRPr>
          </a:p>
        </p:txBody>
      </p:sp>
      <p:sp>
        <p:nvSpPr>
          <p:cNvPr id="21507" name="Text Box 1">
            <a:extLst>
              <a:ext uri="{FF2B5EF4-FFF2-40B4-BE49-F238E27FC236}">
                <a16:creationId xmlns:a16="http://schemas.microsoft.com/office/drawing/2014/main" id="{42C943D5-E730-45FC-850F-609B09CC0DA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1508" name="Rectangle 2">
            <a:extLst>
              <a:ext uri="{FF2B5EF4-FFF2-40B4-BE49-F238E27FC236}">
                <a16:creationId xmlns:a16="http://schemas.microsoft.com/office/drawing/2014/main" id="{F0812C4E-7901-4882-A2AF-649E0B75DD47}"/>
              </a:ext>
            </a:extLst>
          </p:cNvPr>
          <p:cNvSpPr>
            <a:spLocks noChangeArrowheads="1"/>
          </p:cNvSpPr>
          <p:nvPr>
            <p:ph type="body"/>
          </p:nvPr>
        </p:nvSpPr>
        <p:spPr>
          <a:xfrm>
            <a:off x="914400" y="4343400"/>
            <a:ext cx="5027613" cy="42164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708B6BA5-02B4-45DA-8990-66ED28057BEF}"/>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C0B27F50-3060-488A-80F5-BFDF75462E01}" type="slidenum">
              <a:rPr lang="en-US" altLang="en-US" sz="1200">
                <a:solidFill>
                  <a:srgbClr val="000000"/>
                </a:solidFill>
              </a:rPr>
              <a:pPr/>
              <a:t>47</a:t>
            </a:fld>
            <a:endParaRPr lang="en-US" altLang="en-US" sz="1200">
              <a:solidFill>
                <a:srgbClr val="000000"/>
              </a:solidFill>
            </a:endParaRPr>
          </a:p>
        </p:txBody>
      </p:sp>
      <p:sp>
        <p:nvSpPr>
          <p:cNvPr id="22531" name="Text Box 1">
            <a:extLst>
              <a:ext uri="{FF2B5EF4-FFF2-40B4-BE49-F238E27FC236}">
                <a16:creationId xmlns:a16="http://schemas.microsoft.com/office/drawing/2014/main" id="{04405ECB-7295-4C82-86A0-EF271B54DB7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2" name="Rectangle 2">
            <a:extLst>
              <a:ext uri="{FF2B5EF4-FFF2-40B4-BE49-F238E27FC236}">
                <a16:creationId xmlns:a16="http://schemas.microsoft.com/office/drawing/2014/main" id="{16C1A9FB-77D6-4B46-87AA-8E67F6079F2C}"/>
              </a:ext>
            </a:extLst>
          </p:cNvPr>
          <p:cNvSpPr>
            <a:spLocks noChangeArrowheads="1"/>
          </p:cNvSpPr>
          <p:nvPr>
            <p:ph type="body"/>
          </p:nvPr>
        </p:nvSpPr>
        <p:spPr>
          <a:xfrm>
            <a:off x="914400" y="4343400"/>
            <a:ext cx="5027613" cy="42164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5235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5F3286F-2F7B-4D87-9291-0AAC9C2CC9C2}"/>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17F4D4AD-B095-4246-92F9-73E122B5119C}" type="slidenum">
              <a:rPr lang="en-US" altLang="en-US" sz="1200">
                <a:solidFill>
                  <a:srgbClr val="000000"/>
                </a:solidFill>
              </a:rPr>
              <a:pPr/>
              <a:t>49</a:t>
            </a:fld>
            <a:endParaRPr lang="en-US" altLang="en-US" sz="1200">
              <a:solidFill>
                <a:srgbClr val="000000"/>
              </a:solidFill>
            </a:endParaRPr>
          </a:p>
        </p:txBody>
      </p:sp>
      <p:sp>
        <p:nvSpPr>
          <p:cNvPr id="13315" name="Text Box 1">
            <a:extLst>
              <a:ext uri="{FF2B5EF4-FFF2-40B4-BE49-F238E27FC236}">
                <a16:creationId xmlns:a16="http://schemas.microsoft.com/office/drawing/2014/main" id="{A356E709-FCAE-48C8-AEAD-6B61E828848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3316" name="Rectangle 2">
            <a:extLst>
              <a:ext uri="{FF2B5EF4-FFF2-40B4-BE49-F238E27FC236}">
                <a16:creationId xmlns:a16="http://schemas.microsoft.com/office/drawing/2014/main" id="{F5EF402E-4612-49DF-84E4-156D2135D18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A5BFC9D-2614-4F6C-AE01-925C55D5477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84935B46-B339-4F1C-B760-76E78A9C3F76}" type="slidenum">
              <a:rPr lang="en-US" altLang="en-US" sz="1200">
                <a:solidFill>
                  <a:srgbClr val="000000"/>
                </a:solidFill>
              </a:rPr>
              <a:pPr/>
              <a:t>50</a:t>
            </a:fld>
            <a:endParaRPr lang="en-US" altLang="en-US" sz="1200">
              <a:solidFill>
                <a:srgbClr val="000000"/>
              </a:solidFill>
            </a:endParaRPr>
          </a:p>
        </p:txBody>
      </p:sp>
      <p:sp>
        <p:nvSpPr>
          <p:cNvPr id="14339" name="Text Box 1">
            <a:extLst>
              <a:ext uri="{FF2B5EF4-FFF2-40B4-BE49-F238E27FC236}">
                <a16:creationId xmlns:a16="http://schemas.microsoft.com/office/drawing/2014/main" id="{8D018F67-2E65-46B5-BADB-16C7652E06A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4340" name="Rectangle 2">
            <a:extLst>
              <a:ext uri="{FF2B5EF4-FFF2-40B4-BE49-F238E27FC236}">
                <a16:creationId xmlns:a16="http://schemas.microsoft.com/office/drawing/2014/main" id="{CC6583CC-7CBC-42C0-9AAC-296F1CC1D34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CE2CA0D-08AD-46AD-8D0D-C14608D5BDC9}"/>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DFB6FAC4-8D93-4D7B-A102-074502A4FC21}" type="slidenum">
              <a:rPr lang="en-US" altLang="en-US" sz="1200">
                <a:solidFill>
                  <a:srgbClr val="000000"/>
                </a:solidFill>
              </a:rPr>
              <a:pPr/>
              <a:t>51</a:t>
            </a:fld>
            <a:endParaRPr lang="en-US" altLang="en-US" sz="1200">
              <a:solidFill>
                <a:srgbClr val="000000"/>
              </a:solidFill>
            </a:endParaRPr>
          </a:p>
        </p:txBody>
      </p:sp>
      <p:sp>
        <p:nvSpPr>
          <p:cNvPr id="15363" name="Text Box 1">
            <a:extLst>
              <a:ext uri="{FF2B5EF4-FFF2-40B4-BE49-F238E27FC236}">
                <a16:creationId xmlns:a16="http://schemas.microsoft.com/office/drawing/2014/main" id="{79D445F1-14CF-4E05-9227-6A54DD51D76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5364" name="Rectangle 2">
            <a:extLst>
              <a:ext uri="{FF2B5EF4-FFF2-40B4-BE49-F238E27FC236}">
                <a16:creationId xmlns:a16="http://schemas.microsoft.com/office/drawing/2014/main" id="{8BD61E97-4623-45E9-86C0-BCD170A71E46}"/>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36225043-81BF-47AD-99F3-6ADD2C98D17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62E49CE-D2BB-4674-96AC-276EA12B9AE9}" type="slidenum">
              <a:rPr lang="en-US" altLang="en-US" sz="1200">
                <a:solidFill>
                  <a:srgbClr val="000000"/>
                </a:solidFill>
              </a:rPr>
              <a:pPr/>
              <a:t>52</a:t>
            </a:fld>
            <a:endParaRPr lang="en-US" altLang="en-US" sz="1200">
              <a:solidFill>
                <a:srgbClr val="000000"/>
              </a:solidFill>
            </a:endParaRPr>
          </a:p>
        </p:txBody>
      </p:sp>
      <p:sp>
        <p:nvSpPr>
          <p:cNvPr id="16387" name="Text Box 1">
            <a:extLst>
              <a:ext uri="{FF2B5EF4-FFF2-40B4-BE49-F238E27FC236}">
                <a16:creationId xmlns:a16="http://schemas.microsoft.com/office/drawing/2014/main" id="{EA59D923-D094-4085-84B3-F21286DF71F7}"/>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6388" name="Rectangle 2">
            <a:extLst>
              <a:ext uri="{FF2B5EF4-FFF2-40B4-BE49-F238E27FC236}">
                <a16:creationId xmlns:a16="http://schemas.microsoft.com/office/drawing/2014/main" id="{B45C0672-A037-4976-9CFE-338AC58BF276}"/>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052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3EA335D-931C-4DAB-BB7E-80423E45193C}"/>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F223DFED-AE5F-44F3-83AA-7483B0DD217B}" type="slidenum">
              <a:rPr lang="en-US" altLang="en-US" sz="1200">
                <a:solidFill>
                  <a:srgbClr val="000000"/>
                </a:solidFill>
              </a:rPr>
              <a:pPr/>
              <a:t>53</a:t>
            </a:fld>
            <a:endParaRPr lang="en-US" altLang="en-US" sz="1200">
              <a:solidFill>
                <a:srgbClr val="000000"/>
              </a:solidFill>
            </a:endParaRPr>
          </a:p>
        </p:txBody>
      </p:sp>
      <p:sp>
        <p:nvSpPr>
          <p:cNvPr id="17411" name="Text Box 1">
            <a:extLst>
              <a:ext uri="{FF2B5EF4-FFF2-40B4-BE49-F238E27FC236}">
                <a16:creationId xmlns:a16="http://schemas.microsoft.com/office/drawing/2014/main" id="{116EA4A4-F3F0-4A76-B3C1-D8894FF54CE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7412" name="Rectangle 2">
            <a:extLst>
              <a:ext uri="{FF2B5EF4-FFF2-40B4-BE49-F238E27FC236}">
                <a16:creationId xmlns:a16="http://schemas.microsoft.com/office/drawing/2014/main" id="{876A73D2-6DE5-4272-9B6E-5389583D46E5}"/>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986E140D-8530-430B-82F2-FB0B518FF7F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261A83D9-FD3A-47DD-B040-DAE7E63B8DC2}" type="slidenum">
              <a:rPr lang="en-US" altLang="en-US" sz="1200">
                <a:solidFill>
                  <a:srgbClr val="000000"/>
                </a:solidFill>
              </a:rPr>
              <a:pPr/>
              <a:t>54</a:t>
            </a:fld>
            <a:endParaRPr lang="en-US" altLang="en-US" sz="1200">
              <a:solidFill>
                <a:srgbClr val="000000"/>
              </a:solidFill>
            </a:endParaRPr>
          </a:p>
        </p:txBody>
      </p:sp>
      <p:sp>
        <p:nvSpPr>
          <p:cNvPr id="18435" name="Text Box 1">
            <a:extLst>
              <a:ext uri="{FF2B5EF4-FFF2-40B4-BE49-F238E27FC236}">
                <a16:creationId xmlns:a16="http://schemas.microsoft.com/office/drawing/2014/main" id="{BE67799E-85CB-42B9-B80F-6849E1F6067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8436" name="Rectangle 2">
            <a:extLst>
              <a:ext uri="{FF2B5EF4-FFF2-40B4-BE49-F238E27FC236}">
                <a16:creationId xmlns:a16="http://schemas.microsoft.com/office/drawing/2014/main" id="{761833C8-E1F9-4CB4-9688-3D371358D2D1}"/>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B56D254-C825-42F3-A28B-02A59AD489A6}"/>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8A6B3E3B-4510-4FB9-8F3E-3E2B8DC9C281}" type="slidenum">
              <a:rPr lang="en-US" altLang="en-US" sz="1200">
                <a:solidFill>
                  <a:srgbClr val="000000"/>
                </a:solidFill>
              </a:rPr>
              <a:pPr/>
              <a:t>55</a:t>
            </a:fld>
            <a:endParaRPr lang="en-US" altLang="en-US" sz="1200">
              <a:solidFill>
                <a:srgbClr val="000000"/>
              </a:solidFill>
            </a:endParaRPr>
          </a:p>
        </p:txBody>
      </p:sp>
      <p:sp>
        <p:nvSpPr>
          <p:cNvPr id="19459" name="Text Box 1">
            <a:extLst>
              <a:ext uri="{FF2B5EF4-FFF2-40B4-BE49-F238E27FC236}">
                <a16:creationId xmlns:a16="http://schemas.microsoft.com/office/drawing/2014/main" id="{2CF0CA0D-890D-4846-893B-AEB2DC18D92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9460" name="Rectangle 2">
            <a:extLst>
              <a:ext uri="{FF2B5EF4-FFF2-40B4-BE49-F238E27FC236}">
                <a16:creationId xmlns:a16="http://schemas.microsoft.com/office/drawing/2014/main" id="{4821D81C-B8E1-4E29-9C2F-721549412FF3}"/>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502D0C1-FDC1-4376-80C0-8B4EE077C342}"/>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554EAE85-7E0B-43F4-A7E3-8C742F778556}" type="slidenum">
              <a:rPr lang="en-US" altLang="en-US" sz="1200">
                <a:solidFill>
                  <a:srgbClr val="000000"/>
                </a:solidFill>
              </a:rPr>
              <a:pPr/>
              <a:t>56</a:t>
            </a:fld>
            <a:endParaRPr lang="en-US" altLang="en-US" sz="1200">
              <a:solidFill>
                <a:srgbClr val="000000"/>
              </a:solidFill>
            </a:endParaRPr>
          </a:p>
        </p:txBody>
      </p:sp>
      <p:sp>
        <p:nvSpPr>
          <p:cNvPr id="20483" name="Text Box 1">
            <a:extLst>
              <a:ext uri="{FF2B5EF4-FFF2-40B4-BE49-F238E27FC236}">
                <a16:creationId xmlns:a16="http://schemas.microsoft.com/office/drawing/2014/main" id="{477AE87A-8A28-4D37-A0F6-D15C2B688EB0}"/>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0484" name="Rectangle 2">
            <a:extLst>
              <a:ext uri="{FF2B5EF4-FFF2-40B4-BE49-F238E27FC236}">
                <a16:creationId xmlns:a16="http://schemas.microsoft.com/office/drawing/2014/main" id="{330BBB19-D358-47E4-842A-6748B16E67B3}"/>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18AD7AE-6769-4CA3-A83F-277A58F18ECB}"/>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64022FC3-2A3F-4E9D-911F-84A64ED19E53}" type="slidenum">
              <a:rPr lang="en-US" altLang="en-US" sz="1200">
                <a:solidFill>
                  <a:srgbClr val="000000"/>
                </a:solidFill>
              </a:rPr>
              <a:pPr/>
              <a:t>57</a:t>
            </a:fld>
            <a:endParaRPr lang="en-US" altLang="en-US" sz="1200">
              <a:solidFill>
                <a:srgbClr val="000000"/>
              </a:solidFill>
            </a:endParaRPr>
          </a:p>
        </p:txBody>
      </p:sp>
      <p:sp>
        <p:nvSpPr>
          <p:cNvPr id="21507" name="Text Box 1">
            <a:extLst>
              <a:ext uri="{FF2B5EF4-FFF2-40B4-BE49-F238E27FC236}">
                <a16:creationId xmlns:a16="http://schemas.microsoft.com/office/drawing/2014/main" id="{AD48FBD0-462E-496C-9B1F-00086713D7E6}"/>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1508" name="Rectangle 2">
            <a:extLst>
              <a:ext uri="{FF2B5EF4-FFF2-40B4-BE49-F238E27FC236}">
                <a16:creationId xmlns:a16="http://schemas.microsoft.com/office/drawing/2014/main" id="{A27AD573-2AC1-48AB-BDE5-D587790C1754}"/>
              </a:ext>
            </a:extLst>
          </p:cNvPr>
          <p:cNvSpPr>
            <a:spLocks noChangeArrowheads="1"/>
          </p:cNvSpPr>
          <p:nvPr>
            <p:ph type="body"/>
          </p:nvPr>
        </p:nvSpPr>
        <p:spPr>
          <a:xfrm>
            <a:off x="914400" y="4343400"/>
            <a:ext cx="5029200" cy="4217988"/>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189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345B7B5D-AA0D-4206-BE9A-6EF7B937C95C}"/>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2E2E138-8233-4901-A2D9-10D1D6D6A0B6}" type="slidenum">
              <a:rPr lang="en-US" altLang="es-CO" sz="1200">
                <a:solidFill>
                  <a:srgbClr val="000000"/>
                </a:solidFill>
              </a:rPr>
              <a:pPr/>
              <a:t>59</a:t>
            </a:fld>
            <a:endParaRPr lang="en-US" altLang="es-CO" sz="1200">
              <a:solidFill>
                <a:srgbClr val="000000"/>
              </a:solidFill>
            </a:endParaRPr>
          </a:p>
        </p:txBody>
      </p:sp>
      <p:sp>
        <p:nvSpPr>
          <p:cNvPr id="13315" name="Text Box 1">
            <a:extLst>
              <a:ext uri="{FF2B5EF4-FFF2-40B4-BE49-F238E27FC236}">
                <a16:creationId xmlns:a16="http://schemas.microsoft.com/office/drawing/2014/main" id="{B54D50AA-D4FB-4489-8D9C-E840C3D7D90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3316" name="Rectangle 2">
            <a:extLst>
              <a:ext uri="{FF2B5EF4-FFF2-40B4-BE49-F238E27FC236}">
                <a16:creationId xmlns:a16="http://schemas.microsoft.com/office/drawing/2014/main" id="{126CDB45-9F27-4CD8-83DE-7B31917B75E2}"/>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345B7B5D-AA0D-4206-BE9A-6EF7B937C95C}"/>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2E2E138-8233-4901-A2D9-10D1D6D6A0B6}" type="slidenum">
              <a:rPr lang="en-US" altLang="es-CO" sz="1200">
                <a:solidFill>
                  <a:srgbClr val="000000"/>
                </a:solidFill>
              </a:rPr>
              <a:pPr/>
              <a:t>60</a:t>
            </a:fld>
            <a:endParaRPr lang="en-US" altLang="es-CO" sz="1200">
              <a:solidFill>
                <a:srgbClr val="000000"/>
              </a:solidFill>
            </a:endParaRPr>
          </a:p>
        </p:txBody>
      </p:sp>
      <p:sp>
        <p:nvSpPr>
          <p:cNvPr id="13315" name="Text Box 1">
            <a:extLst>
              <a:ext uri="{FF2B5EF4-FFF2-40B4-BE49-F238E27FC236}">
                <a16:creationId xmlns:a16="http://schemas.microsoft.com/office/drawing/2014/main" id="{B54D50AA-D4FB-4489-8D9C-E840C3D7D90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3316" name="Rectangle 2">
            <a:extLst>
              <a:ext uri="{FF2B5EF4-FFF2-40B4-BE49-F238E27FC236}">
                <a16:creationId xmlns:a16="http://schemas.microsoft.com/office/drawing/2014/main" id="{126CDB45-9F27-4CD8-83DE-7B31917B75E2}"/>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extLst>
      <p:ext uri="{BB962C8B-B14F-4D97-AF65-F5344CB8AC3E}">
        <p14:creationId xmlns:p14="http://schemas.microsoft.com/office/powerpoint/2010/main" val="3793619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345B7B5D-AA0D-4206-BE9A-6EF7B937C95C}"/>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2E2E138-8233-4901-A2D9-10D1D6D6A0B6}" type="slidenum">
              <a:rPr lang="en-US" altLang="es-CO" sz="1200">
                <a:solidFill>
                  <a:srgbClr val="000000"/>
                </a:solidFill>
              </a:rPr>
              <a:pPr/>
              <a:t>61</a:t>
            </a:fld>
            <a:endParaRPr lang="en-US" altLang="es-CO" sz="1200">
              <a:solidFill>
                <a:srgbClr val="000000"/>
              </a:solidFill>
            </a:endParaRPr>
          </a:p>
        </p:txBody>
      </p:sp>
      <p:sp>
        <p:nvSpPr>
          <p:cNvPr id="13315" name="Text Box 1">
            <a:extLst>
              <a:ext uri="{FF2B5EF4-FFF2-40B4-BE49-F238E27FC236}">
                <a16:creationId xmlns:a16="http://schemas.microsoft.com/office/drawing/2014/main" id="{B54D50AA-D4FB-4489-8D9C-E840C3D7D90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3316" name="Rectangle 2">
            <a:extLst>
              <a:ext uri="{FF2B5EF4-FFF2-40B4-BE49-F238E27FC236}">
                <a16:creationId xmlns:a16="http://schemas.microsoft.com/office/drawing/2014/main" id="{126CDB45-9F27-4CD8-83DE-7B31917B75E2}"/>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extLst>
      <p:ext uri="{BB962C8B-B14F-4D97-AF65-F5344CB8AC3E}">
        <p14:creationId xmlns:p14="http://schemas.microsoft.com/office/powerpoint/2010/main" val="36132512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9">
            <a:extLst>
              <a:ext uri="{FF2B5EF4-FFF2-40B4-BE49-F238E27FC236}">
                <a16:creationId xmlns:a16="http://schemas.microsoft.com/office/drawing/2014/main" id="{9D921A46-362F-4A0B-9C59-8F054391A7E3}"/>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F1055DA8-73D9-4BC5-89FA-A39B43453F0D}" type="slidenum">
              <a:rPr lang="en-US" altLang="es-CO" sz="1200">
                <a:solidFill>
                  <a:srgbClr val="000000"/>
                </a:solidFill>
              </a:rPr>
              <a:pPr/>
              <a:t>62</a:t>
            </a:fld>
            <a:endParaRPr lang="en-US" altLang="es-CO" sz="1200">
              <a:solidFill>
                <a:srgbClr val="000000"/>
              </a:solidFill>
            </a:endParaRPr>
          </a:p>
        </p:txBody>
      </p:sp>
      <p:sp>
        <p:nvSpPr>
          <p:cNvPr id="14339" name="Text Box 1">
            <a:extLst>
              <a:ext uri="{FF2B5EF4-FFF2-40B4-BE49-F238E27FC236}">
                <a16:creationId xmlns:a16="http://schemas.microsoft.com/office/drawing/2014/main" id="{7E176B6F-5EBA-4007-8E7B-11E07385F19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4340" name="Rectangle 2">
            <a:extLst>
              <a:ext uri="{FF2B5EF4-FFF2-40B4-BE49-F238E27FC236}">
                <a16:creationId xmlns:a16="http://schemas.microsoft.com/office/drawing/2014/main" id="{3C8F1E20-12E8-46E5-B1C3-CE4E6B87BFA0}"/>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525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9">
            <a:extLst>
              <a:ext uri="{FF2B5EF4-FFF2-40B4-BE49-F238E27FC236}">
                <a16:creationId xmlns:a16="http://schemas.microsoft.com/office/drawing/2014/main" id="{DC0C24C6-B83E-4515-BA33-63ED3E6BBA02}"/>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6BFFE80-FCE8-4350-9D02-C9A094D535EC}" type="slidenum">
              <a:rPr lang="en-US" altLang="es-CO" sz="1200">
                <a:solidFill>
                  <a:srgbClr val="000000"/>
                </a:solidFill>
              </a:rPr>
              <a:pPr/>
              <a:t>63</a:t>
            </a:fld>
            <a:endParaRPr lang="en-US" altLang="es-CO" sz="1200">
              <a:solidFill>
                <a:srgbClr val="000000"/>
              </a:solidFill>
            </a:endParaRPr>
          </a:p>
        </p:txBody>
      </p:sp>
      <p:sp>
        <p:nvSpPr>
          <p:cNvPr id="15363" name="Text Box 1">
            <a:extLst>
              <a:ext uri="{FF2B5EF4-FFF2-40B4-BE49-F238E27FC236}">
                <a16:creationId xmlns:a16="http://schemas.microsoft.com/office/drawing/2014/main" id="{98568282-EC2A-4180-8838-5DBF6AB2733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5364" name="Rectangle 2">
            <a:extLst>
              <a:ext uri="{FF2B5EF4-FFF2-40B4-BE49-F238E27FC236}">
                <a16:creationId xmlns:a16="http://schemas.microsoft.com/office/drawing/2014/main" id="{91977CDE-6F03-4141-ABFB-48D83E9B517E}"/>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9">
            <a:extLst>
              <a:ext uri="{FF2B5EF4-FFF2-40B4-BE49-F238E27FC236}">
                <a16:creationId xmlns:a16="http://schemas.microsoft.com/office/drawing/2014/main" id="{78CC419C-92AF-4EA8-AED1-A633511F569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6D43D37B-1A60-4463-8E3B-FAD13A6636B5}" type="slidenum">
              <a:rPr lang="en-US" altLang="es-CO" sz="1200">
                <a:solidFill>
                  <a:srgbClr val="000000"/>
                </a:solidFill>
              </a:rPr>
              <a:pPr/>
              <a:t>65</a:t>
            </a:fld>
            <a:endParaRPr lang="en-US" altLang="es-CO" sz="1200">
              <a:solidFill>
                <a:srgbClr val="000000"/>
              </a:solidFill>
            </a:endParaRPr>
          </a:p>
        </p:txBody>
      </p:sp>
      <p:sp>
        <p:nvSpPr>
          <p:cNvPr id="16387" name="Text Box 1">
            <a:extLst>
              <a:ext uri="{FF2B5EF4-FFF2-40B4-BE49-F238E27FC236}">
                <a16:creationId xmlns:a16="http://schemas.microsoft.com/office/drawing/2014/main" id="{34B1E21C-EAEB-4D9B-9F37-D3DD18C22E1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6388" name="Rectangle 2">
            <a:extLst>
              <a:ext uri="{FF2B5EF4-FFF2-40B4-BE49-F238E27FC236}">
                <a16:creationId xmlns:a16="http://schemas.microsoft.com/office/drawing/2014/main" id="{0095AF61-8085-42C3-BF9B-9DD1193BABCF}"/>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a:extLst>
              <a:ext uri="{FF2B5EF4-FFF2-40B4-BE49-F238E27FC236}">
                <a16:creationId xmlns:a16="http://schemas.microsoft.com/office/drawing/2014/main" id="{1F56F137-F3A3-4926-8094-9AF086B8EE80}"/>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0A4A98E-B05A-4DE9-9245-357734D87BA2}" type="slidenum">
              <a:rPr lang="en-US" altLang="es-CO" sz="1200">
                <a:solidFill>
                  <a:srgbClr val="000000"/>
                </a:solidFill>
              </a:rPr>
              <a:pPr/>
              <a:t>66</a:t>
            </a:fld>
            <a:endParaRPr lang="en-US" altLang="es-CO" sz="1200">
              <a:solidFill>
                <a:srgbClr val="000000"/>
              </a:solidFill>
            </a:endParaRPr>
          </a:p>
        </p:txBody>
      </p:sp>
      <p:sp>
        <p:nvSpPr>
          <p:cNvPr id="17411" name="Text Box 1">
            <a:extLst>
              <a:ext uri="{FF2B5EF4-FFF2-40B4-BE49-F238E27FC236}">
                <a16:creationId xmlns:a16="http://schemas.microsoft.com/office/drawing/2014/main" id="{DC52EF76-12B7-4422-9FB0-960B046946B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7412" name="Rectangle 2">
            <a:extLst>
              <a:ext uri="{FF2B5EF4-FFF2-40B4-BE49-F238E27FC236}">
                <a16:creationId xmlns:a16="http://schemas.microsoft.com/office/drawing/2014/main" id="{4B63B65C-B32A-48CA-AB83-5F8CD68E5788}"/>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9">
            <a:extLst>
              <a:ext uri="{FF2B5EF4-FFF2-40B4-BE49-F238E27FC236}">
                <a16:creationId xmlns:a16="http://schemas.microsoft.com/office/drawing/2014/main" id="{B682C23A-589C-4199-955D-78670F757F35}"/>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D2FF70DA-2F30-4B6F-AF59-9D418FFC6C0B}" type="slidenum">
              <a:rPr lang="en-US" altLang="es-CO" sz="1200">
                <a:solidFill>
                  <a:srgbClr val="000000"/>
                </a:solidFill>
              </a:rPr>
              <a:pPr/>
              <a:t>67</a:t>
            </a:fld>
            <a:endParaRPr lang="en-US" altLang="es-CO" sz="1200">
              <a:solidFill>
                <a:srgbClr val="000000"/>
              </a:solidFill>
            </a:endParaRPr>
          </a:p>
        </p:txBody>
      </p:sp>
      <p:sp>
        <p:nvSpPr>
          <p:cNvPr id="18435" name="Text Box 1">
            <a:extLst>
              <a:ext uri="{FF2B5EF4-FFF2-40B4-BE49-F238E27FC236}">
                <a16:creationId xmlns:a16="http://schemas.microsoft.com/office/drawing/2014/main" id="{89EEF17D-E12C-4958-A139-1A697381A89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8436" name="Rectangle 2">
            <a:extLst>
              <a:ext uri="{FF2B5EF4-FFF2-40B4-BE49-F238E27FC236}">
                <a16:creationId xmlns:a16="http://schemas.microsoft.com/office/drawing/2014/main" id="{58D1482E-F63F-4A4A-848C-7FE2C9559818}"/>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9">
            <a:extLst>
              <a:ext uri="{FF2B5EF4-FFF2-40B4-BE49-F238E27FC236}">
                <a16:creationId xmlns:a16="http://schemas.microsoft.com/office/drawing/2014/main" id="{5749374A-FD9C-4025-A1D0-E4A12F4C2B6A}"/>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743C9814-B914-403D-904C-8D4FA5D4140D}" type="slidenum">
              <a:rPr lang="en-US" altLang="es-CO" sz="1200">
                <a:solidFill>
                  <a:srgbClr val="000000"/>
                </a:solidFill>
              </a:rPr>
              <a:pPr/>
              <a:t>68</a:t>
            </a:fld>
            <a:endParaRPr lang="en-US" altLang="es-CO" sz="1200">
              <a:solidFill>
                <a:srgbClr val="000000"/>
              </a:solidFill>
            </a:endParaRPr>
          </a:p>
        </p:txBody>
      </p:sp>
      <p:sp>
        <p:nvSpPr>
          <p:cNvPr id="19459" name="Text Box 1">
            <a:extLst>
              <a:ext uri="{FF2B5EF4-FFF2-40B4-BE49-F238E27FC236}">
                <a16:creationId xmlns:a16="http://schemas.microsoft.com/office/drawing/2014/main" id="{E3FC46E5-FF3B-4E36-95A7-83E97A50A014}"/>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9460" name="Rectangle 2">
            <a:extLst>
              <a:ext uri="{FF2B5EF4-FFF2-40B4-BE49-F238E27FC236}">
                <a16:creationId xmlns:a16="http://schemas.microsoft.com/office/drawing/2014/main" id="{9E58A09B-9102-4F3E-AC26-9C142CF575F7}"/>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9">
            <a:extLst>
              <a:ext uri="{FF2B5EF4-FFF2-40B4-BE49-F238E27FC236}">
                <a16:creationId xmlns:a16="http://schemas.microsoft.com/office/drawing/2014/main" id="{7981AE71-B723-4F8A-805F-C62F4AF243F3}"/>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5AF6FBE7-0DD3-4F98-AD1D-4F604441C15C}" type="slidenum">
              <a:rPr lang="en-US" altLang="es-CO" sz="1200">
                <a:solidFill>
                  <a:srgbClr val="000000"/>
                </a:solidFill>
              </a:rPr>
              <a:pPr/>
              <a:t>69</a:t>
            </a:fld>
            <a:endParaRPr lang="en-US" altLang="es-CO" sz="1200">
              <a:solidFill>
                <a:srgbClr val="000000"/>
              </a:solidFill>
            </a:endParaRPr>
          </a:p>
        </p:txBody>
      </p:sp>
      <p:sp>
        <p:nvSpPr>
          <p:cNvPr id="20483" name="Text Box 1">
            <a:extLst>
              <a:ext uri="{FF2B5EF4-FFF2-40B4-BE49-F238E27FC236}">
                <a16:creationId xmlns:a16="http://schemas.microsoft.com/office/drawing/2014/main" id="{F47C7263-EC14-49E5-AFA6-6BEC7E6490E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0484" name="Rectangle 2">
            <a:extLst>
              <a:ext uri="{FF2B5EF4-FFF2-40B4-BE49-F238E27FC236}">
                <a16:creationId xmlns:a16="http://schemas.microsoft.com/office/drawing/2014/main" id="{D8032F03-51D7-4396-A4C7-AC3EFC05E34F}"/>
              </a:ext>
            </a:extLst>
          </p:cNvPr>
          <p:cNvSpPr>
            <a:spLocks noChangeArrowheads="1"/>
          </p:cNvSpPr>
          <p:nvPr>
            <p:ph type="body"/>
          </p:nvPr>
        </p:nvSpPr>
        <p:spPr>
          <a:xfrm>
            <a:off x="914400" y="4343400"/>
            <a:ext cx="5026025" cy="42052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347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7A8B3B7-7997-4989-B303-2DC02B42F0D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F29D7144-593C-41C4-8E7A-BC688C50BE4C}" type="slidenum">
              <a:rPr lang="en-US" altLang="es-CO" sz="1200">
                <a:solidFill>
                  <a:srgbClr val="000000"/>
                </a:solidFill>
              </a:rPr>
              <a:pPr/>
              <a:t>71</a:t>
            </a:fld>
            <a:endParaRPr lang="en-US" altLang="es-CO" sz="1200">
              <a:solidFill>
                <a:srgbClr val="000000"/>
              </a:solidFill>
            </a:endParaRPr>
          </a:p>
        </p:txBody>
      </p:sp>
      <p:sp>
        <p:nvSpPr>
          <p:cNvPr id="16387" name="Text Box 1">
            <a:extLst>
              <a:ext uri="{FF2B5EF4-FFF2-40B4-BE49-F238E27FC236}">
                <a16:creationId xmlns:a16="http://schemas.microsoft.com/office/drawing/2014/main" id="{D839BFFB-DCB2-4A05-BA76-440A6AE75092}"/>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6388" name="Rectangle 2">
            <a:extLst>
              <a:ext uri="{FF2B5EF4-FFF2-40B4-BE49-F238E27FC236}">
                <a16:creationId xmlns:a16="http://schemas.microsoft.com/office/drawing/2014/main" id="{1C1B9A1D-7A50-415E-B853-B882E73FC8FD}"/>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29CD40F-12C3-4AA1-A6ED-231EA392C751}"/>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3FE238DD-C5D3-427F-B840-B3418369C21D}" type="slidenum">
              <a:rPr lang="en-US" altLang="es-CO" sz="1200">
                <a:solidFill>
                  <a:srgbClr val="000000"/>
                </a:solidFill>
              </a:rPr>
              <a:pPr/>
              <a:t>72</a:t>
            </a:fld>
            <a:endParaRPr lang="en-US" altLang="es-CO" sz="1200">
              <a:solidFill>
                <a:srgbClr val="000000"/>
              </a:solidFill>
            </a:endParaRPr>
          </a:p>
        </p:txBody>
      </p:sp>
      <p:sp>
        <p:nvSpPr>
          <p:cNvPr id="17411" name="Text Box 1">
            <a:extLst>
              <a:ext uri="{FF2B5EF4-FFF2-40B4-BE49-F238E27FC236}">
                <a16:creationId xmlns:a16="http://schemas.microsoft.com/office/drawing/2014/main" id="{4D6218B2-1793-47C9-9D36-3B811DE4FFD3}"/>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7412" name="Rectangle 2">
            <a:extLst>
              <a:ext uri="{FF2B5EF4-FFF2-40B4-BE49-F238E27FC236}">
                <a16:creationId xmlns:a16="http://schemas.microsoft.com/office/drawing/2014/main" id="{8F0E5FF0-4815-4E98-8850-36BA98BD393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F061C47-67DA-40B5-ABBC-B9943BAF7677}"/>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1411D89D-52D6-4A0E-A60B-777FECCB1247}" type="slidenum">
              <a:rPr lang="en-US" altLang="es-CO" sz="1200">
                <a:solidFill>
                  <a:srgbClr val="000000"/>
                </a:solidFill>
              </a:rPr>
              <a:pPr/>
              <a:t>73</a:t>
            </a:fld>
            <a:endParaRPr lang="en-US" altLang="es-CO" sz="1200">
              <a:solidFill>
                <a:srgbClr val="000000"/>
              </a:solidFill>
            </a:endParaRPr>
          </a:p>
        </p:txBody>
      </p:sp>
      <p:sp>
        <p:nvSpPr>
          <p:cNvPr id="18435" name="Text Box 1">
            <a:extLst>
              <a:ext uri="{FF2B5EF4-FFF2-40B4-BE49-F238E27FC236}">
                <a16:creationId xmlns:a16="http://schemas.microsoft.com/office/drawing/2014/main" id="{C9D30001-DC6D-44B6-8929-90967DE218B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8436" name="Rectangle 2">
            <a:extLst>
              <a:ext uri="{FF2B5EF4-FFF2-40B4-BE49-F238E27FC236}">
                <a16:creationId xmlns:a16="http://schemas.microsoft.com/office/drawing/2014/main" id="{29EB557B-8623-4E77-8E3B-4AA995D2445C}"/>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1319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5461D6D-41BD-4241-9201-5B9A70898569}"/>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B8BD8CF6-09A8-4066-BFA9-B01176728490}" type="slidenum">
              <a:rPr lang="en-US" altLang="es-CO" sz="1200">
                <a:solidFill>
                  <a:srgbClr val="000000"/>
                </a:solidFill>
              </a:rPr>
              <a:pPr/>
              <a:t>74</a:t>
            </a:fld>
            <a:endParaRPr lang="en-US" altLang="es-CO" sz="1200">
              <a:solidFill>
                <a:srgbClr val="000000"/>
              </a:solidFill>
            </a:endParaRPr>
          </a:p>
        </p:txBody>
      </p:sp>
      <p:sp>
        <p:nvSpPr>
          <p:cNvPr id="19459" name="Text Box 1">
            <a:extLst>
              <a:ext uri="{FF2B5EF4-FFF2-40B4-BE49-F238E27FC236}">
                <a16:creationId xmlns:a16="http://schemas.microsoft.com/office/drawing/2014/main" id="{4C91AF3E-CEA3-42E8-80AA-604900D6F6B4}"/>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9460" name="Rectangle 2">
            <a:extLst>
              <a:ext uri="{FF2B5EF4-FFF2-40B4-BE49-F238E27FC236}">
                <a16:creationId xmlns:a16="http://schemas.microsoft.com/office/drawing/2014/main" id="{2F54A862-197E-479E-ACDB-76E4CBA344F3}"/>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67B34CF-B80A-4822-98B4-71BB437DE37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620DF9CF-D83A-4CFC-9E3E-D0B376FB4ABE}" type="slidenum">
              <a:rPr lang="en-US" altLang="es-CO" sz="1200">
                <a:solidFill>
                  <a:srgbClr val="000000"/>
                </a:solidFill>
              </a:rPr>
              <a:pPr/>
              <a:t>76</a:t>
            </a:fld>
            <a:endParaRPr lang="en-US" altLang="es-CO" sz="1200">
              <a:solidFill>
                <a:srgbClr val="000000"/>
              </a:solidFill>
            </a:endParaRPr>
          </a:p>
        </p:txBody>
      </p:sp>
      <p:sp>
        <p:nvSpPr>
          <p:cNvPr id="20483" name="Text Box 1">
            <a:extLst>
              <a:ext uri="{FF2B5EF4-FFF2-40B4-BE49-F238E27FC236}">
                <a16:creationId xmlns:a16="http://schemas.microsoft.com/office/drawing/2014/main" id="{982F4C78-50D7-4221-AD78-F33711C57814}"/>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0484" name="Rectangle 2">
            <a:extLst>
              <a:ext uri="{FF2B5EF4-FFF2-40B4-BE49-F238E27FC236}">
                <a16:creationId xmlns:a16="http://schemas.microsoft.com/office/drawing/2014/main" id="{74ACD407-C22F-4C8D-A5B6-4BEAF8409E9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3BB53623-864B-4A32-9FE2-D7384DD017C2}"/>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AAA5F090-B83F-4FE5-91E4-6AC021611129}" type="slidenum">
              <a:rPr lang="en-US" altLang="es-CO" sz="1200">
                <a:solidFill>
                  <a:srgbClr val="000000"/>
                </a:solidFill>
              </a:rPr>
              <a:pPr/>
              <a:t>78</a:t>
            </a:fld>
            <a:endParaRPr lang="en-US" altLang="es-CO" sz="1200">
              <a:solidFill>
                <a:srgbClr val="000000"/>
              </a:solidFill>
            </a:endParaRPr>
          </a:p>
        </p:txBody>
      </p:sp>
      <p:sp>
        <p:nvSpPr>
          <p:cNvPr id="21507" name="Text Box 1">
            <a:extLst>
              <a:ext uri="{FF2B5EF4-FFF2-40B4-BE49-F238E27FC236}">
                <a16:creationId xmlns:a16="http://schemas.microsoft.com/office/drawing/2014/main" id="{F37DD5D5-226C-45E3-AFC1-B2B6DE140EB2}"/>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1508" name="Rectangle 2">
            <a:extLst>
              <a:ext uri="{FF2B5EF4-FFF2-40B4-BE49-F238E27FC236}">
                <a16:creationId xmlns:a16="http://schemas.microsoft.com/office/drawing/2014/main" id="{DC50F419-5109-471E-A681-F9132E13E5FB}"/>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99D4345-C951-451C-BADB-D258AC3E58BB}"/>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E374E92F-B735-42F2-A426-9F8304C4CA3A}" type="slidenum">
              <a:rPr lang="en-US" altLang="es-CO" sz="1200">
                <a:solidFill>
                  <a:srgbClr val="000000"/>
                </a:solidFill>
              </a:rPr>
              <a:pPr/>
              <a:t>79</a:t>
            </a:fld>
            <a:endParaRPr lang="en-US" altLang="es-CO" sz="1200">
              <a:solidFill>
                <a:srgbClr val="000000"/>
              </a:solidFill>
            </a:endParaRPr>
          </a:p>
        </p:txBody>
      </p:sp>
      <p:sp>
        <p:nvSpPr>
          <p:cNvPr id="22531" name="Text Box 1">
            <a:extLst>
              <a:ext uri="{FF2B5EF4-FFF2-40B4-BE49-F238E27FC236}">
                <a16:creationId xmlns:a16="http://schemas.microsoft.com/office/drawing/2014/main" id="{4997EDBE-74AD-45A4-9766-2EA5EDF13DF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2532" name="Rectangle 2">
            <a:extLst>
              <a:ext uri="{FF2B5EF4-FFF2-40B4-BE49-F238E27FC236}">
                <a16:creationId xmlns:a16="http://schemas.microsoft.com/office/drawing/2014/main" id="{882056EA-B426-443B-90D5-5A6E131B77AD}"/>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4D092E54-66B7-4A19-BEA2-F23135EA8331}"/>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0A82F54A-A89D-40B3-A3B4-B21DA3F65C30}" type="slidenum">
              <a:rPr lang="en-US" altLang="es-CO" sz="1200">
                <a:solidFill>
                  <a:srgbClr val="000000"/>
                </a:solidFill>
              </a:rPr>
              <a:pPr/>
              <a:t>80</a:t>
            </a:fld>
            <a:endParaRPr lang="en-US" altLang="es-CO" sz="1200">
              <a:solidFill>
                <a:srgbClr val="000000"/>
              </a:solidFill>
            </a:endParaRPr>
          </a:p>
        </p:txBody>
      </p:sp>
      <p:sp>
        <p:nvSpPr>
          <p:cNvPr id="23555" name="Text Box 1">
            <a:extLst>
              <a:ext uri="{FF2B5EF4-FFF2-40B4-BE49-F238E27FC236}">
                <a16:creationId xmlns:a16="http://schemas.microsoft.com/office/drawing/2014/main" id="{AE251DD3-22A9-4A83-86C7-6B3908AE0128}"/>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3556" name="Rectangle 2">
            <a:extLst>
              <a:ext uri="{FF2B5EF4-FFF2-40B4-BE49-F238E27FC236}">
                <a16:creationId xmlns:a16="http://schemas.microsoft.com/office/drawing/2014/main" id="{14E74121-1B4E-4662-A514-CBECEF97DE1F}"/>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78DA5373-0A98-487A-A71A-A02B83A5D46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0433C08E-EC84-42B5-977A-35C536180925}" type="slidenum">
              <a:rPr lang="en-US" altLang="es-CO" sz="1200">
                <a:solidFill>
                  <a:srgbClr val="000000"/>
                </a:solidFill>
              </a:rPr>
              <a:pPr/>
              <a:t>81</a:t>
            </a:fld>
            <a:endParaRPr lang="en-US" altLang="es-CO" sz="1200">
              <a:solidFill>
                <a:srgbClr val="000000"/>
              </a:solidFill>
            </a:endParaRPr>
          </a:p>
        </p:txBody>
      </p:sp>
      <p:sp>
        <p:nvSpPr>
          <p:cNvPr id="24579" name="Text Box 1">
            <a:extLst>
              <a:ext uri="{FF2B5EF4-FFF2-40B4-BE49-F238E27FC236}">
                <a16:creationId xmlns:a16="http://schemas.microsoft.com/office/drawing/2014/main" id="{D41C9FC9-183C-45FC-ADF4-043817A97F3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4580" name="Rectangle 2">
            <a:extLst>
              <a:ext uri="{FF2B5EF4-FFF2-40B4-BE49-F238E27FC236}">
                <a16:creationId xmlns:a16="http://schemas.microsoft.com/office/drawing/2014/main" id="{B64B62CD-9110-44B0-BA3A-39D0441A7C39}"/>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473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D5A7A0C1-B8DC-486B-B151-ECE09D4D91BC}"/>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C9D6DE7A-33B0-4808-92A1-8C9DD79B0A47}" type="slidenum">
              <a:rPr lang="en-US" altLang="es-CO" sz="1200">
                <a:solidFill>
                  <a:srgbClr val="000000"/>
                </a:solidFill>
              </a:rPr>
              <a:pPr/>
              <a:t>83</a:t>
            </a:fld>
            <a:endParaRPr lang="en-US" altLang="es-CO" sz="1200">
              <a:solidFill>
                <a:srgbClr val="000000"/>
              </a:solidFill>
            </a:endParaRPr>
          </a:p>
        </p:txBody>
      </p:sp>
      <p:sp>
        <p:nvSpPr>
          <p:cNvPr id="10243" name="Text Box 1">
            <a:extLst>
              <a:ext uri="{FF2B5EF4-FFF2-40B4-BE49-F238E27FC236}">
                <a16:creationId xmlns:a16="http://schemas.microsoft.com/office/drawing/2014/main" id="{503CAD32-7409-43E0-972F-E070CCBE900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0244" name="Rectangle 2">
            <a:extLst>
              <a:ext uri="{FF2B5EF4-FFF2-40B4-BE49-F238E27FC236}">
                <a16:creationId xmlns:a16="http://schemas.microsoft.com/office/drawing/2014/main" id="{0E3BFC76-6665-443B-8E52-89FCD80999FC}"/>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1662853-A408-43B7-A5E8-DD70D859897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9C2F665-D2B4-4E55-8B2C-AE9465202534}" type="slidenum">
              <a:rPr lang="en-US" altLang="es-CO" sz="1200">
                <a:solidFill>
                  <a:srgbClr val="000000"/>
                </a:solidFill>
              </a:rPr>
              <a:pPr/>
              <a:t>84</a:t>
            </a:fld>
            <a:endParaRPr lang="en-US" altLang="es-CO" sz="1200">
              <a:solidFill>
                <a:srgbClr val="000000"/>
              </a:solidFill>
            </a:endParaRPr>
          </a:p>
        </p:txBody>
      </p:sp>
      <p:sp>
        <p:nvSpPr>
          <p:cNvPr id="14339" name="Text Box 1">
            <a:extLst>
              <a:ext uri="{FF2B5EF4-FFF2-40B4-BE49-F238E27FC236}">
                <a16:creationId xmlns:a16="http://schemas.microsoft.com/office/drawing/2014/main" id="{685FE272-21B3-4314-A941-A803F8B6255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4340" name="Rectangle 2">
            <a:extLst>
              <a:ext uri="{FF2B5EF4-FFF2-40B4-BE49-F238E27FC236}">
                <a16:creationId xmlns:a16="http://schemas.microsoft.com/office/drawing/2014/main" id="{99EF1419-4F4D-45CB-AE52-B5FEC891EDB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8">
            <a:extLst>
              <a:ext uri="{FF2B5EF4-FFF2-40B4-BE49-F238E27FC236}">
                <a16:creationId xmlns:a16="http://schemas.microsoft.com/office/drawing/2014/main" id="{D5A7A0C1-B8DC-486B-B151-ECE09D4D91BC}"/>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C9D6DE7A-33B0-4808-92A1-8C9DD79B0A47}" type="slidenum">
              <a:rPr lang="en-US" altLang="es-CO" sz="1200">
                <a:solidFill>
                  <a:srgbClr val="000000"/>
                </a:solidFill>
              </a:rPr>
              <a:pPr/>
              <a:t>85</a:t>
            </a:fld>
            <a:endParaRPr lang="en-US" altLang="es-CO" sz="1200">
              <a:solidFill>
                <a:srgbClr val="000000"/>
              </a:solidFill>
            </a:endParaRPr>
          </a:p>
        </p:txBody>
      </p:sp>
      <p:sp>
        <p:nvSpPr>
          <p:cNvPr id="10243" name="Text Box 1">
            <a:extLst>
              <a:ext uri="{FF2B5EF4-FFF2-40B4-BE49-F238E27FC236}">
                <a16:creationId xmlns:a16="http://schemas.microsoft.com/office/drawing/2014/main" id="{503CAD32-7409-43E0-972F-E070CCBE900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0244" name="Rectangle 2">
            <a:extLst>
              <a:ext uri="{FF2B5EF4-FFF2-40B4-BE49-F238E27FC236}">
                <a16:creationId xmlns:a16="http://schemas.microsoft.com/office/drawing/2014/main" id="{0E3BFC76-6665-443B-8E52-89FCD80999FC}"/>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extLst>
      <p:ext uri="{BB962C8B-B14F-4D97-AF65-F5344CB8AC3E}">
        <p14:creationId xmlns:p14="http://schemas.microsoft.com/office/powerpoint/2010/main" val="3997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826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EAF6BD62-0532-477A-8945-D40BBEE0BD35}"/>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63945D09-0EFA-427F-8B40-CD33D3B55CDA}" type="slidenum">
              <a:rPr lang="en-US" altLang="es-CO" sz="1200">
                <a:solidFill>
                  <a:srgbClr val="000000"/>
                </a:solidFill>
              </a:rPr>
              <a:pPr/>
              <a:t>86</a:t>
            </a:fld>
            <a:endParaRPr lang="en-US" altLang="es-CO" sz="1200">
              <a:solidFill>
                <a:srgbClr val="000000"/>
              </a:solidFill>
            </a:endParaRPr>
          </a:p>
        </p:txBody>
      </p:sp>
      <p:sp>
        <p:nvSpPr>
          <p:cNvPr id="11267" name="Text Box 1">
            <a:extLst>
              <a:ext uri="{FF2B5EF4-FFF2-40B4-BE49-F238E27FC236}">
                <a16:creationId xmlns:a16="http://schemas.microsoft.com/office/drawing/2014/main" id="{538C94E9-847D-474B-A912-C52A3EA7FE8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1268" name="Rectangle 2">
            <a:extLst>
              <a:ext uri="{FF2B5EF4-FFF2-40B4-BE49-F238E27FC236}">
                <a16:creationId xmlns:a16="http://schemas.microsoft.com/office/drawing/2014/main" id="{C934C703-422F-4A3B-B28D-B05EEABA5457}"/>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CE265512-43EA-4B35-805A-512D89C0DF7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60F00306-BB34-4036-8DBB-FE55B90C873F}" type="slidenum">
              <a:rPr lang="en-US" altLang="es-CO" sz="1200">
                <a:solidFill>
                  <a:srgbClr val="000000"/>
                </a:solidFill>
              </a:rPr>
              <a:pPr/>
              <a:t>87</a:t>
            </a:fld>
            <a:endParaRPr lang="en-US" altLang="es-CO" sz="1200">
              <a:solidFill>
                <a:srgbClr val="000000"/>
              </a:solidFill>
            </a:endParaRPr>
          </a:p>
        </p:txBody>
      </p:sp>
      <p:sp>
        <p:nvSpPr>
          <p:cNvPr id="12291" name="Text Box 1">
            <a:extLst>
              <a:ext uri="{FF2B5EF4-FFF2-40B4-BE49-F238E27FC236}">
                <a16:creationId xmlns:a16="http://schemas.microsoft.com/office/drawing/2014/main" id="{C35DE702-C8FC-496A-ABDC-68DC240EDBA1}"/>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2292" name="Rectangle 2">
            <a:extLst>
              <a:ext uri="{FF2B5EF4-FFF2-40B4-BE49-F238E27FC236}">
                <a16:creationId xmlns:a16="http://schemas.microsoft.com/office/drawing/2014/main" id="{C6BA1477-61C1-4D83-B8C0-5E556CC64361}"/>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E0627580-6A26-44D4-AC56-0ABE98C7E05B}"/>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36253912-55B3-4A2E-A128-63DDF34A8533}" type="slidenum">
              <a:rPr lang="en-US" altLang="es-CO" sz="1200">
                <a:solidFill>
                  <a:srgbClr val="000000"/>
                </a:solidFill>
              </a:rPr>
              <a:pPr/>
              <a:t>88</a:t>
            </a:fld>
            <a:endParaRPr lang="en-US" altLang="es-CO" sz="1200">
              <a:solidFill>
                <a:srgbClr val="000000"/>
              </a:solidFill>
            </a:endParaRPr>
          </a:p>
        </p:txBody>
      </p:sp>
      <p:sp>
        <p:nvSpPr>
          <p:cNvPr id="13315" name="Text Box 1">
            <a:extLst>
              <a:ext uri="{FF2B5EF4-FFF2-40B4-BE49-F238E27FC236}">
                <a16:creationId xmlns:a16="http://schemas.microsoft.com/office/drawing/2014/main" id="{F2286FDF-578F-4855-9C7F-D3A1FB27DE0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3316" name="Rectangle 2">
            <a:extLst>
              <a:ext uri="{FF2B5EF4-FFF2-40B4-BE49-F238E27FC236}">
                <a16:creationId xmlns:a16="http://schemas.microsoft.com/office/drawing/2014/main" id="{0349B25D-9629-4DE9-9ED7-82A752CF50F8}"/>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31F8BC12-EB3A-49F5-B663-58189A6E6BC5}"/>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DD11CF46-6D14-41AA-B55C-C4B78A062DDE}" type="slidenum">
              <a:rPr lang="en-US" altLang="es-CO" sz="1200">
                <a:solidFill>
                  <a:srgbClr val="000000"/>
                </a:solidFill>
              </a:rPr>
              <a:pPr/>
              <a:t>89</a:t>
            </a:fld>
            <a:endParaRPr lang="en-US" altLang="es-CO" sz="1200">
              <a:solidFill>
                <a:srgbClr val="000000"/>
              </a:solidFill>
            </a:endParaRPr>
          </a:p>
        </p:txBody>
      </p:sp>
      <p:sp>
        <p:nvSpPr>
          <p:cNvPr id="14339" name="Text Box 1">
            <a:extLst>
              <a:ext uri="{FF2B5EF4-FFF2-40B4-BE49-F238E27FC236}">
                <a16:creationId xmlns:a16="http://schemas.microsoft.com/office/drawing/2014/main" id="{EA4FDE4D-302E-40D4-803E-EB1AE041C951}"/>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4340" name="Rectangle 2">
            <a:extLst>
              <a:ext uri="{FF2B5EF4-FFF2-40B4-BE49-F238E27FC236}">
                <a16:creationId xmlns:a16="http://schemas.microsoft.com/office/drawing/2014/main" id="{520BCD54-05A7-441B-B359-91402F94DACD}"/>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44175B76-0D9E-4265-852B-6FF1E7B012BE}"/>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1018B15F-B25B-4AC2-9C7A-71B5D5EA3107}" type="slidenum">
              <a:rPr lang="en-US" altLang="es-CO" sz="1200">
                <a:solidFill>
                  <a:srgbClr val="000000"/>
                </a:solidFill>
              </a:rPr>
              <a:pPr/>
              <a:t>90</a:t>
            </a:fld>
            <a:endParaRPr lang="en-US" altLang="es-CO" sz="1200">
              <a:solidFill>
                <a:srgbClr val="000000"/>
              </a:solidFill>
            </a:endParaRPr>
          </a:p>
        </p:txBody>
      </p:sp>
      <p:sp>
        <p:nvSpPr>
          <p:cNvPr id="15363" name="Text Box 1">
            <a:extLst>
              <a:ext uri="{FF2B5EF4-FFF2-40B4-BE49-F238E27FC236}">
                <a16:creationId xmlns:a16="http://schemas.microsoft.com/office/drawing/2014/main" id="{2F09FD86-5E1A-42C4-8155-0D71C4BB042D}"/>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5364" name="Rectangle 2">
            <a:extLst>
              <a:ext uri="{FF2B5EF4-FFF2-40B4-BE49-F238E27FC236}">
                <a16:creationId xmlns:a16="http://schemas.microsoft.com/office/drawing/2014/main" id="{295E6615-8CC4-4EB4-8FC0-320C3F7F1410}"/>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606DDFCC-A68D-4FB9-84EF-86CB6A7712F8}"/>
              </a:ext>
            </a:extLst>
          </p:cNvPr>
          <p:cNvSpPr>
            <a:spLocks noGrp="1" noChangeArrowheads="1"/>
          </p:cNvSpPr>
          <p:nvPr>
            <p:ph type="sldNum" sz="quarter"/>
          </p:nvPr>
        </p:nvSpPr>
        <p:spPr>
          <a:noFill/>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fld id="{AA260C34-4018-4FBB-A104-657FB50E8CFA}" type="slidenum">
              <a:rPr lang="en-US" altLang="es-CO" sz="1200">
                <a:solidFill>
                  <a:srgbClr val="000000"/>
                </a:solidFill>
              </a:rPr>
              <a:pPr/>
              <a:t>91</a:t>
            </a:fld>
            <a:endParaRPr lang="en-US" altLang="es-CO" sz="1200">
              <a:solidFill>
                <a:srgbClr val="000000"/>
              </a:solidFill>
            </a:endParaRPr>
          </a:p>
        </p:txBody>
      </p:sp>
      <p:sp>
        <p:nvSpPr>
          <p:cNvPr id="16387" name="Text Box 1">
            <a:extLst>
              <a:ext uri="{FF2B5EF4-FFF2-40B4-BE49-F238E27FC236}">
                <a16:creationId xmlns:a16="http://schemas.microsoft.com/office/drawing/2014/main" id="{BDE5DE33-6168-46FC-AAD8-488064F5AFD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6388" name="Rectangle 2">
            <a:extLst>
              <a:ext uri="{FF2B5EF4-FFF2-40B4-BE49-F238E27FC236}">
                <a16:creationId xmlns:a16="http://schemas.microsoft.com/office/drawing/2014/main" id="{5AED2CA4-56BE-426C-A85F-FD306DF831C0}"/>
              </a:ext>
            </a:extLst>
          </p:cNvPr>
          <p:cNvSpPr>
            <a:spLocks noChangeArrowheads="1"/>
          </p:cNvSpPr>
          <p:nvPr>
            <p:ph type="body"/>
          </p:nvPr>
        </p:nvSpPr>
        <p:spPr>
          <a:xfrm>
            <a:off x="914400" y="4343400"/>
            <a:ext cx="5027613"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8570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1662853-A408-43B7-A5E8-DD70D859897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9C2F665-D2B4-4E55-8B2C-AE9465202534}" type="slidenum">
              <a:rPr lang="en-US" altLang="es-CO" sz="1200">
                <a:solidFill>
                  <a:srgbClr val="000000"/>
                </a:solidFill>
              </a:rPr>
              <a:pPr/>
              <a:t>93</a:t>
            </a:fld>
            <a:endParaRPr lang="en-US" altLang="es-CO" sz="1200">
              <a:solidFill>
                <a:srgbClr val="000000"/>
              </a:solidFill>
            </a:endParaRPr>
          </a:p>
        </p:txBody>
      </p:sp>
      <p:sp>
        <p:nvSpPr>
          <p:cNvPr id="14339" name="Text Box 1">
            <a:extLst>
              <a:ext uri="{FF2B5EF4-FFF2-40B4-BE49-F238E27FC236}">
                <a16:creationId xmlns:a16="http://schemas.microsoft.com/office/drawing/2014/main" id="{685FE272-21B3-4314-A941-A803F8B6255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4340" name="Rectangle 2">
            <a:extLst>
              <a:ext uri="{FF2B5EF4-FFF2-40B4-BE49-F238E27FC236}">
                <a16:creationId xmlns:a16="http://schemas.microsoft.com/office/drawing/2014/main" id="{99EF1419-4F4D-45CB-AE52-B5FEC891EDB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extLst>
      <p:ext uri="{BB962C8B-B14F-4D97-AF65-F5344CB8AC3E}">
        <p14:creationId xmlns:p14="http://schemas.microsoft.com/office/powerpoint/2010/main" val="15789943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34AB34B-49A2-42E9-9651-64B48FC6F111}"/>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4B5AC6E7-AAAC-49B2-9AC1-61D0BF0BF080}" type="slidenum">
              <a:rPr lang="en-US" altLang="es-CO" sz="1200">
                <a:solidFill>
                  <a:srgbClr val="000000"/>
                </a:solidFill>
              </a:rPr>
              <a:pPr/>
              <a:t>95</a:t>
            </a:fld>
            <a:endParaRPr lang="en-US" altLang="es-CO" sz="1200">
              <a:solidFill>
                <a:srgbClr val="000000"/>
              </a:solidFill>
            </a:endParaRPr>
          </a:p>
        </p:txBody>
      </p:sp>
      <p:sp>
        <p:nvSpPr>
          <p:cNvPr id="15363" name="Text Box 1">
            <a:extLst>
              <a:ext uri="{FF2B5EF4-FFF2-40B4-BE49-F238E27FC236}">
                <a16:creationId xmlns:a16="http://schemas.microsoft.com/office/drawing/2014/main" id="{4F9BBD32-17C4-4CE2-96F8-9FF62A584F2D}"/>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5364" name="Rectangle 2">
            <a:extLst>
              <a:ext uri="{FF2B5EF4-FFF2-40B4-BE49-F238E27FC236}">
                <a16:creationId xmlns:a16="http://schemas.microsoft.com/office/drawing/2014/main" id="{A3429410-D0A1-422D-91CC-71CE0F98D778}"/>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D590466-83C4-4042-A729-B8F224263276}"/>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5CF8ACEB-A7C9-4E34-B56A-A3C834B94E36}" type="slidenum">
              <a:rPr lang="en-US" altLang="es-CO" sz="1200">
                <a:solidFill>
                  <a:srgbClr val="000000"/>
                </a:solidFill>
              </a:rPr>
              <a:pPr/>
              <a:t>96</a:t>
            </a:fld>
            <a:endParaRPr lang="en-US" altLang="es-CO" sz="1200">
              <a:solidFill>
                <a:srgbClr val="000000"/>
              </a:solidFill>
            </a:endParaRPr>
          </a:p>
        </p:txBody>
      </p:sp>
      <p:sp>
        <p:nvSpPr>
          <p:cNvPr id="16387" name="Text Box 1">
            <a:extLst>
              <a:ext uri="{FF2B5EF4-FFF2-40B4-BE49-F238E27FC236}">
                <a16:creationId xmlns:a16="http://schemas.microsoft.com/office/drawing/2014/main" id="{179E6014-98B7-4A67-ACF2-379F498EF7BC}"/>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6388" name="Rectangle 2">
            <a:extLst>
              <a:ext uri="{FF2B5EF4-FFF2-40B4-BE49-F238E27FC236}">
                <a16:creationId xmlns:a16="http://schemas.microsoft.com/office/drawing/2014/main" id="{322435B0-6715-403D-9BA5-68C3C2A1BFD1}"/>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135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CB60782-C95A-4038-AD90-45BFFA912E6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BE084F79-7358-4B2A-8ED1-BE95CC1E9A64}" type="slidenum">
              <a:rPr lang="en-US" altLang="es-CO" sz="1200">
                <a:solidFill>
                  <a:srgbClr val="000000"/>
                </a:solidFill>
              </a:rPr>
              <a:pPr/>
              <a:t>97</a:t>
            </a:fld>
            <a:endParaRPr lang="en-US" altLang="es-CO" sz="1200">
              <a:solidFill>
                <a:srgbClr val="000000"/>
              </a:solidFill>
            </a:endParaRPr>
          </a:p>
        </p:txBody>
      </p:sp>
      <p:sp>
        <p:nvSpPr>
          <p:cNvPr id="17411" name="Text Box 1">
            <a:extLst>
              <a:ext uri="{FF2B5EF4-FFF2-40B4-BE49-F238E27FC236}">
                <a16:creationId xmlns:a16="http://schemas.microsoft.com/office/drawing/2014/main" id="{29280FEE-90DB-4887-8839-99AA75540BA1}"/>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7412" name="Rectangle 2">
            <a:extLst>
              <a:ext uri="{FF2B5EF4-FFF2-40B4-BE49-F238E27FC236}">
                <a16:creationId xmlns:a16="http://schemas.microsoft.com/office/drawing/2014/main" id="{10C6063D-619B-415C-9EB9-BF39F5D0EEC2}"/>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8FA8EFF-C313-446B-A577-772F0197EC2A}"/>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807A6B3E-2B1A-40A2-AC7A-D37C1A8C6B75}" type="slidenum">
              <a:rPr lang="en-US" altLang="es-CO" sz="1200">
                <a:solidFill>
                  <a:srgbClr val="000000"/>
                </a:solidFill>
              </a:rPr>
              <a:pPr/>
              <a:t>100</a:t>
            </a:fld>
            <a:endParaRPr lang="en-US" altLang="es-CO" sz="1200">
              <a:solidFill>
                <a:srgbClr val="000000"/>
              </a:solidFill>
            </a:endParaRPr>
          </a:p>
        </p:txBody>
      </p:sp>
      <p:sp>
        <p:nvSpPr>
          <p:cNvPr id="18435" name="Text Box 1">
            <a:extLst>
              <a:ext uri="{FF2B5EF4-FFF2-40B4-BE49-F238E27FC236}">
                <a16:creationId xmlns:a16="http://schemas.microsoft.com/office/drawing/2014/main" id="{A602BB8D-20B2-4A74-8BE7-0123F534CA4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8436" name="Rectangle 2">
            <a:extLst>
              <a:ext uri="{FF2B5EF4-FFF2-40B4-BE49-F238E27FC236}">
                <a16:creationId xmlns:a16="http://schemas.microsoft.com/office/drawing/2014/main" id="{233253C9-2323-40D9-95C2-13A55F5BA0C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2FD48D9-1571-452C-81F2-02BF8D18D394}"/>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29A4023D-6287-463E-B010-7E1C84A4D9DB}" type="slidenum">
              <a:rPr lang="en-US" altLang="es-CO" sz="1200">
                <a:solidFill>
                  <a:srgbClr val="000000"/>
                </a:solidFill>
              </a:rPr>
              <a:pPr/>
              <a:t>101</a:t>
            </a:fld>
            <a:endParaRPr lang="en-US" altLang="es-CO" sz="1200">
              <a:solidFill>
                <a:srgbClr val="000000"/>
              </a:solidFill>
            </a:endParaRPr>
          </a:p>
        </p:txBody>
      </p:sp>
      <p:sp>
        <p:nvSpPr>
          <p:cNvPr id="19459" name="Text Box 1">
            <a:extLst>
              <a:ext uri="{FF2B5EF4-FFF2-40B4-BE49-F238E27FC236}">
                <a16:creationId xmlns:a16="http://schemas.microsoft.com/office/drawing/2014/main" id="{3B44F2B4-9C79-427F-859E-48109262AA7A}"/>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19460" name="Rectangle 2">
            <a:extLst>
              <a:ext uri="{FF2B5EF4-FFF2-40B4-BE49-F238E27FC236}">
                <a16:creationId xmlns:a16="http://schemas.microsoft.com/office/drawing/2014/main" id="{13084028-4B45-4640-88CA-7A0E91D83811}"/>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3475277-16CD-480E-AEE8-EE560994A0D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489817BB-A33D-41B3-A853-64614C647436}" type="slidenum">
              <a:rPr lang="en-US" altLang="es-CO" sz="1200">
                <a:solidFill>
                  <a:srgbClr val="000000"/>
                </a:solidFill>
              </a:rPr>
              <a:pPr/>
              <a:t>102</a:t>
            </a:fld>
            <a:endParaRPr lang="en-US" altLang="es-CO" sz="1200">
              <a:solidFill>
                <a:srgbClr val="000000"/>
              </a:solidFill>
            </a:endParaRPr>
          </a:p>
        </p:txBody>
      </p:sp>
      <p:sp>
        <p:nvSpPr>
          <p:cNvPr id="20483" name="Text Box 1">
            <a:extLst>
              <a:ext uri="{FF2B5EF4-FFF2-40B4-BE49-F238E27FC236}">
                <a16:creationId xmlns:a16="http://schemas.microsoft.com/office/drawing/2014/main" id="{9375D4D7-6730-44E5-9C9F-75118CD8B324}"/>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
        <p:nvSpPr>
          <p:cNvPr id="20484" name="Rectangle 2">
            <a:extLst>
              <a:ext uri="{FF2B5EF4-FFF2-40B4-BE49-F238E27FC236}">
                <a16:creationId xmlns:a16="http://schemas.microsoft.com/office/drawing/2014/main" id="{084EC81D-066C-4762-B8A3-96EA77622621}"/>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s-CO"/>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eea8e4a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deea8e4a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7721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5F8AD03-AFB7-4B81-9D50-9103D469A3A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1BA7ED1-4C27-4036-8F72-188A6A857CC8}" type="slidenum">
              <a:rPr lang="en-US" altLang="en-US" sz="1200">
                <a:solidFill>
                  <a:srgbClr val="000000"/>
                </a:solidFill>
              </a:rPr>
              <a:pPr/>
              <a:t>104</a:t>
            </a:fld>
            <a:endParaRPr lang="en-US" altLang="en-US" sz="1200">
              <a:solidFill>
                <a:srgbClr val="000000"/>
              </a:solidFill>
            </a:endParaRPr>
          </a:p>
        </p:txBody>
      </p:sp>
      <p:sp>
        <p:nvSpPr>
          <p:cNvPr id="13315" name="Text Box 1">
            <a:extLst>
              <a:ext uri="{FF2B5EF4-FFF2-40B4-BE49-F238E27FC236}">
                <a16:creationId xmlns:a16="http://schemas.microsoft.com/office/drawing/2014/main" id="{2B923E63-EF57-4D5F-BCF0-EF2F23943E0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473A04D2-8E02-4DB9-94C8-0080A3DFA373}"/>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A5F8AD03-AFB7-4B81-9D50-9103D469A3AF}"/>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C1BA7ED1-4C27-4036-8F72-188A6A857CC8}" type="slidenum">
              <a:rPr lang="en-US" altLang="en-US" sz="1200">
                <a:solidFill>
                  <a:srgbClr val="000000"/>
                </a:solidFill>
              </a:rPr>
              <a:pPr/>
              <a:t>105</a:t>
            </a:fld>
            <a:endParaRPr lang="en-US" altLang="en-US" sz="1200">
              <a:solidFill>
                <a:srgbClr val="000000"/>
              </a:solidFill>
            </a:endParaRPr>
          </a:p>
        </p:txBody>
      </p:sp>
      <p:sp>
        <p:nvSpPr>
          <p:cNvPr id="13315" name="Text Box 1">
            <a:extLst>
              <a:ext uri="{FF2B5EF4-FFF2-40B4-BE49-F238E27FC236}">
                <a16:creationId xmlns:a16="http://schemas.microsoft.com/office/drawing/2014/main" id="{2B923E63-EF57-4D5F-BCF0-EF2F23943E0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3316" name="Rectangle 2">
            <a:extLst>
              <a:ext uri="{FF2B5EF4-FFF2-40B4-BE49-F238E27FC236}">
                <a16:creationId xmlns:a16="http://schemas.microsoft.com/office/drawing/2014/main" id="{473A04D2-8E02-4DB9-94C8-0080A3DFA373}"/>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619649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492F500-3CB7-4105-8836-912EC1790C31}"/>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9456D04E-3196-41A9-BDBB-E5761264FC7D}" type="slidenum">
              <a:rPr lang="en-US" altLang="en-US" sz="1200">
                <a:solidFill>
                  <a:srgbClr val="000000"/>
                </a:solidFill>
              </a:rPr>
              <a:pPr/>
              <a:t>106</a:t>
            </a:fld>
            <a:endParaRPr lang="en-US" altLang="en-US" sz="1200">
              <a:solidFill>
                <a:srgbClr val="000000"/>
              </a:solidFill>
            </a:endParaRPr>
          </a:p>
        </p:txBody>
      </p:sp>
      <p:sp>
        <p:nvSpPr>
          <p:cNvPr id="14339" name="Text Box 1">
            <a:extLst>
              <a:ext uri="{FF2B5EF4-FFF2-40B4-BE49-F238E27FC236}">
                <a16:creationId xmlns:a16="http://schemas.microsoft.com/office/drawing/2014/main" id="{30A84C10-36EA-456F-8C49-43C2E02A117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4340" name="Rectangle 2">
            <a:extLst>
              <a:ext uri="{FF2B5EF4-FFF2-40B4-BE49-F238E27FC236}">
                <a16:creationId xmlns:a16="http://schemas.microsoft.com/office/drawing/2014/main" id="{AC7D553F-8529-4895-9E1F-22A5EEDADC3E}"/>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E66AA5B-E7F8-494B-BCCA-6D495E8DAE38}"/>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7EF0499C-662B-4112-8CEF-C82F98E49A66}" type="slidenum">
              <a:rPr lang="en-US" altLang="en-US" sz="1200">
                <a:solidFill>
                  <a:srgbClr val="000000"/>
                </a:solidFill>
              </a:rPr>
              <a:pPr/>
              <a:t>107</a:t>
            </a:fld>
            <a:endParaRPr lang="en-US" altLang="en-US" sz="1200">
              <a:solidFill>
                <a:srgbClr val="000000"/>
              </a:solidFill>
            </a:endParaRPr>
          </a:p>
        </p:txBody>
      </p:sp>
      <p:sp>
        <p:nvSpPr>
          <p:cNvPr id="15363" name="Text Box 1">
            <a:extLst>
              <a:ext uri="{FF2B5EF4-FFF2-40B4-BE49-F238E27FC236}">
                <a16:creationId xmlns:a16="http://schemas.microsoft.com/office/drawing/2014/main" id="{0F62E2C6-C540-4175-AF32-979EC6D11D7F}"/>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5364" name="Rectangle 2">
            <a:extLst>
              <a:ext uri="{FF2B5EF4-FFF2-40B4-BE49-F238E27FC236}">
                <a16:creationId xmlns:a16="http://schemas.microsoft.com/office/drawing/2014/main" id="{481CB166-C2BA-42F0-87D5-B7610DFE9D80}"/>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17F1875-E443-4F58-ABF6-033472C4FE72}"/>
              </a:ext>
            </a:extLst>
          </p:cNvPr>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fld id="{8B67A6C2-6AEF-4E31-8EF7-83F78854ABDD}" type="slidenum">
              <a:rPr lang="en-US" altLang="en-US" sz="1200">
                <a:solidFill>
                  <a:srgbClr val="000000"/>
                </a:solidFill>
              </a:rPr>
              <a:pPr/>
              <a:t>108</a:t>
            </a:fld>
            <a:endParaRPr lang="en-US" altLang="en-US" sz="1200">
              <a:solidFill>
                <a:srgbClr val="000000"/>
              </a:solidFill>
            </a:endParaRPr>
          </a:p>
        </p:txBody>
      </p:sp>
      <p:sp>
        <p:nvSpPr>
          <p:cNvPr id="16387" name="Text Box 1">
            <a:extLst>
              <a:ext uri="{FF2B5EF4-FFF2-40B4-BE49-F238E27FC236}">
                <a16:creationId xmlns:a16="http://schemas.microsoft.com/office/drawing/2014/main" id="{63BCF222-81FF-468B-ACAA-0210069D088B}"/>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8" name="Rectangle 2">
            <a:extLst>
              <a:ext uri="{FF2B5EF4-FFF2-40B4-BE49-F238E27FC236}">
                <a16:creationId xmlns:a16="http://schemas.microsoft.com/office/drawing/2014/main" id="{931FD3BA-3FD4-4F6E-A4CF-7FD66D32C037}"/>
              </a:ext>
            </a:extLst>
          </p:cNvPr>
          <p:cNvSpPr>
            <a:spLocks noChangeArrowheads="1"/>
          </p:cNvSpPr>
          <p:nvPr>
            <p:ph type="body"/>
          </p:nvPr>
        </p:nvSpPr>
        <p:spPr>
          <a:xfrm>
            <a:off x="914400" y="4343400"/>
            <a:ext cx="50292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48FF83-FF6A-4D04-84F1-4C5FAAA41CB0}"/>
              </a:ext>
            </a:extLst>
          </p:cNvPr>
          <p:cNvSpPr>
            <a:spLocks noGrp="1" noChangeArrowheads="1"/>
          </p:cNvSpPr>
          <p:nvPr>
            <p:ph type="ftr" idx="10"/>
          </p:nvPr>
        </p:nvSpPr>
        <p:spPr>
          <a:ln/>
        </p:spPr>
        <p:txBody>
          <a:bodyPr/>
          <a:lstStyle>
            <a:lvl1pPr>
              <a:defRPr/>
            </a:lvl1pPr>
          </a:lstStyle>
          <a:p>
            <a:pPr>
              <a:defRPr/>
            </a:pPr>
            <a:r>
              <a:rPr lang="en-US" altLang="en-US"/>
              <a:t>© 2015 by Vista Higher Learning, Inc. All rights reserved.</a:t>
            </a:r>
          </a:p>
        </p:txBody>
      </p:sp>
      <p:sp>
        <p:nvSpPr>
          <p:cNvPr id="3" name="Rectangle 3">
            <a:extLst>
              <a:ext uri="{FF2B5EF4-FFF2-40B4-BE49-F238E27FC236}">
                <a16:creationId xmlns:a16="http://schemas.microsoft.com/office/drawing/2014/main" id="{3119F264-6BCE-42DB-9C5D-D3C790DB2D2D}"/>
              </a:ext>
            </a:extLst>
          </p:cNvPr>
          <p:cNvSpPr>
            <a:spLocks noGrp="1" noChangeArrowheads="1"/>
          </p:cNvSpPr>
          <p:nvPr>
            <p:ph type="sldNum" idx="11"/>
          </p:nvPr>
        </p:nvSpPr>
        <p:spPr>
          <a:ln/>
        </p:spPr>
        <p:txBody>
          <a:bodyPr/>
          <a:lstStyle>
            <a:lvl1pPr>
              <a:defRPr/>
            </a:lvl1pPr>
          </a:lstStyle>
          <a:p>
            <a:r>
              <a:rPr lang="en-US" altLang="en-US"/>
              <a:t>1A.2-</a:t>
            </a:r>
            <a:fld id="{5DF015FC-06F4-4325-9820-91DE99964583}" type="slidenum">
              <a:rPr lang="en-US" altLang="en-US"/>
              <a:pPr/>
              <a:t>‹#›</a:t>
            </a:fld>
            <a:endParaRPr lang="en-US" altLang="en-US"/>
          </a:p>
        </p:txBody>
      </p:sp>
    </p:spTree>
    <p:extLst>
      <p:ext uri="{BB962C8B-B14F-4D97-AF65-F5344CB8AC3E}">
        <p14:creationId xmlns:p14="http://schemas.microsoft.com/office/powerpoint/2010/main" val="330842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2554127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863961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1687848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3915910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3186030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2807910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91166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310141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DFBF6478-034B-4CA4-83E8-BE37AA1D2D21}"/>
              </a:ext>
            </a:extLst>
          </p:cNvPr>
          <p:cNvSpPr>
            <a:spLocks noGrp="1"/>
          </p:cNvSpPr>
          <p:nvPr>
            <p:ph type="ftr" idx="10"/>
          </p:nvPr>
        </p:nvSpPr>
        <p:spPr>
          <a:xfrm>
            <a:off x="457200" y="4686300"/>
            <a:ext cx="3429000" cy="339329"/>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16906B4A-2FA4-4FDA-9230-03EE4434BE18}"/>
              </a:ext>
            </a:extLst>
          </p:cNvPr>
          <p:cNvSpPr>
            <a:spLocks noGrp="1"/>
          </p:cNvSpPr>
          <p:nvPr>
            <p:ph type="sldNum" idx="11"/>
          </p:nvPr>
        </p:nvSpPr>
        <p:spPr/>
        <p:txBody>
          <a:bodyPr/>
          <a:lstStyle>
            <a:lvl1pPr>
              <a:defRPr/>
            </a:lvl1pPr>
          </a:lstStyle>
          <a:p>
            <a:r>
              <a:rPr lang="en-US" altLang="fr-FR"/>
              <a:t>2A.1-</a:t>
            </a:r>
            <a:fld id="{4B473DC8-38F2-40C8-AF92-09A64B49913B}" type="slidenum">
              <a:rPr lang="en-US" altLang="fr-FR"/>
              <a:pPr/>
              <a:t>‹#›</a:t>
            </a:fld>
            <a:endParaRPr lang="en-US" altLang="fr-FR"/>
          </a:p>
        </p:txBody>
      </p:sp>
    </p:spTree>
    <p:extLst>
      <p:ext uri="{BB962C8B-B14F-4D97-AF65-F5344CB8AC3E}">
        <p14:creationId xmlns:p14="http://schemas.microsoft.com/office/powerpoint/2010/main" val="2609787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2729796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2881255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1232721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3466568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137158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2966036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865925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342152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6112159-5269-4A54-A6F8-A424CAC7786B}"/>
              </a:ext>
            </a:extLst>
          </p:cNvPr>
          <p:cNvSpPr>
            <a:spLocks noGrp="1"/>
          </p:cNvSpPr>
          <p:nvPr>
            <p:ph type="ftr" idx="10"/>
          </p:nvPr>
        </p:nvSpPr>
        <p:spPr>
          <a:xfrm>
            <a:off x="457200" y="4686300"/>
            <a:ext cx="3810000" cy="341710"/>
          </a:xfrm>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6B35FD24-C7EB-418D-9AD4-D358B3A26252}"/>
              </a:ext>
            </a:extLst>
          </p:cNvPr>
          <p:cNvSpPr>
            <a:spLocks noGrp="1"/>
          </p:cNvSpPr>
          <p:nvPr>
            <p:ph type="sldNum" idx="11"/>
          </p:nvPr>
        </p:nvSpPr>
        <p:spPr/>
        <p:txBody>
          <a:bodyPr/>
          <a:lstStyle>
            <a:lvl1pPr>
              <a:defRPr/>
            </a:lvl1pPr>
          </a:lstStyle>
          <a:p>
            <a:r>
              <a:rPr lang="en-US" altLang="fr-FR"/>
              <a:t>2A.2-</a:t>
            </a:r>
            <a:fld id="{D786ABA5-B913-46AE-9B74-3CDB52E5E1C1}" type="slidenum">
              <a:rPr lang="en-US" altLang="fr-FR"/>
              <a:pPr/>
              <a:t>‹#›</a:t>
            </a:fld>
            <a:endParaRPr lang="en-US" altLang="fr-FR"/>
          </a:p>
        </p:txBody>
      </p:sp>
    </p:spTree>
    <p:extLst>
      <p:ext uri="{BB962C8B-B14F-4D97-AF65-F5344CB8AC3E}">
        <p14:creationId xmlns:p14="http://schemas.microsoft.com/office/powerpoint/2010/main" val="3796787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4272189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79581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2242035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1809925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38925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1178673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D317C5-2581-4E8F-8106-2E7133899A45}"/>
              </a:ext>
            </a:extLst>
          </p:cNvPr>
          <p:cNvSpPr>
            <a:spLocks noGrp="1" noChangeArrowheads="1"/>
          </p:cNvSpPr>
          <p:nvPr>
            <p:ph type="ftr" idx="10"/>
          </p:nvPr>
        </p:nvSpPr>
        <p:spPr>
          <a:ln/>
        </p:spPr>
        <p:txBody>
          <a:bodyPr/>
          <a:lstStyle>
            <a:lvl1pPr>
              <a:defRPr/>
            </a:lvl1pPr>
          </a:lstStyle>
          <a:p>
            <a:pPr>
              <a:defRPr/>
            </a:pPr>
            <a:r>
              <a:rPr lang="en-US"/>
              <a:t>© 2015 by Vista Higher Learning, Inc. All rights reserved.</a:t>
            </a:r>
          </a:p>
        </p:txBody>
      </p:sp>
      <p:sp>
        <p:nvSpPr>
          <p:cNvPr id="5" name="Rectangle 3">
            <a:extLst>
              <a:ext uri="{FF2B5EF4-FFF2-40B4-BE49-F238E27FC236}">
                <a16:creationId xmlns:a16="http://schemas.microsoft.com/office/drawing/2014/main" id="{BD67ED4F-2A6F-4D08-B803-92401A4CB608}"/>
              </a:ext>
            </a:extLst>
          </p:cNvPr>
          <p:cNvSpPr>
            <a:spLocks noGrp="1" noChangeArrowheads="1"/>
          </p:cNvSpPr>
          <p:nvPr>
            <p:ph type="sldNum" idx="11"/>
          </p:nvPr>
        </p:nvSpPr>
        <p:spPr>
          <a:ln/>
        </p:spPr>
        <p:txBody>
          <a:bodyPr/>
          <a:lstStyle>
            <a:lvl1pPr>
              <a:defRPr/>
            </a:lvl1pPr>
          </a:lstStyle>
          <a:p>
            <a:r>
              <a:rPr lang="en-US" altLang="fr-FR"/>
              <a:t>2B.1-</a:t>
            </a:r>
            <a:fld id="{6C0300B4-ACB3-46B3-A924-DA761E011C7A}" type="slidenum">
              <a:rPr lang="en-US" altLang="fr-FR"/>
              <a:pPr/>
              <a:t>‹#›</a:t>
            </a:fld>
            <a:endParaRPr lang="en-US" altLang="fr-FR"/>
          </a:p>
        </p:txBody>
      </p:sp>
    </p:spTree>
    <p:extLst>
      <p:ext uri="{BB962C8B-B14F-4D97-AF65-F5344CB8AC3E}">
        <p14:creationId xmlns:p14="http://schemas.microsoft.com/office/powerpoint/2010/main" val="3337932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D63655A-39C3-429B-B5FF-78D410DBA0E8}"/>
              </a:ext>
            </a:extLst>
          </p:cNvPr>
          <p:cNvSpPr>
            <a:spLocks noGrp="1"/>
          </p:cNvSpPr>
          <p:nvPr>
            <p:ph type="ftr" idx="10"/>
          </p:nvPr>
        </p:nvSpPr>
        <p:spPr/>
        <p:txBody>
          <a:bodyPr/>
          <a:lstStyle>
            <a:lvl1pPr>
              <a:defRPr/>
            </a:lvl1pPr>
          </a:lstStyle>
          <a:p>
            <a:pPr>
              <a:defRPr/>
            </a:pPr>
            <a:r>
              <a:rPr lang="en-US"/>
              <a:t>© 2015 by Vista Higher Learning, Inc. All rights reserved.</a:t>
            </a:r>
          </a:p>
        </p:txBody>
      </p:sp>
      <p:sp>
        <p:nvSpPr>
          <p:cNvPr id="5" name="Slide Number Placeholder 4">
            <a:extLst>
              <a:ext uri="{FF2B5EF4-FFF2-40B4-BE49-F238E27FC236}">
                <a16:creationId xmlns:a16="http://schemas.microsoft.com/office/drawing/2014/main" id="{E504B71D-DB0F-4A2A-8635-D9AA9D4758BA}"/>
              </a:ext>
            </a:extLst>
          </p:cNvPr>
          <p:cNvSpPr>
            <a:spLocks noGrp="1"/>
          </p:cNvSpPr>
          <p:nvPr>
            <p:ph type="sldNum" idx="11"/>
          </p:nvPr>
        </p:nvSpPr>
        <p:spPr/>
        <p:txBody>
          <a:bodyPr/>
          <a:lstStyle>
            <a:lvl1pPr>
              <a:defRPr/>
            </a:lvl1pPr>
          </a:lstStyle>
          <a:p>
            <a:r>
              <a:rPr lang="en-US" altLang="fr-FR"/>
              <a:t>2B.2-</a:t>
            </a:r>
            <a:fld id="{6F3BAE46-6A52-49CF-81F3-CAC6E264D4D0}" type="slidenum">
              <a:rPr lang="en-US" altLang="fr-FR"/>
              <a:pPr/>
              <a:t>‹#›</a:t>
            </a:fld>
            <a:endParaRPr lang="en-US" altLang="fr-FR"/>
          </a:p>
        </p:txBody>
      </p:sp>
    </p:spTree>
    <p:extLst>
      <p:ext uri="{BB962C8B-B14F-4D97-AF65-F5344CB8AC3E}">
        <p14:creationId xmlns:p14="http://schemas.microsoft.com/office/powerpoint/2010/main" val="331469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3.xml"/><Relationship Id="rId1" Type="http://schemas.openxmlformats.org/officeDocument/2006/relationships/slideLayout" Target="../slideLayouts/slideLayout38.xml"/><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5.xml"/><Relationship Id="rId1" Type="http://schemas.openxmlformats.org/officeDocument/2006/relationships/slideLayout" Target="../slideLayouts/slideLayout12.xml"/><Relationship Id="rId4" Type="http://schemas.openxmlformats.org/officeDocument/2006/relationships/image" Target="../media/image13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7.xm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png"/></Relationships>
</file>

<file path=ppt/slides/_rels/slide1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9.xml"/><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31.xml"/><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38.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8.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9.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Bonjour!!</a:t>
            </a:r>
            <a:endParaRPr/>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Welcome!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12</a:t>
            </a:r>
            <a:r>
              <a:rPr lang="en-US" baseline="30000" dirty="0"/>
              <a:t>th</a:t>
            </a:r>
            <a:r>
              <a:rPr lang="en-US" dirty="0"/>
              <a:t> </a:t>
            </a:r>
            <a:r>
              <a:rPr lang="en-US" dirty="0" err="1"/>
              <a:t>Français</a:t>
            </a:r>
            <a:r>
              <a:rPr lang="en-US" dirty="0"/>
              <a:t> B</a:t>
            </a:r>
            <a:endParaRPr lang="en-US" baseline="30000" dirty="0"/>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French IB (Oxford)</a:t>
            </a:r>
            <a:endParaRPr dirty="0"/>
          </a:p>
        </p:txBody>
      </p:sp>
      <p:pic>
        <p:nvPicPr>
          <p:cNvPr id="7170" name="Picture 2" descr="https://encrypted-tbn0.gstatic.com/images?q=tbn:ANd9GcTZuTh1mWq5SKQ6iCXcxIlVJmEjdFMrMGP8TEGrd4u70aJUDJF8MHfRkHAkAJyVtBVNFQCnsm4j&amp;usqp=CAc">
            <a:extLst>
              <a:ext uri="{FF2B5EF4-FFF2-40B4-BE49-F238E27FC236}">
                <a16:creationId xmlns:a16="http://schemas.microsoft.com/office/drawing/2014/main" id="{2370B7AF-F45A-46CD-8855-DBAB0E477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771" y="1257300"/>
            <a:ext cx="210502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978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07BE92A3-E9BA-433A-A7DC-84A227A8321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3C5E3408-C3D5-49CE-97E7-3F99CE72090A}"/>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B97DAFCC-40DE-4065-97A2-9CF6DFCBCC5B}" type="slidenum">
              <a:rPr lang="en-US" altLang="es-CO" sz="750">
                <a:solidFill>
                  <a:srgbClr val="000000"/>
                </a:solidFill>
              </a:rPr>
              <a:pPr/>
              <a:t>100</a:t>
            </a:fld>
            <a:endParaRPr lang="en-US" altLang="es-CO" sz="750">
              <a:solidFill>
                <a:srgbClr val="000000"/>
              </a:solidFill>
            </a:endParaRPr>
          </a:p>
        </p:txBody>
      </p:sp>
      <p:sp>
        <p:nvSpPr>
          <p:cNvPr id="7169" name="Rectangle 1">
            <a:extLst>
              <a:ext uri="{FF2B5EF4-FFF2-40B4-BE49-F238E27FC236}">
                <a16:creationId xmlns:a16="http://schemas.microsoft.com/office/drawing/2014/main" id="{1EFB54C0-2B96-43DA-9293-4636560ED2A7}"/>
              </a:ext>
            </a:extLst>
          </p:cNvPr>
          <p:cNvSpPr>
            <a:spLocks noGrp="1" noChangeArrowheads="1"/>
          </p:cNvSpPr>
          <p:nvPr>
            <p:ph type="body"/>
          </p:nvPr>
        </p:nvSpPr>
        <p:spPr>
          <a:xfrm>
            <a:off x="1485900" y="1371600"/>
            <a:ext cx="6172200" cy="1428750"/>
          </a:xfrm>
        </p:spPr>
        <p:txBody>
          <a:bodyPr anchor="t"/>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solidFill>
                  <a:srgbClr val="2483C8"/>
                </a:solidFill>
              </a:rPr>
              <a:t>	Liaison</a:t>
            </a:r>
            <a:r>
              <a:rPr lang="en-US" sz="1800" dirty="0"/>
              <a:t> occurs between numbers and the word </a:t>
            </a:r>
            <a:r>
              <a:rPr lang="en-US" sz="1800" dirty="0" err="1">
                <a:solidFill>
                  <a:srgbClr val="2483C8"/>
                </a:solidFill>
              </a:rPr>
              <a:t>heure</a:t>
            </a:r>
            <a:r>
              <a:rPr lang="en-US" sz="1800" dirty="0">
                <a:solidFill>
                  <a:srgbClr val="2483C8"/>
                </a:solidFill>
              </a:rPr>
              <a:t>(s)</a:t>
            </a:r>
            <a:r>
              <a:rPr lang="en-US" sz="1800" dirty="0"/>
              <a:t>. Final </a:t>
            </a:r>
            <a:r>
              <a:rPr lang="en-US" sz="1800" dirty="0">
                <a:solidFill>
                  <a:srgbClr val="2483C8"/>
                </a:solidFill>
              </a:rPr>
              <a:t>-s</a:t>
            </a:r>
            <a:r>
              <a:rPr lang="en-US" sz="1800" dirty="0"/>
              <a:t> and </a:t>
            </a:r>
            <a:r>
              <a:rPr lang="en-US" sz="1800" dirty="0">
                <a:solidFill>
                  <a:srgbClr val="2483C8"/>
                </a:solidFill>
              </a:rPr>
              <a:t>-x</a:t>
            </a:r>
            <a:r>
              <a:rPr lang="en-US" sz="1800" dirty="0"/>
              <a:t> in </a:t>
            </a:r>
            <a:r>
              <a:rPr lang="en-US" sz="1800" dirty="0" err="1">
                <a:solidFill>
                  <a:srgbClr val="2483C8"/>
                </a:solidFill>
              </a:rPr>
              <a:t>deux</a:t>
            </a:r>
            <a:r>
              <a:rPr lang="en-US" sz="1800" dirty="0"/>
              <a:t>, </a:t>
            </a:r>
            <a:r>
              <a:rPr lang="en-US" sz="1800" dirty="0">
                <a:solidFill>
                  <a:srgbClr val="2483C8"/>
                </a:solidFill>
              </a:rPr>
              <a:t>trois</a:t>
            </a:r>
            <a:r>
              <a:rPr lang="en-US" sz="1800" dirty="0"/>
              <a:t>, </a:t>
            </a:r>
            <a:r>
              <a:rPr lang="en-US" sz="1800" dirty="0">
                <a:solidFill>
                  <a:srgbClr val="2483C8"/>
                </a:solidFill>
              </a:rPr>
              <a:t>six</a:t>
            </a:r>
            <a:r>
              <a:rPr lang="en-US" sz="1800" dirty="0"/>
              <a:t>, and </a:t>
            </a:r>
            <a:r>
              <a:rPr lang="en-US" sz="1800" dirty="0">
                <a:solidFill>
                  <a:srgbClr val="2483C8"/>
                </a:solidFill>
              </a:rPr>
              <a:t>dix</a:t>
            </a:r>
            <a:r>
              <a:rPr lang="en-US" sz="1800" dirty="0"/>
              <a:t> are pronounced like a </a:t>
            </a:r>
            <a:r>
              <a:rPr lang="en-US" sz="1800" i="1" dirty="0"/>
              <a:t>z</a:t>
            </a:r>
            <a:r>
              <a:rPr lang="en-US" sz="1800" dirty="0"/>
              <a:t>. The final </a:t>
            </a:r>
            <a:r>
              <a:rPr lang="en-US" sz="1800" dirty="0">
                <a:solidFill>
                  <a:srgbClr val="2483C8"/>
                </a:solidFill>
              </a:rPr>
              <a:t>-f</a:t>
            </a:r>
            <a:r>
              <a:rPr lang="en-US" sz="1800" dirty="0"/>
              <a:t> of </a:t>
            </a:r>
            <a:r>
              <a:rPr lang="en-US" sz="1800" dirty="0" err="1">
                <a:solidFill>
                  <a:srgbClr val="2483C8"/>
                </a:solidFill>
              </a:rPr>
              <a:t>neuf</a:t>
            </a:r>
            <a:r>
              <a:rPr lang="en-US" sz="1800" dirty="0"/>
              <a:t> is pronounced like a </a:t>
            </a:r>
            <a:r>
              <a:rPr lang="en-US" sz="1800" i="1" dirty="0"/>
              <a:t>v</a:t>
            </a:r>
            <a:r>
              <a:rPr lang="en-US" sz="1800" dirty="0"/>
              <a:t>.</a:t>
            </a:r>
          </a:p>
        </p:txBody>
      </p:sp>
      <p:pic>
        <p:nvPicPr>
          <p:cNvPr id="10245" name="Picture 4">
            <a:extLst>
              <a:ext uri="{FF2B5EF4-FFF2-40B4-BE49-F238E27FC236}">
                <a16:creationId xmlns:a16="http://schemas.microsoft.com/office/drawing/2014/main" id="{B2090EA1-D9A4-44E0-B5BC-1419B9E41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677716"/>
            <a:ext cx="5486400" cy="57983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B983D189-FBDE-454A-B7A6-3F636CFBEE2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C4D1D271-BD77-45DA-BD18-A127AE15C087}"/>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21016343-24E4-4911-8565-7965C378F8DF}" type="slidenum">
              <a:rPr lang="en-US" altLang="es-CO" sz="750">
                <a:solidFill>
                  <a:srgbClr val="000000"/>
                </a:solidFill>
              </a:rPr>
              <a:pPr/>
              <a:t>101</a:t>
            </a:fld>
            <a:endParaRPr lang="en-US" altLang="es-CO" sz="750">
              <a:solidFill>
                <a:srgbClr val="000000"/>
              </a:solidFill>
            </a:endParaRPr>
          </a:p>
        </p:txBody>
      </p:sp>
      <p:sp>
        <p:nvSpPr>
          <p:cNvPr id="8193" name="Rectangle 1">
            <a:extLst>
              <a:ext uri="{FF2B5EF4-FFF2-40B4-BE49-F238E27FC236}">
                <a16:creationId xmlns:a16="http://schemas.microsoft.com/office/drawing/2014/main" id="{53695268-9EB1-4BD5-AE1C-76ED855E39E4}"/>
              </a:ext>
            </a:extLst>
          </p:cNvPr>
          <p:cNvSpPr>
            <a:spLocks noGrp="1" noChangeArrowheads="1"/>
          </p:cNvSpPr>
          <p:nvPr>
            <p:ph type="body"/>
          </p:nvPr>
        </p:nvSpPr>
        <p:spPr>
          <a:xfrm>
            <a:off x="1543050" y="1204913"/>
            <a:ext cx="6057900" cy="685800"/>
          </a:xfrm>
        </p:spPr>
        <p:txBody>
          <a:bodyPr anchor="t">
            <a:normAutofit fontScale="85000" lnSpcReduction="20000"/>
          </a:bodyPr>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650" dirty="0"/>
              <a:t>	You do not usually make a </a:t>
            </a:r>
            <a:r>
              <a:rPr lang="en-US" sz="1650" dirty="0">
                <a:solidFill>
                  <a:srgbClr val="2483C8"/>
                </a:solidFill>
              </a:rPr>
              <a:t>liaison</a:t>
            </a:r>
            <a:r>
              <a:rPr lang="en-US" sz="1650" dirty="0"/>
              <a:t> between the verb form </a:t>
            </a:r>
            <a:r>
              <a:rPr lang="en-US" sz="1650" dirty="0" err="1">
                <a:solidFill>
                  <a:srgbClr val="2483C8"/>
                </a:solidFill>
              </a:rPr>
              <a:t>est</a:t>
            </a:r>
            <a:r>
              <a:rPr lang="en-US" sz="1650" dirty="0"/>
              <a:t> and a following number that starts with a vowel sound.</a:t>
            </a:r>
          </a:p>
        </p:txBody>
      </p:sp>
      <p:pic>
        <p:nvPicPr>
          <p:cNvPr id="11269" name="Picture 4">
            <a:extLst>
              <a:ext uri="{FF2B5EF4-FFF2-40B4-BE49-F238E27FC236}">
                <a16:creationId xmlns:a16="http://schemas.microsoft.com/office/drawing/2014/main" id="{44F5C9F2-B83C-49D2-98DF-D6FA50545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900237"/>
            <a:ext cx="4697016" cy="28432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a:extLst>
              <a:ext uri="{FF2B5EF4-FFF2-40B4-BE49-F238E27FC236}">
                <a16:creationId xmlns:a16="http://schemas.microsoft.com/office/drawing/2014/main" id="{AADC2940-2B07-4DD8-9A92-AFFC296950F5}"/>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2291" name="Slide Number Placeholder 4">
            <a:extLst>
              <a:ext uri="{FF2B5EF4-FFF2-40B4-BE49-F238E27FC236}">
                <a16:creationId xmlns:a16="http://schemas.microsoft.com/office/drawing/2014/main" id="{89C3A619-86A8-4F7D-85E4-29B2FC2C556A}"/>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8E6EF3B7-7FA5-4D34-AB11-B0BF16F0BA16}" type="slidenum">
              <a:rPr lang="en-US" altLang="es-CO" sz="750">
                <a:solidFill>
                  <a:srgbClr val="000000"/>
                </a:solidFill>
              </a:rPr>
              <a:pPr/>
              <a:t>102</a:t>
            </a:fld>
            <a:endParaRPr lang="en-US" altLang="es-CO" sz="750">
              <a:solidFill>
                <a:srgbClr val="000000"/>
              </a:solidFill>
            </a:endParaRPr>
          </a:p>
        </p:txBody>
      </p:sp>
      <p:sp>
        <p:nvSpPr>
          <p:cNvPr id="9217" name="Rectangle 1">
            <a:extLst>
              <a:ext uri="{FF2B5EF4-FFF2-40B4-BE49-F238E27FC236}">
                <a16:creationId xmlns:a16="http://schemas.microsoft.com/office/drawing/2014/main" id="{E9C222EA-9FF3-4DF2-98B6-53469A317623}"/>
              </a:ext>
            </a:extLst>
          </p:cNvPr>
          <p:cNvSpPr>
            <a:spLocks noGrp="1" noChangeArrowheads="1"/>
          </p:cNvSpPr>
          <p:nvPr>
            <p:ph type="body"/>
          </p:nvPr>
        </p:nvSpPr>
        <p:spPr>
          <a:xfrm>
            <a:off x="1543050" y="1187053"/>
            <a:ext cx="6057900" cy="1441847"/>
          </a:xfrm>
        </p:spPr>
        <p:txBody>
          <a:bodyPr anchor="t"/>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	The 24-hour clock is often used to express official time. Departure times, movie times, and store hours are expressed in this fashion. Only numbers are used to tell time this way. Expressions like </a:t>
            </a:r>
            <a:r>
              <a:rPr lang="en-US" sz="1800" dirty="0">
                <a:solidFill>
                  <a:srgbClr val="2483C8"/>
                </a:solidFill>
              </a:rPr>
              <a:t>et </a:t>
            </a:r>
            <a:r>
              <a:rPr lang="en-US" sz="1800" dirty="0" err="1">
                <a:solidFill>
                  <a:srgbClr val="2483C8"/>
                </a:solidFill>
              </a:rPr>
              <a:t>demie</a:t>
            </a:r>
            <a:r>
              <a:rPr lang="en-US" sz="1800" dirty="0"/>
              <a:t>, </a:t>
            </a:r>
            <a:r>
              <a:rPr lang="en-US" sz="1800" dirty="0" err="1">
                <a:solidFill>
                  <a:srgbClr val="2483C8"/>
                </a:solidFill>
              </a:rPr>
              <a:t>moins</a:t>
            </a:r>
            <a:r>
              <a:rPr lang="en-US" sz="1800" dirty="0">
                <a:solidFill>
                  <a:srgbClr val="2483C8"/>
                </a:solidFill>
              </a:rPr>
              <a:t> le quart</a:t>
            </a:r>
            <a:r>
              <a:rPr lang="en-US" sz="1800" dirty="0"/>
              <a:t>, etc. are not used. </a:t>
            </a:r>
          </a:p>
        </p:txBody>
      </p:sp>
      <p:pic>
        <p:nvPicPr>
          <p:cNvPr id="12293" name="Picture 3">
            <a:extLst>
              <a:ext uri="{FF2B5EF4-FFF2-40B4-BE49-F238E27FC236}">
                <a16:creationId xmlns:a16="http://schemas.microsoft.com/office/drawing/2014/main" id="{3507868B-FBF4-4020-8DE7-7F58E3119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180160"/>
            <a:ext cx="3886200" cy="1506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1" descr="Screen Clipping">
            <a:extLst>
              <a:ext uri="{FF2B5EF4-FFF2-40B4-BE49-F238E27FC236}">
                <a16:creationId xmlns:a16="http://schemas.microsoft.com/office/drawing/2014/main" id="{CD14865E-2801-4AB0-B5F3-B2A50325ED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738438"/>
            <a:ext cx="5600700" cy="42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1" y="249382"/>
            <a:ext cx="4125971" cy="4169918"/>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p>
          <a:p>
            <a:pPr marL="0" lvl="0" indent="0" algn="l" rtl="0">
              <a:spcBef>
                <a:spcPts val="0"/>
              </a:spcBef>
              <a:spcAft>
                <a:spcPts val="1200"/>
              </a:spcAft>
              <a:buNone/>
            </a:pPr>
            <a:r>
              <a:rPr lang="en-US" dirty="0"/>
              <a:t>       </a:t>
            </a:r>
            <a:r>
              <a:rPr lang="en-US" dirty="0" err="1"/>
              <a:t>Unité</a:t>
            </a:r>
            <a:r>
              <a:rPr lang="en-US" dirty="0"/>
              <a:t> 3 La  </a:t>
            </a:r>
            <a:r>
              <a:rPr lang="en-US" dirty="0" err="1"/>
              <a:t>famille</a:t>
            </a:r>
            <a:r>
              <a:rPr lang="en-US" dirty="0"/>
              <a:t> et les </a:t>
            </a:r>
            <a:r>
              <a:rPr lang="en-US" dirty="0" err="1"/>
              <a:t>copains</a:t>
            </a:r>
            <a:r>
              <a:rPr lang="en-US" dirty="0"/>
              <a:t> </a:t>
            </a:r>
          </a:p>
          <a:p>
            <a:pPr marL="0" lvl="0" indent="0" algn="l" rtl="0">
              <a:spcBef>
                <a:spcPts val="0"/>
              </a:spcBef>
              <a:spcAft>
                <a:spcPts val="1200"/>
              </a:spcAft>
              <a:buNone/>
            </a:pPr>
            <a:r>
              <a:rPr lang="en-US" dirty="0"/>
              <a:t>Lesson 3A.1</a:t>
            </a:r>
          </a:p>
          <a:p>
            <a:pPr marL="0" lvl="0" indent="0" algn="l" rtl="0">
              <a:spcBef>
                <a:spcPts val="0"/>
              </a:spcBef>
              <a:spcAft>
                <a:spcPts val="1200"/>
              </a:spcAft>
              <a:buNone/>
            </a:pPr>
            <a:r>
              <a:rPr lang="en-US" b="1" dirty="0">
                <a:solidFill>
                  <a:srgbClr val="002060"/>
                </a:solidFill>
                <a:latin typeface="Papyrus" panose="03070502060502030205" pitchFamily="66" charset="0"/>
              </a:rPr>
              <a:t>                La </a:t>
            </a:r>
            <a:r>
              <a:rPr lang="en-US" b="1" dirty="0" err="1">
                <a:solidFill>
                  <a:srgbClr val="002060"/>
                </a:solidFill>
                <a:latin typeface="Papyrus" panose="03070502060502030205" pitchFamily="66" charset="0"/>
              </a:rPr>
              <a:t>famille</a:t>
            </a:r>
            <a:r>
              <a:rPr lang="en-US" b="1" dirty="0">
                <a:solidFill>
                  <a:srgbClr val="002060"/>
                </a:solidFill>
                <a:latin typeface="Papyrus" panose="03070502060502030205" pitchFamily="66" charset="0"/>
              </a:rPr>
              <a:t> de Marie Laval</a:t>
            </a:r>
            <a:endParaRPr b="1" dirty="0">
              <a:solidFill>
                <a:srgbClr val="002060"/>
              </a:solidFill>
              <a:latin typeface="Papyrus" panose="03070502060502030205" pitchFamily="66" charset="0"/>
            </a:endParaRPr>
          </a:p>
        </p:txBody>
      </p:sp>
      <p:pic>
        <p:nvPicPr>
          <p:cNvPr id="4" name="Picture 3">
            <a:extLst>
              <a:ext uri="{FF2B5EF4-FFF2-40B4-BE49-F238E27FC236}">
                <a16:creationId xmlns:a16="http://schemas.microsoft.com/office/drawing/2014/main" id="{68553AE6-408B-4C2C-B207-9E633AE0D90D}"/>
              </a:ext>
            </a:extLst>
          </p:cNvPr>
          <p:cNvPicPr>
            <a:picLocks noChangeAspect="1"/>
          </p:cNvPicPr>
          <p:nvPr/>
        </p:nvPicPr>
        <p:blipFill>
          <a:blip r:embed="rId3"/>
          <a:stretch>
            <a:fillRect/>
          </a:stretch>
        </p:blipFill>
        <p:spPr>
          <a:xfrm>
            <a:off x="6063821" y="2228714"/>
            <a:ext cx="2258144" cy="2665404"/>
          </a:xfrm>
          <a:prstGeom prst="rect">
            <a:avLst/>
          </a:prstGeom>
        </p:spPr>
      </p:pic>
      <p:pic>
        <p:nvPicPr>
          <p:cNvPr id="7" name="Picture 6">
            <a:extLst>
              <a:ext uri="{FF2B5EF4-FFF2-40B4-BE49-F238E27FC236}">
                <a16:creationId xmlns:a16="http://schemas.microsoft.com/office/drawing/2014/main" id="{E89BA943-D4A8-4FEB-9B0B-B95B0257AEC8}"/>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11877985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C31B460A-EB33-4F07-B799-61D7BF7A9E0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BC391081-7CD4-4F05-AC84-CF25BBDB67E6}"/>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8155434B-2B48-4F03-BC79-0C512373BFA1}" type="slidenum">
              <a:rPr lang="en-US" altLang="en-US" sz="750">
                <a:solidFill>
                  <a:srgbClr val="000000"/>
                </a:solidFill>
              </a:rPr>
              <a:pPr/>
              <a:t>104</a:t>
            </a:fld>
            <a:endParaRPr lang="en-US" altLang="en-US" sz="750">
              <a:solidFill>
                <a:srgbClr val="000000"/>
              </a:solidFill>
            </a:endParaRPr>
          </a:p>
        </p:txBody>
      </p:sp>
      <p:pic>
        <p:nvPicPr>
          <p:cNvPr id="2" name="Picture 1">
            <a:extLst>
              <a:ext uri="{FF2B5EF4-FFF2-40B4-BE49-F238E27FC236}">
                <a16:creationId xmlns:a16="http://schemas.microsoft.com/office/drawing/2014/main" id="{A7493D08-3142-4131-BBEA-5C8A8694C91E}"/>
              </a:ext>
            </a:extLst>
          </p:cNvPr>
          <p:cNvPicPr>
            <a:picLocks noChangeAspect="1"/>
          </p:cNvPicPr>
          <p:nvPr/>
        </p:nvPicPr>
        <p:blipFill>
          <a:blip r:embed="rId3"/>
          <a:stretch>
            <a:fillRect/>
          </a:stretch>
        </p:blipFill>
        <p:spPr>
          <a:xfrm>
            <a:off x="122842" y="92364"/>
            <a:ext cx="4212191" cy="4570853"/>
          </a:xfrm>
          <a:prstGeom prst="rect">
            <a:avLst/>
          </a:prstGeom>
        </p:spPr>
      </p:pic>
      <p:pic>
        <p:nvPicPr>
          <p:cNvPr id="3" name="Picture 2">
            <a:extLst>
              <a:ext uri="{FF2B5EF4-FFF2-40B4-BE49-F238E27FC236}">
                <a16:creationId xmlns:a16="http://schemas.microsoft.com/office/drawing/2014/main" id="{79E31430-193F-420A-A0B7-6B70AE3CC016}"/>
              </a:ext>
            </a:extLst>
          </p:cNvPr>
          <p:cNvPicPr>
            <a:picLocks noChangeAspect="1"/>
          </p:cNvPicPr>
          <p:nvPr/>
        </p:nvPicPr>
        <p:blipFill>
          <a:blip r:embed="rId4"/>
          <a:stretch>
            <a:fillRect/>
          </a:stretch>
        </p:blipFill>
        <p:spPr>
          <a:xfrm>
            <a:off x="4407189" y="177294"/>
            <a:ext cx="4460173" cy="478891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C31B460A-EB33-4F07-B799-61D7BF7A9E0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BC391081-7CD4-4F05-AC84-CF25BBDB67E6}"/>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8155434B-2B48-4F03-BC79-0C512373BFA1}" type="slidenum">
              <a:rPr lang="en-US" altLang="en-US" sz="750">
                <a:solidFill>
                  <a:srgbClr val="000000"/>
                </a:solidFill>
              </a:rPr>
              <a:pPr/>
              <a:t>105</a:t>
            </a:fld>
            <a:endParaRPr lang="en-US" altLang="en-US" sz="750">
              <a:solidFill>
                <a:srgbClr val="000000"/>
              </a:solidFill>
            </a:endParaRPr>
          </a:p>
        </p:txBody>
      </p:sp>
      <p:sp>
        <p:nvSpPr>
          <p:cNvPr id="2052" name="Rectangle 1">
            <a:extLst>
              <a:ext uri="{FF2B5EF4-FFF2-40B4-BE49-F238E27FC236}">
                <a16:creationId xmlns:a16="http://schemas.microsoft.com/office/drawing/2014/main" id="{00A79463-7CC8-4B0E-AA77-F0BFF6D69381}"/>
              </a:ext>
            </a:extLst>
          </p:cNvPr>
          <p:cNvSpPr>
            <a:spLocks noGrp="1" noChangeArrowheads="1"/>
          </p:cNvSpPr>
          <p:nvPr>
            <p:ph type="body" idx="4294967295"/>
          </p:nvPr>
        </p:nvSpPr>
        <p:spPr bwMode="auto">
          <a:xfrm>
            <a:off x="1657350" y="1371600"/>
            <a:ext cx="6286500" cy="2457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As you learned in </a:t>
            </a:r>
            <a:r>
              <a:rPr lang="en-US" altLang="en-US" b="1" dirty="0" err="1">
                <a:solidFill>
                  <a:srgbClr val="2483C8"/>
                </a:solidFill>
              </a:rPr>
              <a:t>Leçon</a:t>
            </a:r>
            <a:r>
              <a:rPr lang="en-US" altLang="en-US" b="1" dirty="0">
                <a:solidFill>
                  <a:srgbClr val="2483C8"/>
                </a:solidFill>
              </a:rPr>
              <a:t> 1B</a:t>
            </a:r>
            <a:r>
              <a:rPr lang="en-US" altLang="en-US" dirty="0"/>
              <a:t>, adjectives describe people, places, and things. In French, unlike English, the forms of most adjectives will vary depending on whether the nouns they describe are masculine or feminine, singular or plural. Furthermore, French adjectives are usually placed after </a:t>
            </a:r>
            <a:br>
              <a:rPr lang="en-US" altLang="en-US" dirty="0"/>
            </a:br>
            <a:r>
              <a:rPr lang="en-US" altLang="en-US" dirty="0"/>
              <a:t>the noun they modify when they don’t directly follow a</a:t>
            </a:r>
            <a:br>
              <a:rPr lang="en-US" altLang="en-US" dirty="0"/>
            </a:br>
            <a:r>
              <a:rPr lang="en-US" altLang="en-US" dirty="0"/>
              <a:t>form of </a:t>
            </a:r>
            <a:r>
              <a:rPr lang="en-US" altLang="en-US" b="1" dirty="0" err="1">
                <a:solidFill>
                  <a:srgbClr val="2483C8"/>
                </a:solidFill>
              </a:rPr>
              <a:t>être</a:t>
            </a:r>
            <a:r>
              <a:rPr lang="en-US" altLang="en-US" dirty="0"/>
              <a:t>.</a:t>
            </a:r>
          </a:p>
        </p:txBody>
      </p:sp>
      <p:pic>
        <p:nvPicPr>
          <p:cNvPr id="2053" name="Picture 2" descr="Screen Clipping">
            <a:extLst>
              <a:ext uri="{FF2B5EF4-FFF2-40B4-BE49-F238E27FC236}">
                <a16:creationId xmlns:a16="http://schemas.microsoft.com/office/drawing/2014/main" id="{55E145D0-9C11-4EA9-976D-BF13BBC121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3829050"/>
            <a:ext cx="48863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235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67959C60-A53C-4C22-9B70-71B383B3B03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65B9F9CB-4639-4601-A6C8-C187BC6C8C89}"/>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83F546B5-56BE-429F-A747-5D9688513941}" type="slidenum">
              <a:rPr lang="en-US" altLang="en-US" sz="750">
                <a:solidFill>
                  <a:srgbClr val="000000"/>
                </a:solidFill>
              </a:rPr>
              <a:pPr/>
              <a:t>106</a:t>
            </a:fld>
            <a:endParaRPr lang="en-US" altLang="en-US" sz="750">
              <a:solidFill>
                <a:srgbClr val="000000"/>
              </a:solidFill>
            </a:endParaRPr>
          </a:p>
        </p:txBody>
      </p:sp>
      <p:sp>
        <p:nvSpPr>
          <p:cNvPr id="3076" name="Rectangle 1">
            <a:extLst>
              <a:ext uri="{FF2B5EF4-FFF2-40B4-BE49-F238E27FC236}">
                <a16:creationId xmlns:a16="http://schemas.microsoft.com/office/drawing/2014/main" id="{57F39827-5610-4C64-AC4B-6F1A895F76A4}"/>
              </a:ext>
            </a:extLst>
          </p:cNvPr>
          <p:cNvSpPr>
            <a:spLocks noGrp="1" noChangeArrowheads="1"/>
          </p:cNvSpPr>
          <p:nvPr>
            <p:ph type="body" idx="4294967295"/>
          </p:nvPr>
        </p:nvSpPr>
        <p:spPr bwMode="auto">
          <a:xfrm>
            <a:off x="1657350" y="1371600"/>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You’ve already learned several adjectives of nationality and some adjectives to describe your classes. Here are some adjectives used to describe physical characteristics.</a:t>
            </a:r>
          </a:p>
        </p:txBody>
      </p:sp>
      <p:pic>
        <p:nvPicPr>
          <p:cNvPr id="3077" name="Picture 1" descr="Screen Clipping">
            <a:extLst>
              <a:ext uri="{FF2B5EF4-FFF2-40B4-BE49-F238E27FC236}">
                <a16:creationId xmlns:a16="http://schemas.microsoft.com/office/drawing/2014/main" id="{0A5978E1-1D77-4194-99B7-E1DD42C5EA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628900"/>
            <a:ext cx="4914900" cy="203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C2380157-587B-4FE4-B6D1-A6BF7C88AE4A}"/>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BC2E3CE2-B91B-48D9-B2B9-5CA60599559B}"/>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0780A105-B033-4ED3-A97D-71D6DB53A751}" type="slidenum">
              <a:rPr lang="en-US" altLang="en-US" sz="750">
                <a:solidFill>
                  <a:srgbClr val="000000"/>
                </a:solidFill>
              </a:rPr>
              <a:pPr/>
              <a:t>107</a:t>
            </a:fld>
            <a:endParaRPr lang="en-US" altLang="en-US" sz="750">
              <a:solidFill>
                <a:srgbClr val="000000"/>
              </a:solidFill>
            </a:endParaRPr>
          </a:p>
        </p:txBody>
      </p:sp>
      <p:sp>
        <p:nvSpPr>
          <p:cNvPr id="4100" name="Rectangle 1">
            <a:extLst>
              <a:ext uri="{FF2B5EF4-FFF2-40B4-BE49-F238E27FC236}">
                <a16:creationId xmlns:a16="http://schemas.microsoft.com/office/drawing/2014/main" id="{00E4EFDA-BA80-48F1-AB62-208DE067D03C}"/>
              </a:ext>
            </a:extLst>
          </p:cNvPr>
          <p:cNvSpPr>
            <a:spLocks noGrp="1" noChangeArrowheads="1"/>
          </p:cNvSpPr>
          <p:nvPr>
            <p:ph type="body" idx="4294967295"/>
          </p:nvPr>
        </p:nvSpPr>
        <p:spPr bwMode="auto">
          <a:xfrm>
            <a:off x="1543050" y="1451373"/>
            <a:ext cx="6000750" cy="1977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Notice that, in the examples below, the adjectives agree in gender (masculine or feminine) and number (singular or plural) with the subjects. Generally add </a:t>
            </a:r>
            <a:r>
              <a:rPr lang="en-US" altLang="en-US" b="1">
                <a:solidFill>
                  <a:srgbClr val="2483C8"/>
                </a:solidFill>
              </a:rPr>
              <a:t>-e</a:t>
            </a:r>
            <a:r>
              <a:rPr lang="en-US" altLang="en-US"/>
              <a:t> to make an adjective feminine. If an adjective already ends in an unaccented </a:t>
            </a:r>
            <a:r>
              <a:rPr lang="en-US" altLang="en-US" b="1">
                <a:solidFill>
                  <a:srgbClr val="2483C8"/>
                </a:solidFill>
              </a:rPr>
              <a:t>-e</a:t>
            </a:r>
            <a:r>
              <a:rPr lang="en-US" altLang="en-US"/>
              <a:t>, add nothing. To make an adjective plural, generally add </a:t>
            </a:r>
            <a:r>
              <a:rPr lang="en-US" altLang="en-US" b="1">
                <a:solidFill>
                  <a:srgbClr val="2483C8"/>
                </a:solidFill>
              </a:rPr>
              <a:t>-s</a:t>
            </a:r>
            <a:r>
              <a:rPr lang="en-US" altLang="en-US"/>
              <a:t>.  If an adjective already ends in an </a:t>
            </a:r>
            <a:r>
              <a:rPr lang="en-US" altLang="en-US" b="1">
                <a:solidFill>
                  <a:srgbClr val="2483C8"/>
                </a:solidFill>
              </a:rPr>
              <a:t>-s</a:t>
            </a:r>
            <a:r>
              <a:rPr lang="en-US" altLang="en-US"/>
              <a:t>, add nothing.</a:t>
            </a:r>
          </a:p>
        </p:txBody>
      </p:sp>
      <p:pic>
        <p:nvPicPr>
          <p:cNvPr id="4101" name="Picture 1" descr="Screen Clipping">
            <a:extLst>
              <a:ext uri="{FF2B5EF4-FFF2-40B4-BE49-F238E27FC236}">
                <a16:creationId xmlns:a16="http://schemas.microsoft.com/office/drawing/2014/main" id="{2595E677-B4DA-47FF-AAE6-309BD1E61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486150"/>
            <a:ext cx="4343400" cy="137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EF926AB1-428A-4ACA-8EAA-1C83FF41AA33}"/>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90C5C975-FAF0-4619-B557-B432A9A87161}"/>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8754104B-2D8D-40C5-A17B-547C62688293}" type="slidenum">
              <a:rPr lang="en-US" altLang="en-US" sz="750">
                <a:solidFill>
                  <a:srgbClr val="000000"/>
                </a:solidFill>
              </a:rPr>
              <a:pPr/>
              <a:t>108</a:t>
            </a:fld>
            <a:endParaRPr lang="en-US" altLang="en-US" sz="750">
              <a:solidFill>
                <a:srgbClr val="000000"/>
              </a:solidFill>
            </a:endParaRPr>
          </a:p>
        </p:txBody>
      </p:sp>
      <p:sp>
        <p:nvSpPr>
          <p:cNvPr id="5124" name="Rectangle 1">
            <a:extLst>
              <a:ext uri="{FF2B5EF4-FFF2-40B4-BE49-F238E27FC236}">
                <a16:creationId xmlns:a16="http://schemas.microsoft.com/office/drawing/2014/main" id="{5E84D601-0CB4-43BA-9B14-29142F6519E7}"/>
              </a:ext>
            </a:extLst>
          </p:cNvPr>
          <p:cNvSpPr>
            <a:spLocks noGrp="1" noChangeArrowheads="1"/>
          </p:cNvSpPr>
          <p:nvPr>
            <p:ph type="body" idx="4294967295"/>
          </p:nvPr>
        </p:nvSpPr>
        <p:spPr bwMode="auto">
          <a:xfrm>
            <a:off x="1543050" y="1435894"/>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Use the expression </a:t>
            </a:r>
            <a:r>
              <a:rPr lang="en-US" altLang="en-US" b="1">
                <a:solidFill>
                  <a:srgbClr val="2483C8"/>
                </a:solidFill>
              </a:rPr>
              <a:t>de taille moyenne </a:t>
            </a:r>
            <a:r>
              <a:rPr lang="en-US" altLang="en-US"/>
              <a:t>to describe someone or something of medium size.</a:t>
            </a:r>
          </a:p>
        </p:txBody>
      </p:sp>
      <p:pic>
        <p:nvPicPr>
          <p:cNvPr id="5125" name="Picture 1" descr="Screen Clipping">
            <a:extLst>
              <a:ext uri="{FF2B5EF4-FFF2-40B4-BE49-F238E27FC236}">
                <a16:creationId xmlns:a16="http://schemas.microsoft.com/office/drawing/2014/main" id="{45A34FF2-EF88-42A8-BB3C-3312EE1966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322910"/>
            <a:ext cx="5829300"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E9D6321E-FD52-4F0E-8237-1E9A7FA0E02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B57E1FBA-7F64-4288-93B1-F40A9C05D3C3}"/>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AC570641-A368-42E2-AF8E-B5038A4DAB56}" type="slidenum">
              <a:rPr lang="en-US" altLang="en-US" sz="750">
                <a:solidFill>
                  <a:srgbClr val="000000"/>
                </a:solidFill>
              </a:rPr>
              <a:pPr/>
              <a:t>109</a:t>
            </a:fld>
            <a:endParaRPr lang="en-US" altLang="en-US" sz="750">
              <a:solidFill>
                <a:srgbClr val="000000"/>
              </a:solidFill>
            </a:endParaRPr>
          </a:p>
        </p:txBody>
      </p:sp>
      <p:sp>
        <p:nvSpPr>
          <p:cNvPr id="6148" name="Rectangle 1">
            <a:extLst>
              <a:ext uri="{FF2B5EF4-FFF2-40B4-BE49-F238E27FC236}">
                <a16:creationId xmlns:a16="http://schemas.microsoft.com/office/drawing/2014/main" id="{5862D9F7-9709-40FA-86B1-5A4404AA166E}"/>
              </a:ext>
            </a:extLst>
          </p:cNvPr>
          <p:cNvSpPr>
            <a:spLocks noGrp="1" noChangeArrowheads="1"/>
          </p:cNvSpPr>
          <p:nvPr>
            <p:ph type="body" idx="4294967295"/>
          </p:nvPr>
        </p:nvSpPr>
        <p:spPr bwMode="auto">
          <a:xfrm>
            <a:off x="1543050" y="1426369"/>
            <a:ext cx="6057900" cy="12596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The adjective </a:t>
            </a:r>
            <a:r>
              <a:rPr lang="en-US" altLang="en-US" b="1">
                <a:solidFill>
                  <a:srgbClr val="2483C8"/>
                </a:solidFill>
              </a:rPr>
              <a:t>marron</a:t>
            </a:r>
            <a:r>
              <a:rPr lang="en-US" altLang="en-US">
                <a:solidFill>
                  <a:srgbClr val="2483C8"/>
                </a:solidFill>
              </a:rPr>
              <a:t> </a:t>
            </a:r>
            <a:r>
              <a:rPr lang="en-US" altLang="en-US"/>
              <a:t>is invariable; in other words, it does not agree in gender and number with the noun it modifies. The adjective </a:t>
            </a:r>
            <a:r>
              <a:rPr lang="en-US" altLang="en-US" b="1">
                <a:solidFill>
                  <a:srgbClr val="2483C8"/>
                </a:solidFill>
              </a:rPr>
              <a:t>châtain</a:t>
            </a:r>
            <a:r>
              <a:rPr lang="en-US" altLang="en-US">
                <a:solidFill>
                  <a:srgbClr val="2483C8"/>
                </a:solidFill>
              </a:rPr>
              <a:t> </a:t>
            </a:r>
            <a:r>
              <a:rPr lang="en-US" altLang="en-US"/>
              <a:t>is almost exclusively used to describe hair color. </a:t>
            </a:r>
          </a:p>
        </p:txBody>
      </p:sp>
      <p:pic>
        <p:nvPicPr>
          <p:cNvPr id="6149" name="Picture 2">
            <a:extLst>
              <a:ext uri="{FF2B5EF4-FFF2-40B4-BE49-F238E27FC236}">
                <a16:creationId xmlns:a16="http://schemas.microsoft.com/office/drawing/2014/main" id="{2D643C05-FB7E-426D-9A03-34D0FD257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257551"/>
            <a:ext cx="3684985" cy="1488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3">
            <a:extLst>
              <a:ext uri="{FF2B5EF4-FFF2-40B4-BE49-F238E27FC236}">
                <a16:creationId xmlns:a16="http://schemas.microsoft.com/office/drawing/2014/main" id="{FD6EC8C9-6067-4624-BC59-1B9531EE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2686050"/>
            <a:ext cx="4743450" cy="5988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12</a:t>
            </a:r>
            <a:r>
              <a:rPr lang="en-US" baseline="30000" dirty="0"/>
              <a:t>th</a:t>
            </a:r>
            <a:r>
              <a:rPr lang="en-US" dirty="0"/>
              <a:t> </a:t>
            </a:r>
            <a:r>
              <a:rPr lang="en-US" dirty="0" err="1"/>
              <a:t>Français</a:t>
            </a:r>
            <a:r>
              <a:rPr lang="en-US" dirty="0"/>
              <a:t> B</a:t>
            </a:r>
            <a:endParaRPr lang="en-US" baseline="30000" dirty="0"/>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Assessments:</a:t>
            </a:r>
          </a:p>
          <a:p>
            <a:pPr marL="285750" lvl="0" indent="-285750" algn="l" rtl="0">
              <a:spcBef>
                <a:spcPts val="0"/>
              </a:spcBef>
              <a:spcAft>
                <a:spcPts val="1200"/>
              </a:spcAft>
              <a:buFont typeface="Wingdings" panose="05000000000000000000" pitchFamily="2" charset="2"/>
              <a:buChar char="Ø"/>
            </a:pPr>
            <a:r>
              <a:rPr lang="en-US" dirty="0">
                <a:latin typeface="Papyrus" panose="03070502060502030205" pitchFamily="66" charset="0"/>
              </a:rPr>
              <a:t>External assessment</a:t>
            </a:r>
          </a:p>
          <a:p>
            <a:pPr marL="742950" lvl="1" indent="-285750">
              <a:spcAft>
                <a:spcPts val="1200"/>
              </a:spcAft>
              <a:buFont typeface="Wingdings" panose="05000000000000000000" pitchFamily="2" charset="2"/>
              <a:buChar char="ü"/>
            </a:pPr>
            <a:r>
              <a:rPr lang="en-US" dirty="0"/>
              <a:t>Writing </a:t>
            </a:r>
          </a:p>
          <a:p>
            <a:pPr marL="742950" lvl="1" indent="-285750">
              <a:spcAft>
                <a:spcPts val="1200"/>
              </a:spcAft>
              <a:buFont typeface="Wingdings" panose="05000000000000000000" pitchFamily="2" charset="2"/>
              <a:buChar char="ü"/>
            </a:pPr>
            <a:r>
              <a:rPr lang="en-US" dirty="0"/>
              <a:t>Listening comprehension</a:t>
            </a:r>
          </a:p>
          <a:p>
            <a:pPr marL="742950" lvl="1" indent="-285750">
              <a:spcAft>
                <a:spcPts val="1200"/>
              </a:spcAft>
              <a:buFont typeface="Wingdings" panose="05000000000000000000" pitchFamily="2" charset="2"/>
              <a:buChar char="ü"/>
            </a:pPr>
            <a:r>
              <a:rPr lang="en-US" dirty="0"/>
              <a:t>Reading comprehension</a:t>
            </a:r>
          </a:p>
          <a:p>
            <a:pPr marL="285750" lvl="0" indent="-285750" algn="l" rtl="0">
              <a:spcBef>
                <a:spcPts val="0"/>
              </a:spcBef>
              <a:spcAft>
                <a:spcPts val="1200"/>
              </a:spcAft>
              <a:buFont typeface="Wingdings" panose="05000000000000000000" pitchFamily="2" charset="2"/>
              <a:buChar char="Ø"/>
            </a:pPr>
            <a:r>
              <a:rPr lang="en-US" dirty="0">
                <a:latin typeface="Papyrus" panose="03070502060502030205" pitchFamily="66" charset="0"/>
              </a:rPr>
              <a:t>Internal assessment</a:t>
            </a:r>
          </a:p>
          <a:p>
            <a:pPr marL="742950" lvl="1" indent="-285750">
              <a:spcAft>
                <a:spcPts val="1200"/>
              </a:spcAft>
              <a:buFont typeface="Wingdings" panose="05000000000000000000" pitchFamily="2" charset="2"/>
              <a:buChar char="ü"/>
            </a:pPr>
            <a:r>
              <a:rPr lang="en-US" dirty="0"/>
              <a:t>Speaking</a:t>
            </a:r>
          </a:p>
        </p:txBody>
      </p:sp>
    </p:spTree>
    <p:extLst>
      <p:ext uri="{BB962C8B-B14F-4D97-AF65-F5344CB8AC3E}">
        <p14:creationId xmlns:p14="http://schemas.microsoft.com/office/powerpoint/2010/main" val="445636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EACE08AE-CE3E-4C15-9743-0557070FB36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DE0C8D17-7F08-4C63-98B1-610DAE9CBC5E}"/>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B4684C7B-DE8B-48CF-9658-868DDC428681}" type="slidenum">
              <a:rPr lang="en-US" altLang="en-US" sz="750">
                <a:solidFill>
                  <a:srgbClr val="000000"/>
                </a:solidFill>
              </a:rPr>
              <a:pPr/>
              <a:t>110</a:t>
            </a:fld>
            <a:endParaRPr lang="en-US" altLang="en-US" sz="750">
              <a:solidFill>
                <a:srgbClr val="000000"/>
              </a:solidFill>
            </a:endParaRPr>
          </a:p>
        </p:txBody>
      </p:sp>
      <p:pic>
        <p:nvPicPr>
          <p:cNvPr id="7172" name="Picture 1" descr="Screen Clipping">
            <a:extLst>
              <a:ext uri="{FF2B5EF4-FFF2-40B4-BE49-F238E27FC236}">
                <a16:creationId xmlns:a16="http://schemas.microsoft.com/office/drawing/2014/main" id="{5D42A1CE-8075-42DE-AFD5-8FC10FF964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6135" y="1085850"/>
            <a:ext cx="623173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5B45C487-4BE0-4529-9BB7-65E2DC32E50D}"/>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BFF4D9EB-2243-45FB-BE7A-F37064E27A37}"/>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58CD5B2A-C628-44F6-8C82-E9DD9A1D998C}" type="slidenum">
              <a:rPr lang="en-US" altLang="en-US" sz="750">
                <a:solidFill>
                  <a:srgbClr val="000000"/>
                </a:solidFill>
              </a:rPr>
              <a:pPr/>
              <a:t>111</a:t>
            </a:fld>
            <a:endParaRPr lang="en-US" altLang="en-US" sz="750">
              <a:solidFill>
                <a:srgbClr val="000000"/>
              </a:solidFill>
            </a:endParaRPr>
          </a:p>
        </p:txBody>
      </p:sp>
      <p:sp>
        <p:nvSpPr>
          <p:cNvPr id="8196" name="Rectangle 1">
            <a:extLst>
              <a:ext uri="{FF2B5EF4-FFF2-40B4-BE49-F238E27FC236}">
                <a16:creationId xmlns:a16="http://schemas.microsoft.com/office/drawing/2014/main" id="{9FCCDB5D-7322-44FA-A77E-847BF6245C0C}"/>
              </a:ext>
            </a:extLst>
          </p:cNvPr>
          <p:cNvSpPr>
            <a:spLocks noGrp="1" noChangeArrowheads="1"/>
          </p:cNvSpPr>
          <p:nvPr>
            <p:ph type="body" idx="4294967295"/>
          </p:nvPr>
        </p:nvSpPr>
        <p:spPr bwMode="auto">
          <a:xfrm>
            <a:off x="1543050" y="1371600"/>
            <a:ext cx="6057900" cy="2857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	The forms of the adjective </a:t>
            </a:r>
            <a:r>
              <a:rPr lang="en-US" altLang="en-US" b="1" dirty="0">
                <a:solidFill>
                  <a:srgbClr val="2483C8"/>
                </a:solidFill>
              </a:rPr>
              <a:t>nouveau</a:t>
            </a:r>
            <a:r>
              <a:rPr lang="en-US" altLang="en-US" dirty="0"/>
              <a:t> (</a:t>
            </a:r>
            <a:r>
              <a:rPr lang="en-US" altLang="en-US" i="1" dirty="0"/>
              <a:t>new</a:t>
            </a:r>
            <a:r>
              <a:rPr lang="en-US" altLang="en-US" dirty="0"/>
              <a:t>) follow the same pattern as those of </a:t>
            </a:r>
            <a:r>
              <a:rPr lang="en-US" altLang="en-US" b="1" dirty="0">
                <a:solidFill>
                  <a:srgbClr val="2483C8"/>
                </a:solidFill>
              </a:rPr>
              <a:t>beau</a:t>
            </a:r>
            <a:r>
              <a:rPr lang="en-US" altLang="en-US" dirty="0"/>
              <a:t>.</a:t>
            </a: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	Other adjectives that follow the pattern of </a:t>
            </a:r>
            <a:r>
              <a:rPr lang="en-US" altLang="en-US" b="1" dirty="0" err="1">
                <a:solidFill>
                  <a:srgbClr val="2483C8"/>
                </a:solidFill>
              </a:rPr>
              <a:t>heureux</a:t>
            </a:r>
            <a:r>
              <a:rPr lang="en-US" altLang="en-US" dirty="0"/>
              <a:t> are </a:t>
            </a:r>
            <a:r>
              <a:rPr lang="en-US" altLang="en-US" b="1" dirty="0" err="1">
                <a:solidFill>
                  <a:srgbClr val="2483C8"/>
                </a:solidFill>
              </a:rPr>
              <a:t>curieux</a:t>
            </a:r>
            <a:r>
              <a:rPr lang="en-US" altLang="en-US" dirty="0"/>
              <a:t> (</a:t>
            </a:r>
            <a:r>
              <a:rPr lang="en-US" altLang="en-US" i="1" dirty="0"/>
              <a:t>curious</a:t>
            </a:r>
            <a:r>
              <a:rPr lang="en-US" altLang="en-US" dirty="0"/>
              <a:t>), </a:t>
            </a:r>
            <a:r>
              <a:rPr lang="en-US" altLang="en-US" b="1" dirty="0" err="1">
                <a:solidFill>
                  <a:srgbClr val="2483C8"/>
                </a:solidFill>
              </a:rPr>
              <a:t>malheureux</a:t>
            </a:r>
            <a:r>
              <a:rPr lang="en-US" altLang="en-US" dirty="0"/>
              <a:t> (</a:t>
            </a:r>
            <a:r>
              <a:rPr lang="en-US" altLang="en-US" i="1" dirty="0"/>
              <a:t>unhappy</a:t>
            </a:r>
            <a:r>
              <a:rPr lang="en-US" altLang="en-US" dirty="0"/>
              <a:t>), </a:t>
            </a:r>
            <a:r>
              <a:rPr lang="en-US" altLang="en-US" b="1" dirty="0" err="1">
                <a:solidFill>
                  <a:srgbClr val="2483C8"/>
                </a:solidFill>
              </a:rPr>
              <a:t>nerveux</a:t>
            </a:r>
            <a:r>
              <a:rPr lang="en-US" altLang="en-US" dirty="0"/>
              <a:t> (</a:t>
            </a:r>
            <a:r>
              <a:rPr lang="en-US" altLang="en-US" i="1" dirty="0"/>
              <a:t>nervous</a:t>
            </a:r>
            <a:r>
              <a:rPr lang="en-US" altLang="en-US" dirty="0"/>
              <a:t>), and </a:t>
            </a:r>
            <a:r>
              <a:rPr lang="en-US" altLang="en-US" b="1" dirty="0" err="1">
                <a:solidFill>
                  <a:srgbClr val="2483C8"/>
                </a:solidFill>
              </a:rPr>
              <a:t>sérieux</a:t>
            </a:r>
            <a:r>
              <a:rPr lang="en-US" altLang="en-US" dirty="0"/>
              <a:t> (</a:t>
            </a:r>
            <a:r>
              <a:rPr lang="en-US" altLang="en-US" i="1" dirty="0"/>
              <a:t>serious</a:t>
            </a:r>
            <a:r>
              <a:rPr lang="en-US" altLang="en-US" dirty="0"/>
              <a:t>).</a:t>
            </a:r>
          </a:p>
        </p:txBody>
      </p:sp>
      <p:pic>
        <p:nvPicPr>
          <p:cNvPr id="8197" name="Picture 1" descr="Screen Clipping">
            <a:extLst>
              <a:ext uri="{FF2B5EF4-FFF2-40B4-BE49-F238E27FC236}">
                <a16:creationId xmlns:a16="http://schemas.microsoft.com/office/drawing/2014/main" id="{03CB7A6C-1C50-4C29-B9D3-07DA4852E7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71701"/>
            <a:ext cx="5943600" cy="75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B7473D62-CE83-444B-B082-FC53BC44473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2DAB833B-6763-4EF1-A989-D7A5617D3295}"/>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75AACA7E-AAFE-4945-8B87-4C3935B6DDEA}" type="slidenum">
              <a:rPr lang="en-US" altLang="en-US" sz="750">
                <a:solidFill>
                  <a:srgbClr val="000000"/>
                </a:solidFill>
              </a:rPr>
              <a:pPr/>
              <a:t>112</a:t>
            </a:fld>
            <a:endParaRPr lang="en-US" altLang="en-US" sz="750">
              <a:solidFill>
                <a:srgbClr val="000000"/>
              </a:solidFill>
            </a:endParaRPr>
          </a:p>
        </p:txBody>
      </p:sp>
      <p:sp>
        <p:nvSpPr>
          <p:cNvPr id="9220" name="Rectangle 1">
            <a:extLst>
              <a:ext uri="{FF2B5EF4-FFF2-40B4-BE49-F238E27FC236}">
                <a16:creationId xmlns:a16="http://schemas.microsoft.com/office/drawing/2014/main" id="{087E3F53-1099-4BED-ADE9-EBC536809B42}"/>
              </a:ext>
            </a:extLst>
          </p:cNvPr>
          <p:cNvSpPr>
            <a:spLocks noGrp="1" noChangeArrowheads="1"/>
          </p:cNvSpPr>
          <p:nvPr>
            <p:ph type="body" idx="4294967295"/>
          </p:nvPr>
        </p:nvSpPr>
        <p:spPr bwMode="auto">
          <a:xfrm>
            <a:off x="1657350" y="1275160"/>
            <a:ext cx="6057900" cy="34682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Position of certain adjectives </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Certain adjectives are usually placed </a:t>
            </a:r>
            <a:r>
              <a:rPr lang="en-US" altLang="en-US" i="1" dirty="0"/>
              <a:t>before</a:t>
            </a:r>
            <a:r>
              <a:rPr lang="en-US" altLang="en-US" dirty="0"/>
              <a:t> the noun they modify. These include: </a:t>
            </a:r>
            <a:r>
              <a:rPr lang="en-US" altLang="en-US" b="1" dirty="0">
                <a:solidFill>
                  <a:srgbClr val="2483C8"/>
                </a:solidFill>
              </a:rPr>
              <a:t>beau</a:t>
            </a:r>
            <a:r>
              <a:rPr lang="en-US" altLang="en-US" dirty="0"/>
              <a:t>, </a:t>
            </a:r>
            <a:r>
              <a:rPr lang="en-US" altLang="en-US" b="1" dirty="0">
                <a:solidFill>
                  <a:srgbClr val="2483C8"/>
                </a:solidFill>
              </a:rPr>
              <a:t>bon</a:t>
            </a:r>
            <a:r>
              <a:rPr lang="en-US" altLang="en-US" dirty="0"/>
              <a:t>, </a:t>
            </a:r>
            <a:r>
              <a:rPr lang="en-US" altLang="en-US" b="1" dirty="0">
                <a:solidFill>
                  <a:srgbClr val="2483C8"/>
                </a:solidFill>
              </a:rPr>
              <a:t>grand</a:t>
            </a:r>
            <a:r>
              <a:rPr lang="en-US" altLang="en-US" dirty="0"/>
              <a:t>, </a:t>
            </a:r>
            <a:r>
              <a:rPr lang="en-US" altLang="en-US" b="1" dirty="0" err="1">
                <a:solidFill>
                  <a:srgbClr val="2483C8"/>
                </a:solidFill>
              </a:rPr>
              <a:t>gros</a:t>
            </a:r>
            <a:r>
              <a:rPr lang="en-US" altLang="en-US" dirty="0"/>
              <a:t>, </a:t>
            </a:r>
            <a:r>
              <a:rPr lang="en-US" altLang="en-US" b="1" dirty="0" err="1">
                <a:solidFill>
                  <a:srgbClr val="2483C8"/>
                </a:solidFill>
              </a:rPr>
              <a:t>jeune</a:t>
            </a:r>
            <a:r>
              <a:rPr lang="en-US" altLang="en-US" dirty="0"/>
              <a:t>, </a:t>
            </a:r>
            <a:r>
              <a:rPr lang="en-US" altLang="en-US" b="1" dirty="0" err="1">
                <a:solidFill>
                  <a:srgbClr val="2483C8"/>
                </a:solidFill>
              </a:rPr>
              <a:t>joli</a:t>
            </a:r>
            <a:r>
              <a:rPr lang="en-US" altLang="en-US" dirty="0"/>
              <a:t>, </a:t>
            </a:r>
            <a:r>
              <a:rPr lang="en-US" altLang="en-US" b="1" dirty="0">
                <a:solidFill>
                  <a:srgbClr val="2483C8"/>
                </a:solidFill>
              </a:rPr>
              <a:t>long</a:t>
            </a:r>
            <a:r>
              <a:rPr lang="en-US" altLang="en-US" dirty="0"/>
              <a:t>, </a:t>
            </a:r>
            <a:r>
              <a:rPr lang="en-US" altLang="en-US" b="1" dirty="0">
                <a:solidFill>
                  <a:srgbClr val="2483C8"/>
                </a:solidFill>
              </a:rPr>
              <a:t>nouveau</a:t>
            </a:r>
            <a:r>
              <a:rPr lang="en-US" altLang="en-US" dirty="0"/>
              <a:t>, </a:t>
            </a:r>
            <a:r>
              <a:rPr lang="en-US" altLang="en-US" b="1" dirty="0">
                <a:solidFill>
                  <a:srgbClr val="2483C8"/>
                </a:solidFill>
              </a:rPr>
              <a:t>petit</a:t>
            </a:r>
            <a:r>
              <a:rPr lang="en-US" altLang="en-US" dirty="0"/>
              <a:t>, and </a:t>
            </a:r>
            <a:r>
              <a:rPr lang="en-US" altLang="en-US" b="1" dirty="0" err="1">
                <a:solidFill>
                  <a:srgbClr val="2483C8"/>
                </a:solidFill>
              </a:rPr>
              <a:t>vieux</a:t>
            </a:r>
            <a:r>
              <a:rPr lang="en-US" altLang="en-US" dirty="0"/>
              <a:t>.</a:t>
            </a:r>
          </a:p>
          <a:p>
            <a:pPr>
              <a:spcBef>
                <a:spcPts val="112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marL="0" indent="0">
              <a:spcBef>
                <a:spcPts val="1125"/>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Other adjectives that are also generally placed before a noun are: </a:t>
            </a:r>
            <a:r>
              <a:rPr lang="en-US" altLang="en-US" b="1" dirty="0" err="1">
                <a:solidFill>
                  <a:srgbClr val="2483C8"/>
                </a:solidFill>
              </a:rPr>
              <a:t>mauvais</a:t>
            </a:r>
            <a:r>
              <a:rPr lang="en-US" altLang="en-US" b="1" dirty="0">
                <a:solidFill>
                  <a:srgbClr val="2483C8"/>
                </a:solidFill>
              </a:rPr>
              <a:t>(e)</a:t>
            </a:r>
            <a:r>
              <a:rPr lang="en-US" altLang="en-US" dirty="0"/>
              <a:t> (</a:t>
            </a:r>
            <a:r>
              <a:rPr lang="en-US" altLang="en-US" i="1" dirty="0"/>
              <a:t>bad</a:t>
            </a:r>
            <a:r>
              <a:rPr lang="en-US" altLang="en-US" dirty="0"/>
              <a:t>), </a:t>
            </a:r>
            <a:r>
              <a:rPr lang="en-US" altLang="en-US" b="1" dirty="0" err="1">
                <a:solidFill>
                  <a:srgbClr val="2483C8"/>
                </a:solidFill>
              </a:rPr>
              <a:t>pauvre</a:t>
            </a:r>
            <a:r>
              <a:rPr lang="en-US" altLang="en-US" dirty="0"/>
              <a:t> (</a:t>
            </a:r>
            <a:r>
              <a:rPr lang="en-US" altLang="en-US" i="1" dirty="0"/>
              <a:t>poor as in unfortunate</a:t>
            </a:r>
            <a:r>
              <a:rPr lang="en-US" altLang="en-US" dirty="0"/>
              <a:t>), </a:t>
            </a:r>
            <a:r>
              <a:rPr lang="en-US" altLang="en-US" b="1" dirty="0" err="1">
                <a:solidFill>
                  <a:srgbClr val="2483C8"/>
                </a:solidFill>
              </a:rPr>
              <a:t>vrai</a:t>
            </a:r>
            <a:r>
              <a:rPr lang="en-US" altLang="en-US" b="1" dirty="0">
                <a:solidFill>
                  <a:srgbClr val="2483C8"/>
                </a:solidFill>
              </a:rPr>
              <a:t>(e)</a:t>
            </a:r>
            <a:r>
              <a:rPr lang="en-US" altLang="en-US" dirty="0"/>
              <a:t> (</a:t>
            </a:r>
            <a:r>
              <a:rPr lang="en-US" altLang="en-US" i="1" dirty="0"/>
              <a:t>true, real</a:t>
            </a:r>
            <a:r>
              <a:rPr lang="en-US" altLang="en-US" dirty="0"/>
              <a:t>).</a:t>
            </a:r>
          </a:p>
        </p:txBody>
      </p:sp>
      <p:pic>
        <p:nvPicPr>
          <p:cNvPr id="9221" name="Picture 1" descr="Screen Clipping">
            <a:extLst>
              <a:ext uri="{FF2B5EF4-FFF2-40B4-BE49-F238E27FC236}">
                <a16:creationId xmlns:a16="http://schemas.microsoft.com/office/drawing/2014/main" id="{D3740289-7E00-4E46-9DAB-41503FE2EB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628901"/>
            <a:ext cx="5715000" cy="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descr="Screen Clipping">
            <a:extLst>
              <a:ext uri="{FF2B5EF4-FFF2-40B4-BE49-F238E27FC236}">
                <a16:creationId xmlns:a16="http://schemas.microsoft.com/office/drawing/2014/main" id="{439432A4-2AD6-4EE4-B50A-D70FA3786F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187428"/>
            <a:ext cx="5829300" cy="5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BA056130-D7CB-4CDB-BE6C-0AB9E5758BCD}"/>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5219823D-0CE2-44A4-B01A-A177944338A8}"/>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2D316CA5-EC0B-4C63-B382-10B70C5C7B41}" type="slidenum">
              <a:rPr lang="en-US" altLang="en-US" sz="750">
                <a:solidFill>
                  <a:srgbClr val="000000"/>
                </a:solidFill>
              </a:rPr>
              <a:pPr/>
              <a:t>113</a:t>
            </a:fld>
            <a:endParaRPr lang="en-US" altLang="en-US" sz="750">
              <a:solidFill>
                <a:srgbClr val="000000"/>
              </a:solidFill>
            </a:endParaRPr>
          </a:p>
        </p:txBody>
      </p:sp>
      <p:sp>
        <p:nvSpPr>
          <p:cNvPr id="10244" name="Rectangle 1">
            <a:extLst>
              <a:ext uri="{FF2B5EF4-FFF2-40B4-BE49-F238E27FC236}">
                <a16:creationId xmlns:a16="http://schemas.microsoft.com/office/drawing/2014/main" id="{D1AC3317-C54A-499F-8589-5BA0C4934D6E}"/>
              </a:ext>
            </a:extLst>
          </p:cNvPr>
          <p:cNvSpPr>
            <a:spLocks noGrp="1" noChangeArrowheads="1"/>
          </p:cNvSpPr>
          <p:nvPr>
            <p:ph type="body" idx="4294967295"/>
          </p:nvPr>
        </p:nvSpPr>
        <p:spPr bwMode="auto">
          <a:xfrm>
            <a:off x="1657350" y="1314450"/>
            <a:ext cx="6057900" cy="13144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Position of certain adjectives (continued) </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When placed before a </a:t>
            </a:r>
            <a:r>
              <a:rPr lang="en-US" altLang="en-US" i="1" dirty="0"/>
              <a:t>masculine singular noun that begins with a vowel sound</a:t>
            </a:r>
            <a:r>
              <a:rPr lang="en-US" altLang="en-US" dirty="0"/>
              <a:t>, these adjectives have a special form.</a:t>
            </a:r>
          </a:p>
        </p:txBody>
      </p:sp>
      <p:pic>
        <p:nvPicPr>
          <p:cNvPr id="10245" name="Picture 1" descr="Screen Clipping">
            <a:extLst>
              <a:ext uri="{FF2B5EF4-FFF2-40B4-BE49-F238E27FC236}">
                <a16:creationId xmlns:a16="http://schemas.microsoft.com/office/drawing/2014/main" id="{83CECC40-F5E0-4766-8983-B92422D8EE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2800350"/>
            <a:ext cx="4457700" cy="77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5647C3CD-0B32-46B7-8814-6A2B03AE42C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D3C3257B-5C4F-43E6-9AFD-228EDFAD976F}"/>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3A.1-</a:t>
            </a:r>
            <a:fld id="{4BB3F1CD-3194-4A90-B670-B05D40F7CC98}" type="slidenum">
              <a:rPr lang="en-US" altLang="en-US" sz="750">
                <a:solidFill>
                  <a:srgbClr val="000000"/>
                </a:solidFill>
              </a:rPr>
              <a:pPr/>
              <a:t>114</a:t>
            </a:fld>
            <a:endParaRPr lang="en-US" altLang="en-US" sz="750">
              <a:solidFill>
                <a:srgbClr val="000000"/>
              </a:solidFill>
            </a:endParaRPr>
          </a:p>
        </p:txBody>
      </p:sp>
      <p:sp>
        <p:nvSpPr>
          <p:cNvPr id="11268" name="Text Box 6">
            <a:extLst>
              <a:ext uri="{FF2B5EF4-FFF2-40B4-BE49-F238E27FC236}">
                <a16:creationId xmlns:a16="http://schemas.microsoft.com/office/drawing/2014/main" id="{67478C51-FB38-4C65-B9D1-EFE1915E7B4C}"/>
              </a:ext>
            </a:extLst>
          </p:cNvPr>
          <p:cNvSpPr txBox="1">
            <a:spLocks noChangeArrowheads="1"/>
          </p:cNvSpPr>
          <p:nvPr/>
        </p:nvSpPr>
        <p:spPr bwMode="auto">
          <a:xfrm>
            <a:off x="3314700" y="4343400"/>
            <a:ext cx="25146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z="1050"/>
          </a:p>
        </p:txBody>
      </p:sp>
      <p:sp>
        <p:nvSpPr>
          <p:cNvPr id="11" name="Rectangle 1">
            <a:extLst>
              <a:ext uri="{FF2B5EF4-FFF2-40B4-BE49-F238E27FC236}">
                <a16:creationId xmlns:a16="http://schemas.microsoft.com/office/drawing/2014/main" id="{87857F26-88B5-45BA-8A62-F4BCBD3836C0}"/>
              </a:ext>
            </a:extLst>
          </p:cNvPr>
          <p:cNvSpPr txBox="1">
            <a:spLocks noChangeArrowheads="1"/>
          </p:cNvSpPr>
          <p:nvPr/>
        </p:nvSpPr>
        <p:spPr>
          <a:xfrm>
            <a:off x="1657350" y="1314450"/>
            <a:ext cx="6057900" cy="1314450"/>
          </a:xfrm>
          <a:prstGeom prst="rect">
            <a:avLst/>
          </a:prstGeom>
          <a:ln/>
        </p:spPr>
        <p:txBody>
          <a:bodyPr/>
          <a:lstStyle>
            <a:lvl1pPr marL="342900" indent="-342900" algn="l" defTabSz="457200" rtl="0" fontAlgn="base">
              <a:spcBef>
                <a:spcPts val="750"/>
              </a:spcBef>
              <a:spcAft>
                <a:spcPts val="75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b="1" dirty="0">
                <a:solidFill>
                  <a:srgbClr val="FF8000"/>
                </a:solidFill>
              </a:rPr>
              <a:t>Position of certain adjectives (continued) </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The plural indefinite article </a:t>
            </a:r>
            <a:r>
              <a:rPr lang="en-US" altLang="en-US" sz="1800" b="1" dirty="0">
                <a:solidFill>
                  <a:srgbClr val="2483C8"/>
                </a:solidFill>
              </a:rPr>
              <a:t>des</a:t>
            </a:r>
            <a:r>
              <a:rPr lang="en-US" altLang="en-US" sz="1800" dirty="0">
                <a:solidFill>
                  <a:srgbClr val="2483C8"/>
                </a:solidFill>
              </a:rPr>
              <a:t> </a:t>
            </a:r>
            <a:r>
              <a:rPr lang="en-US" altLang="en-US" sz="1800" dirty="0"/>
              <a:t>changes to </a:t>
            </a:r>
            <a:r>
              <a:rPr lang="en-US" altLang="en-US" sz="1800" b="1" dirty="0">
                <a:solidFill>
                  <a:srgbClr val="2483C8"/>
                </a:solidFill>
              </a:rPr>
              <a:t>de</a:t>
            </a:r>
            <a:r>
              <a:rPr lang="en-US" altLang="en-US" sz="1800" dirty="0">
                <a:solidFill>
                  <a:srgbClr val="2483C8"/>
                </a:solidFill>
              </a:rPr>
              <a:t> </a:t>
            </a:r>
            <a:r>
              <a:rPr lang="en-US" altLang="en-US" sz="1800" dirty="0"/>
              <a:t>when the adjective comes before the noun.</a:t>
            </a:r>
          </a:p>
        </p:txBody>
      </p:sp>
      <p:pic>
        <p:nvPicPr>
          <p:cNvPr id="11270" name="Picture 1" descr="Screen Clipping">
            <a:extLst>
              <a:ext uri="{FF2B5EF4-FFF2-40B4-BE49-F238E27FC236}">
                <a16:creationId xmlns:a16="http://schemas.microsoft.com/office/drawing/2014/main" id="{1DDA050F-F991-48A7-9199-E22B3CA01B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71750"/>
            <a:ext cx="5943600" cy="76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Lesson 3A.2</a:t>
            </a:r>
          </a:p>
          <a:p>
            <a:pPr marL="0" lvl="0" indent="0" algn="l" rtl="0">
              <a:spcBef>
                <a:spcPts val="0"/>
              </a:spcBef>
              <a:spcAft>
                <a:spcPts val="1200"/>
              </a:spcAft>
              <a:buNone/>
            </a:pPr>
            <a:r>
              <a:rPr lang="en-US" dirty="0"/>
              <a:t>	     </a:t>
            </a:r>
            <a:r>
              <a:rPr lang="en-US" b="1" dirty="0">
                <a:solidFill>
                  <a:srgbClr val="002060"/>
                </a:solidFill>
                <a:latin typeface="Papyrus" panose="03070502060502030205" pitchFamily="66" charset="0"/>
              </a:rPr>
              <a:t>La </a:t>
            </a:r>
            <a:r>
              <a:rPr lang="en-US" b="1" dirty="0" err="1">
                <a:solidFill>
                  <a:srgbClr val="002060"/>
                </a:solidFill>
                <a:latin typeface="Papyrus" panose="03070502060502030205" pitchFamily="66" charset="0"/>
              </a:rPr>
              <a:t>famille</a:t>
            </a:r>
            <a:r>
              <a:rPr lang="en-US" b="1" dirty="0">
                <a:solidFill>
                  <a:srgbClr val="002060"/>
                </a:solidFill>
                <a:latin typeface="Papyrus" panose="03070502060502030205" pitchFamily="66" charset="0"/>
              </a:rPr>
              <a:t> de </a:t>
            </a:r>
            <a:r>
              <a:rPr lang="en-US" b="1" dirty="0" err="1">
                <a:solidFill>
                  <a:srgbClr val="002060"/>
                </a:solidFill>
                <a:latin typeface="Papyrus" panose="03070502060502030205" pitchFamily="66" charset="0"/>
              </a:rPr>
              <a:t>Maie</a:t>
            </a:r>
            <a:r>
              <a:rPr lang="en-US" b="1" dirty="0">
                <a:solidFill>
                  <a:srgbClr val="002060"/>
                </a:solidFill>
                <a:latin typeface="Papyrus" panose="03070502060502030205" pitchFamily="66" charset="0"/>
              </a:rPr>
              <a:t> Laval</a:t>
            </a:r>
            <a:endParaRPr b="1" dirty="0">
              <a:solidFill>
                <a:srgbClr val="002060"/>
              </a:solidFill>
              <a:latin typeface="Papyrus" panose="03070502060502030205" pitchFamily="66" charset="0"/>
            </a:endParaRPr>
          </a:p>
        </p:txBody>
      </p:sp>
      <p:pic>
        <p:nvPicPr>
          <p:cNvPr id="4" name="Picture 3">
            <a:extLst>
              <a:ext uri="{FF2B5EF4-FFF2-40B4-BE49-F238E27FC236}">
                <a16:creationId xmlns:a16="http://schemas.microsoft.com/office/drawing/2014/main" id="{68553AE6-408B-4C2C-B207-9E633AE0D90D}"/>
              </a:ext>
            </a:extLst>
          </p:cNvPr>
          <p:cNvPicPr>
            <a:picLocks noChangeAspect="1"/>
          </p:cNvPicPr>
          <p:nvPr/>
        </p:nvPicPr>
        <p:blipFill>
          <a:blip r:embed="rId3"/>
          <a:stretch>
            <a:fillRect/>
          </a:stretch>
        </p:blipFill>
        <p:spPr>
          <a:xfrm>
            <a:off x="5609897" y="1782618"/>
            <a:ext cx="2496205" cy="2946400"/>
          </a:xfrm>
          <a:prstGeom prst="rect">
            <a:avLst/>
          </a:prstGeom>
        </p:spPr>
      </p:pic>
      <p:pic>
        <p:nvPicPr>
          <p:cNvPr id="7" name="Picture 6">
            <a:extLst>
              <a:ext uri="{FF2B5EF4-FFF2-40B4-BE49-F238E27FC236}">
                <a16:creationId xmlns:a16="http://schemas.microsoft.com/office/drawing/2014/main" id="{9697D750-CA9F-47CA-9AF8-942E2AD5E17C}"/>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38122961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A588C77E-FBAC-4A87-BD01-BAEADA349DA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4F79E970-709C-4D6B-8FDF-80BDC4FA2654}"/>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28C25135-AE91-41F1-A05C-C9EF393CD37D}" type="slidenum">
              <a:rPr lang="en-US" altLang="en-US" sz="750">
                <a:solidFill>
                  <a:srgbClr val="000000"/>
                </a:solidFill>
              </a:rPr>
              <a:pPr/>
              <a:t>116</a:t>
            </a:fld>
            <a:endParaRPr lang="en-US" altLang="en-US" sz="750">
              <a:solidFill>
                <a:srgbClr val="000000"/>
              </a:solidFill>
            </a:endParaRPr>
          </a:p>
        </p:txBody>
      </p:sp>
      <p:sp>
        <p:nvSpPr>
          <p:cNvPr id="2052" name="Rectangle 1">
            <a:extLst>
              <a:ext uri="{FF2B5EF4-FFF2-40B4-BE49-F238E27FC236}">
                <a16:creationId xmlns:a16="http://schemas.microsoft.com/office/drawing/2014/main" id="{72F642F8-EF8E-4686-87E2-3610841E9CD7}"/>
              </a:ext>
            </a:extLst>
          </p:cNvPr>
          <p:cNvSpPr>
            <a:spLocks noGrp="1" noChangeArrowheads="1"/>
          </p:cNvSpPr>
          <p:nvPr>
            <p:ph type="body" idx="4294967295"/>
          </p:nvPr>
        </p:nvSpPr>
        <p:spPr bwMode="auto">
          <a:xfrm>
            <a:off x="1657350" y="1371600"/>
            <a:ext cx="6057900" cy="10287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In both English and French, possessive adjectives express ownership or possession.</a:t>
            </a:r>
          </a:p>
        </p:txBody>
      </p:sp>
      <p:pic>
        <p:nvPicPr>
          <p:cNvPr id="2053" name="Picture 1" descr="Screen Clipping">
            <a:extLst>
              <a:ext uri="{FF2B5EF4-FFF2-40B4-BE49-F238E27FC236}">
                <a16:creationId xmlns:a16="http://schemas.microsoft.com/office/drawing/2014/main" id="{086E9A1A-5EB3-442E-AB27-5E5096CFD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422923"/>
            <a:ext cx="5372100" cy="243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73B127CF-FEE7-4798-B685-7BD1893602F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FDF16168-AF5C-4523-B6C3-9BF4BD52E946}"/>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B2FCB473-BD82-46C6-8DDB-C08466C44A37}" type="slidenum">
              <a:rPr lang="en-US" altLang="en-US" sz="750">
                <a:solidFill>
                  <a:srgbClr val="000000"/>
                </a:solidFill>
              </a:rPr>
              <a:pPr/>
              <a:t>117</a:t>
            </a:fld>
            <a:endParaRPr lang="en-US" altLang="en-US" sz="750">
              <a:solidFill>
                <a:srgbClr val="000000"/>
              </a:solidFill>
            </a:endParaRPr>
          </a:p>
        </p:txBody>
      </p:sp>
      <p:sp>
        <p:nvSpPr>
          <p:cNvPr id="3076" name="Text Box 3">
            <a:extLst>
              <a:ext uri="{FF2B5EF4-FFF2-40B4-BE49-F238E27FC236}">
                <a16:creationId xmlns:a16="http://schemas.microsoft.com/office/drawing/2014/main" id="{F45A0978-E499-45AC-96C2-86E51E52DE7E}"/>
              </a:ext>
            </a:extLst>
          </p:cNvPr>
          <p:cNvSpPr txBox="1">
            <a:spLocks noChangeArrowheads="1"/>
          </p:cNvSpPr>
          <p:nvPr/>
        </p:nvSpPr>
        <p:spPr bwMode="auto">
          <a:xfrm>
            <a:off x="1543050" y="3086100"/>
            <a:ext cx="542925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spcBef>
                <a:spcPts val="563"/>
              </a:spcBef>
              <a:spcAft>
                <a:spcPts val="563"/>
              </a:spcAft>
            </a:pPr>
            <a:r>
              <a:rPr lang="en-US" altLang="en-US" sz="1800">
                <a:solidFill>
                  <a:srgbClr val="000000"/>
                </a:solidFill>
              </a:rPr>
              <a:t>Possessive adjectives are always placed before the nouns they modify.</a:t>
            </a:r>
          </a:p>
        </p:txBody>
      </p:sp>
      <p:pic>
        <p:nvPicPr>
          <p:cNvPr id="3077" name="Picture 1" descr="Screen Clipping">
            <a:extLst>
              <a:ext uri="{FF2B5EF4-FFF2-40B4-BE49-F238E27FC236}">
                <a16:creationId xmlns:a16="http://schemas.microsoft.com/office/drawing/2014/main" id="{1544BBD4-2692-495A-9424-557ACC660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714750"/>
            <a:ext cx="4114800" cy="95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3" descr="Screen Clipping">
            <a:extLst>
              <a:ext uri="{FF2B5EF4-FFF2-40B4-BE49-F238E27FC236}">
                <a16:creationId xmlns:a16="http://schemas.microsoft.com/office/drawing/2014/main" id="{48F47AA0-0AAD-4309-85C3-4F5A756DFE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143000"/>
            <a:ext cx="5486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FD1B7665-2F6C-4140-9200-B298E27D8DD3}"/>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E4B8ED1B-8D1A-46D3-9D0D-E91F37ADA1A7}"/>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70092524-1D44-417F-AB77-809524208328}" type="slidenum">
              <a:rPr lang="en-US" altLang="en-US" sz="750">
                <a:solidFill>
                  <a:srgbClr val="000000"/>
                </a:solidFill>
              </a:rPr>
              <a:pPr/>
              <a:t>118</a:t>
            </a:fld>
            <a:endParaRPr lang="en-US" altLang="en-US" sz="750">
              <a:solidFill>
                <a:srgbClr val="000000"/>
              </a:solidFill>
            </a:endParaRPr>
          </a:p>
        </p:txBody>
      </p:sp>
      <p:sp>
        <p:nvSpPr>
          <p:cNvPr id="4100" name="Rectangle 1">
            <a:extLst>
              <a:ext uri="{FF2B5EF4-FFF2-40B4-BE49-F238E27FC236}">
                <a16:creationId xmlns:a16="http://schemas.microsoft.com/office/drawing/2014/main" id="{07368582-FB96-44B7-96BA-750021BF5925}"/>
              </a:ext>
            </a:extLst>
          </p:cNvPr>
          <p:cNvSpPr>
            <a:spLocks noGrp="1" noChangeArrowheads="1"/>
          </p:cNvSpPr>
          <p:nvPr>
            <p:ph type="body" idx="4294967295"/>
          </p:nvPr>
        </p:nvSpPr>
        <p:spPr bwMode="auto">
          <a:xfrm>
            <a:off x="1543050" y="1437085"/>
            <a:ext cx="6057900" cy="7917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In French, unlike English, possessive adjectives agree in gender and number with the nouns they modify.</a:t>
            </a: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p:txBody>
      </p:sp>
      <p:pic>
        <p:nvPicPr>
          <p:cNvPr id="4101" name="Picture 1" descr="Screen Clipping">
            <a:extLst>
              <a:ext uri="{FF2B5EF4-FFF2-40B4-BE49-F238E27FC236}">
                <a16:creationId xmlns:a16="http://schemas.microsoft.com/office/drawing/2014/main" id="{915CF737-6B62-435A-9C87-13BDC5A07F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171701"/>
            <a:ext cx="5143500" cy="116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299954B1-A92D-4393-A5BF-76F839203A04}"/>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6A34ADF3-347E-42AF-8255-EB1C3133BB9D}"/>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47C89E4A-85BF-4188-83D0-B4D5726030CB}" type="slidenum">
              <a:rPr lang="en-US" altLang="en-US" sz="750">
                <a:solidFill>
                  <a:srgbClr val="000000"/>
                </a:solidFill>
              </a:rPr>
              <a:pPr/>
              <a:t>119</a:t>
            </a:fld>
            <a:endParaRPr lang="en-US" altLang="en-US" sz="750">
              <a:solidFill>
                <a:srgbClr val="000000"/>
              </a:solidFill>
            </a:endParaRPr>
          </a:p>
        </p:txBody>
      </p:sp>
      <p:sp>
        <p:nvSpPr>
          <p:cNvPr id="5124" name="Rectangle 1">
            <a:extLst>
              <a:ext uri="{FF2B5EF4-FFF2-40B4-BE49-F238E27FC236}">
                <a16:creationId xmlns:a16="http://schemas.microsoft.com/office/drawing/2014/main" id="{B8FF19E5-B72F-4CAD-A970-6E478C80F068}"/>
              </a:ext>
            </a:extLst>
          </p:cNvPr>
          <p:cNvSpPr>
            <a:spLocks noGrp="1" noChangeArrowheads="1"/>
          </p:cNvSpPr>
          <p:nvPr>
            <p:ph type="body" idx="4294967295"/>
          </p:nvPr>
        </p:nvSpPr>
        <p:spPr bwMode="auto">
          <a:xfrm>
            <a:off x="1543050" y="1371600"/>
            <a:ext cx="611505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	Note that the forms </a:t>
            </a:r>
            <a:r>
              <a:rPr lang="en-US" altLang="en-US" b="1">
                <a:solidFill>
                  <a:srgbClr val="2483C8"/>
                </a:solidFill>
              </a:rPr>
              <a:t>notre</a:t>
            </a:r>
            <a:r>
              <a:rPr lang="en-US" altLang="en-US"/>
              <a:t>, </a:t>
            </a:r>
            <a:r>
              <a:rPr lang="en-US" altLang="en-US" b="1">
                <a:solidFill>
                  <a:srgbClr val="2483C8"/>
                </a:solidFill>
              </a:rPr>
              <a:t>votre</a:t>
            </a:r>
            <a:r>
              <a:rPr lang="en-US" altLang="en-US"/>
              <a:t>, and </a:t>
            </a:r>
            <a:r>
              <a:rPr lang="en-US" altLang="en-US" b="1">
                <a:solidFill>
                  <a:srgbClr val="2483C8"/>
                </a:solidFill>
              </a:rPr>
              <a:t>leur</a:t>
            </a:r>
            <a:r>
              <a:rPr lang="en-US" altLang="en-US">
                <a:solidFill>
                  <a:srgbClr val="2483C8"/>
                </a:solidFill>
              </a:rPr>
              <a:t> </a:t>
            </a:r>
            <a:r>
              <a:rPr lang="en-US" altLang="en-US"/>
              <a:t>are the same for both masculine and feminine nouns. They only change to indicate whether the noun is singular or plural.</a:t>
            </a:r>
          </a:p>
        </p:txBody>
      </p:sp>
      <p:pic>
        <p:nvPicPr>
          <p:cNvPr id="5125" name="Picture 1" descr="Screen Clipping">
            <a:extLst>
              <a:ext uri="{FF2B5EF4-FFF2-40B4-BE49-F238E27FC236}">
                <a16:creationId xmlns:a16="http://schemas.microsoft.com/office/drawing/2014/main" id="{9300E8AA-99EE-4A28-A790-C373FD1A6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0"/>
            <a:ext cx="50292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Summer assignment</a:t>
            </a:r>
          </a:p>
          <a:p>
            <a:pPr marL="0" lvl="0" indent="0" algn="l" rtl="0">
              <a:spcBef>
                <a:spcPts val="0"/>
              </a:spcBef>
              <a:spcAft>
                <a:spcPts val="1200"/>
              </a:spcAft>
              <a:buNone/>
            </a:pPr>
            <a:r>
              <a:rPr lang="en-US" dirty="0"/>
              <a:t>Units 1,2,3</a:t>
            </a:r>
          </a:p>
          <a:p>
            <a:pPr marL="0" lvl="0" indent="0" algn="l" rtl="0">
              <a:spcBef>
                <a:spcPts val="0"/>
              </a:spcBef>
              <a:spcAft>
                <a:spcPts val="1200"/>
              </a:spcAft>
              <a:buNone/>
            </a:pPr>
            <a:r>
              <a:rPr lang="en-US" dirty="0"/>
              <a:t>Quizlet:  vocabulary for each unit</a:t>
            </a:r>
          </a:p>
          <a:p>
            <a:pPr marL="0" lvl="0" indent="0" algn="l" rtl="0">
              <a:spcBef>
                <a:spcPts val="0"/>
              </a:spcBef>
              <a:spcAft>
                <a:spcPts val="1200"/>
              </a:spcAft>
              <a:buNone/>
            </a:pPr>
            <a:r>
              <a:rPr lang="en-US" dirty="0" err="1"/>
              <a:t>Kahoots</a:t>
            </a:r>
            <a:r>
              <a:rPr lang="en-US" dirty="0"/>
              <a:t>: grammar each unit</a:t>
            </a:r>
          </a:p>
          <a:p>
            <a:pPr marL="0" lvl="0" indent="0" algn="l" rtl="0">
              <a:spcBef>
                <a:spcPts val="0"/>
              </a:spcBef>
              <a:spcAft>
                <a:spcPts val="1200"/>
              </a:spcAft>
              <a:buNone/>
            </a:pPr>
            <a:endParaRPr dirty="0"/>
          </a:p>
        </p:txBody>
      </p:sp>
      <p:pic>
        <p:nvPicPr>
          <p:cNvPr id="5122" name="Picture 2" descr="https://encrypted-tbn0.gstatic.com/images?q=tbn:ANd9GcT5ZLkeWr3GrcItuh8Fz0_YK7E4SR2CRzA0cEMFliu1KCt3zflMyL-5MRcgBPXpezvc8iCf93o&amp;usqp=CAc">
            <a:extLst>
              <a:ext uri="{FF2B5EF4-FFF2-40B4-BE49-F238E27FC236}">
                <a16:creationId xmlns:a16="http://schemas.microsoft.com/office/drawing/2014/main" id="{25C31F7F-B2E2-4EA2-9227-64A6B7819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28121"/>
            <a:ext cx="1005570" cy="1206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761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1">
            <a:extLst>
              <a:ext uri="{FF2B5EF4-FFF2-40B4-BE49-F238E27FC236}">
                <a16:creationId xmlns:a16="http://schemas.microsoft.com/office/drawing/2014/main" id="{5EF6AA9F-0E5B-4483-8CB8-619ECED4C3F1}"/>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2">
            <a:extLst>
              <a:ext uri="{FF2B5EF4-FFF2-40B4-BE49-F238E27FC236}">
                <a16:creationId xmlns:a16="http://schemas.microsoft.com/office/drawing/2014/main" id="{8660CA1F-9F75-4899-AD07-50B6BCD5534C}"/>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ECE04952-935A-4247-A8E8-FA868C2CEBE9}" type="slidenum">
              <a:rPr lang="en-US" altLang="en-US" sz="750">
                <a:solidFill>
                  <a:srgbClr val="000000"/>
                </a:solidFill>
              </a:rPr>
              <a:pPr/>
              <a:t>120</a:t>
            </a:fld>
            <a:endParaRPr lang="en-US" altLang="en-US" sz="750">
              <a:solidFill>
                <a:srgbClr val="000000"/>
              </a:solidFill>
            </a:endParaRPr>
          </a:p>
        </p:txBody>
      </p:sp>
      <p:sp>
        <p:nvSpPr>
          <p:cNvPr id="4" name="Rectangle 1">
            <a:extLst>
              <a:ext uri="{FF2B5EF4-FFF2-40B4-BE49-F238E27FC236}">
                <a16:creationId xmlns:a16="http://schemas.microsoft.com/office/drawing/2014/main" id="{E8B72588-215E-4826-9EE3-5F92AEE84615}"/>
              </a:ext>
            </a:extLst>
          </p:cNvPr>
          <p:cNvSpPr txBox="1">
            <a:spLocks noChangeArrowheads="1"/>
          </p:cNvSpPr>
          <p:nvPr/>
        </p:nvSpPr>
        <p:spPr>
          <a:xfrm>
            <a:off x="1543050" y="1371600"/>
            <a:ext cx="6115050" cy="1257300"/>
          </a:xfrm>
          <a:prstGeom prst="rect">
            <a:avLst/>
          </a:prstGeom>
          <a:ln/>
        </p:spPr>
        <p:txBody>
          <a:bodyPr/>
          <a:lstStyle>
            <a:lvl1pPr marL="342900" indent="-342900" algn="l" defTabSz="457200" rtl="0" fontAlgn="base">
              <a:spcBef>
                <a:spcPts val="750"/>
              </a:spcBef>
              <a:spcAft>
                <a:spcPts val="75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The masculine singular forms </a:t>
            </a:r>
            <a:r>
              <a:rPr lang="en-US" altLang="en-US" sz="1800" b="1" dirty="0" err="1">
                <a:solidFill>
                  <a:srgbClr val="2483C8"/>
                </a:solidFill>
              </a:rPr>
              <a:t>mon</a:t>
            </a:r>
            <a:r>
              <a:rPr lang="en-US" altLang="en-US" sz="1800" dirty="0"/>
              <a:t>, </a:t>
            </a:r>
            <a:r>
              <a:rPr lang="en-US" altLang="en-US" sz="1800" b="1" dirty="0">
                <a:solidFill>
                  <a:srgbClr val="2483C8"/>
                </a:solidFill>
              </a:rPr>
              <a:t>ton</a:t>
            </a:r>
            <a:r>
              <a:rPr lang="en-US" altLang="en-US" sz="1800" dirty="0"/>
              <a:t>, and </a:t>
            </a:r>
            <a:r>
              <a:rPr lang="en-US" altLang="en-US" sz="1800" b="1" dirty="0">
                <a:solidFill>
                  <a:srgbClr val="2483C8"/>
                </a:solidFill>
              </a:rPr>
              <a:t>son</a:t>
            </a:r>
            <a:r>
              <a:rPr lang="en-US" altLang="en-US" sz="1800" dirty="0">
                <a:solidFill>
                  <a:srgbClr val="2483C8"/>
                </a:solidFill>
              </a:rPr>
              <a:t> </a:t>
            </a:r>
            <a:r>
              <a:rPr lang="en-US" altLang="en-US" sz="1800" dirty="0"/>
              <a:t>are used with all singular nouns that begin with a vowel </a:t>
            </a:r>
            <a:r>
              <a:rPr lang="en-US" altLang="en-US" sz="1800" i="1" dirty="0"/>
              <a:t>even if they are feminine</a:t>
            </a:r>
            <a:r>
              <a:rPr lang="en-US" altLang="en-US" sz="1800" dirty="0"/>
              <a:t>.</a:t>
            </a:r>
          </a:p>
        </p:txBody>
      </p:sp>
      <p:pic>
        <p:nvPicPr>
          <p:cNvPr id="6149" name="Picture 4" descr="Screen Clipping">
            <a:extLst>
              <a:ext uri="{FF2B5EF4-FFF2-40B4-BE49-F238E27FC236}">
                <a16:creationId xmlns:a16="http://schemas.microsoft.com/office/drawing/2014/main" id="{A9F8A31F-19B9-41D5-A13A-6A0218C8F6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2475310"/>
            <a:ext cx="4686300" cy="5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a:extLst>
              <a:ext uri="{FF2B5EF4-FFF2-40B4-BE49-F238E27FC236}">
                <a16:creationId xmlns:a16="http://schemas.microsoft.com/office/drawing/2014/main" id="{CCF947C1-D421-48D0-B0CE-59DA5A8FA5C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2">
            <a:extLst>
              <a:ext uri="{FF2B5EF4-FFF2-40B4-BE49-F238E27FC236}">
                <a16:creationId xmlns:a16="http://schemas.microsoft.com/office/drawing/2014/main" id="{6785D78C-8299-4389-BCC3-9CD24A12D074}"/>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1F562045-48A6-4435-9716-EFF67D79A98C}" type="slidenum">
              <a:rPr lang="en-US" altLang="en-US" sz="750">
                <a:solidFill>
                  <a:srgbClr val="000000"/>
                </a:solidFill>
              </a:rPr>
              <a:pPr/>
              <a:t>121</a:t>
            </a:fld>
            <a:endParaRPr lang="en-US" altLang="en-US" sz="750">
              <a:solidFill>
                <a:srgbClr val="000000"/>
              </a:solidFill>
            </a:endParaRPr>
          </a:p>
        </p:txBody>
      </p:sp>
      <p:sp>
        <p:nvSpPr>
          <p:cNvPr id="4" name="Rectangle 1">
            <a:extLst>
              <a:ext uri="{FF2B5EF4-FFF2-40B4-BE49-F238E27FC236}">
                <a16:creationId xmlns:a16="http://schemas.microsoft.com/office/drawing/2014/main" id="{AE5D486D-0A87-40E4-AEB9-6F53919B3592}"/>
              </a:ext>
            </a:extLst>
          </p:cNvPr>
          <p:cNvSpPr txBox="1">
            <a:spLocks noChangeArrowheads="1"/>
          </p:cNvSpPr>
          <p:nvPr/>
        </p:nvSpPr>
        <p:spPr>
          <a:xfrm>
            <a:off x="1543050" y="1371600"/>
            <a:ext cx="6115050" cy="2286000"/>
          </a:xfrm>
          <a:prstGeom prst="rect">
            <a:avLst/>
          </a:prstGeom>
          <a:ln/>
        </p:spPr>
        <p:txBody>
          <a:bodyPr/>
          <a:lstStyle>
            <a:lvl1pPr marL="342900" indent="-342900" algn="l" defTabSz="457200" rtl="0" fontAlgn="base">
              <a:spcBef>
                <a:spcPts val="750"/>
              </a:spcBef>
              <a:spcAft>
                <a:spcPts val="75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In English, the owner's gender is indicated by the use of the possessive adjectives </a:t>
            </a:r>
            <a:r>
              <a:rPr lang="en-US" altLang="en-US" sz="1800" i="1" dirty="0"/>
              <a:t>his</a:t>
            </a:r>
            <a:r>
              <a:rPr lang="en-US" altLang="en-US" sz="1800" dirty="0"/>
              <a:t> or </a:t>
            </a:r>
            <a:r>
              <a:rPr lang="en-US" altLang="en-US" sz="1800" i="1" dirty="0"/>
              <a:t>her</a:t>
            </a:r>
            <a:r>
              <a:rPr lang="en-US" altLang="en-US" sz="1800" dirty="0"/>
              <a:t>. In French however, the choice of </a:t>
            </a:r>
            <a:r>
              <a:rPr lang="en-US" altLang="en-US" sz="1800" b="1" dirty="0">
                <a:solidFill>
                  <a:srgbClr val="2483C8"/>
                </a:solidFill>
              </a:rPr>
              <a:t>son</a:t>
            </a:r>
            <a:r>
              <a:rPr lang="en-US" altLang="en-US" sz="1800" dirty="0"/>
              <a:t>, </a:t>
            </a:r>
            <a:r>
              <a:rPr lang="en-US" altLang="en-US" sz="1800" b="1" dirty="0" err="1">
                <a:solidFill>
                  <a:srgbClr val="2483C8"/>
                </a:solidFill>
              </a:rPr>
              <a:t>sa</a:t>
            </a:r>
            <a:r>
              <a:rPr lang="en-US" altLang="en-US" sz="1800" dirty="0"/>
              <a:t>, and </a:t>
            </a:r>
            <a:r>
              <a:rPr lang="en-US" altLang="en-US" sz="1800" b="1" dirty="0" err="1">
                <a:solidFill>
                  <a:srgbClr val="2483C8"/>
                </a:solidFill>
              </a:rPr>
              <a:t>ses</a:t>
            </a:r>
            <a:r>
              <a:rPr lang="en-US" altLang="en-US" sz="1800" dirty="0">
                <a:solidFill>
                  <a:srgbClr val="2483C8"/>
                </a:solidFill>
              </a:rPr>
              <a:t> </a:t>
            </a:r>
            <a:r>
              <a:rPr lang="en-US" altLang="en-US" sz="1800" dirty="0"/>
              <a:t>depends on the gender and number of the noun possessed, </a:t>
            </a:r>
            <a:r>
              <a:rPr lang="en-US" altLang="en-US" sz="1800" i="1" dirty="0"/>
              <a:t>not</a:t>
            </a:r>
            <a:r>
              <a:rPr lang="en-US" altLang="en-US" sz="1800" dirty="0"/>
              <a:t> the gender and number of the owner. </a:t>
            </a: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sz="1800" dirty="0"/>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Context will usually help to clarify the meaning of the possessive adjective.</a:t>
            </a:r>
          </a:p>
        </p:txBody>
      </p:sp>
      <p:pic>
        <p:nvPicPr>
          <p:cNvPr id="7173" name="Picture 4" descr="Screen Clipping">
            <a:extLst>
              <a:ext uri="{FF2B5EF4-FFF2-40B4-BE49-F238E27FC236}">
                <a16:creationId xmlns:a16="http://schemas.microsoft.com/office/drawing/2014/main" id="{52256536-1634-42B7-AB55-A952009E18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907507"/>
            <a:ext cx="6172200" cy="23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Screen Clipping">
            <a:extLst>
              <a:ext uri="{FF2B5EF4-FFF2-40B4-BE49-F238E27FC236}">
                <a16:creationId xmlns:a16="http://schemas.microsoft.com/office/drawing/2014/main" id="{42F2A390-B765-430B-9D57-DBD174918A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995737"/>
            <a:ext cx="582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C6995022-3155-40B1-A529-A403C4ACA97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AE6498C4-3574-4C06-BCF8-3A698BA2353B}"/>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D0F7384E-C423-4B2E-BBA8-FCB3BB8DC7FE}" type="slidenum">
              <a:rPr lang="en-US" altLang="en-US" sz="750">
                <a:solidFill>
                  <a:srgbClr val="000000"/>
                </a:solidFill>
              </a:rPr>
              <a:pPr/>
              <a:t>122</a:t>
            </a:fld>
            <a:endParaRPr lang="en-US" altLang="en-US" sz="750">
              <a:solidFill>
                <a:srgbClr val="000000"/>
              </a:solidFill>
            </a:endParaRPr>
          </a:p>
        </p:txBody>
      </p:sp>
      <p:sp>
        <p:nvSpPr>
          <p:cNvPr id="8196" name="Rectangle 1">
            <a:extLst>
              <a:ext uri="{FF2B5EF4-FFF2-40B4-BE49-F238E27FC236}">
                <a16:creationId xmlns:a16="http://schemas.microsoft.com/office/drawing/2014/main" id="{0D744D85-2825-4622-AAF5-73DB7D249ED1}"/>
              </a:ext>
            </a:extLst>
          </p:cNvPr>
          <p:cNvSpPr>
            <a:spLocks noGrp="1" noChangeArrowheads="1"/>
          </p:cNvSpPr>
          <p:nvPr>
            <p:ph type="body" idx="4294967295"/>
          </p:nvPr>
        </p:nvSpPr>
        <p:spPr bwMode="auto">
          <a:xfrm>
            <a:off x="1657350" y="1485900"/>
            <a:ext cx="6286500" cy="14287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Possession with </a:t>
            </a:r>
            <a:r>
              <a:rPr lang="en-US" altLang="en-US" b="1" i="1" dirty="0">
                <a:solidFill>
                  <a:srgbClr val="FF8000"/>
                </a:solidFill>
              </a:rPr>
              <a:t>de</a:t>
            </a:r>
            <a:r>
              <a:rPr lang="en-US" altLang="en-US" dirty="0"/>
              <a:t> </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In English, you use </a:t>
            </a:r>
            <a:r>
              <a:rPr lang="en-US" altLang="en-US" i="1" dirty="0"/>
              <a:t>’s</a:t>
            </a:r>
            <a:r>
              <a:rPr lang="en-US" altLang="en-US" dirty="0"/>
              <a:t> to express relationships or ownership. In French, use </a:t>
            </a:r>
            <a:r>
              <a:rPr lang="en-US" altLang="en-US" b="1" dirty="0">
                <a:solidFill>
                  <a:srgbClr val="2483C8"/>
                </a:solidFill>
              </a:rPr>
              <a:t>de (d’)</a:t>
            </a:r>
            <a:r>
              <a:rPr lang="en-US" altLang="en-US" dirty="0"/>
              <a:t> + [</a:t>
            </a:r>
            <a:r>
              <a:rPr lang="en-US" altLang="en-US" i="1" dirty="0"/>
              <a:t>the noun or proper name</a:t>
            </a:r>
            <a:r>
              <a:rPr lang="en-US" altLang="en-US" dirty="0"/>
              <a:t>] instead.</a:t>
            </a:r>
          </a:p>
        </p:txBody>
      </p:sp>
      <p:pic>
        <p:nvPicPr>
          <p:cNvPr id="8197" name="Picture 1" descr="Screen Clipping">
            <a:extLst>
              <a:ext uri="{FF2B5EF4-FFF2-40B4-BE49-F238E27FC236}">
                <a16:creationId xmlns:a16="http://schemas.microsoft.com/office/drawing/2014/main" id="{197364C7-C65C-42C0-A68F-4F0B31CAA9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3058716"/>
            <a:ext cx="5257800" cy="10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26A65A84-2E23-4EC6-B82E-F10FD0C5B904}"/>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15787B40-0B43-4702-8896-D657F5608AFB}"/>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510A96DA-0B25-482C-ABFD-C4EED62488CA}" type="slidenum">
              <a:rPr lang="en-US" altLang="en-US" sz="750">
                <a:solidFill>
                  <a:srgbClr val="000000"/>
                </a:solidFill>
              </a:rPr>
              <a:pPr/>
              <a:t>123</a:t>
            </a:fld>
            <a:endParaRPr lang="en-US" altLang="en-US" sz="750">
              <a:solidFill>
                <a:srgbClr val="000000"/>
              </a:solidFill>
            </a:endParaRPr>
          </a:p>
        </p:txBody>
      </p:sp>
      <p:sp>
        <p:nvSpPr>
          <p:cNvPr id="9220" name="Rectangle 1">
            <a:extLst>
              <a:ext uri="{FF2B5EF4-FFF2-40B4-BE49-F238E27FC236}">
                <a16:creationId xmlns:a16="http://schemas.microsoft.com/office/drawing/2014/main" id="{D5F6561E-C6B6-431D-93C6-71CB83E3DDA2}"/>
              </a:ext>
            </a:extLst>
          </p:cNvPr>
          <p:cNvSpPr>
            <a:spLocks noGrp="1" noChangeArrowheads="1"/>
          </p:cNvSpPr>
          <p:nvPr>
            <p:ph type="body" idx="4294967295"/>
          </p:nvPr>
        </p:nvSpPr>
        <p:spPr bwMode="auto">
          <a:xfrm>
            <a:off x="1657350" y="1470422"/>
            <a:ext cx="6057900" cy="14287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Possession with </a:t>
            </a:r>
            <a:r>
              <a:rPr lang="en-US" altLang="en-US" b="1" i="1" dirty="0">
                <a:solidFill>
                  <a:srgbClr val="FF8000"/>
                </a:solidFill>
              </a:rPr>
              <a:t>de </a:t>
            </a:r>
            <a:r>
              <a:rPr lang="en-US" altLang="en-US" b="1" dirty="0">
                <a:solidFill>
                  <a:srgbClr val="FF8000"/>
                </a:solidFill>
              </a:rPr>
              <a:t>(continued)</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When the preposition </a:t>
            </a:r>
            <a:r>
              <a:rPr lang="en-US" altLang="en-US" b="1" dirty="0">
                <a:solidFill>
                  <a:srgbClr val="2483C8"/>
                </a:solidFill>
              </a:rPr>
              <a:t>de</a:t>
            </a:r>
            <a:r>
              <a:rPr lang="en-US" altLang="en-US" dirty="0"/>
              <a:t> is followed by the definite articles </a:t>
            </a:r>
            <a:r>
              <a:rPr lang="en-US" altLang="en-US" b="1" dirty="0">
                <a:solidFill>
                  <a:srgbClr val="2483C8"/>
                </a:solidFill>
              </a:rPr>
              <a:t>le</a:t>
            </a:r>
            <a:r>
              <a:rPr lang="en-US" altLang="en-US" dirty="0"/>
              <a:t> and </a:t>
            </a:r>
            <a:r>
              <a:rPr lang="en-US" altLang="en-US" b="1" dirty="0">
                <a:solidFill>
                  <a:srgbClr val="2483C8"/>
                </a:solidFill>
              </a:rPr>
              <a:t>les</a:t>
            </a:r>
            <a:r>
              <a:rPr lang="en-US" altLang="en-US" dirty="0"/>
              <a:t>, they contract to form </a:t>
            </a:r>
            <a:r>
              <a:rPr lang="en-US" altLang="en-US" b="1" dirty="0">
                <a:solidFill>
                  <a:srgbClr val="2483C8"/>
                </a:solidFill>
              </a:rPr>
              <a:t>du</a:t>
            </a:r>
            <a:r>
              <a:rPr lang="en-US" altLang="en-US" dirty="0"/>
              <a:t> and </a:t>
            </a:r>
            <a:r>
              <a:rPr lang="en-US" altLang="en-US" b="1" dirty="0">
                <a:solidFill>
                  <a:srgbClr val="2483C8"/>
                </a:solidFill>
              </a:rPr>
              <a:t>des</a:t>
            </a:r>
            <a:r>
              <a:rPr lang="en-US" altLang="en-US" dirty="0"/>
              <a:t>, respectively. There is no contraction when </a:t>
            </a:r>
            <a:r>
              <a:rPr lang="en-US" altLang="en-US" b="1" dirty="0">
                <a:solidFill>
                  <a:srgbClr val="2483C8"/>
                </a:solidFill>
              </a:rPr>
              <a:t>de</a:t>
            </a:r>
            <a:r>
              <a:rPr lang="en-US" altLang="en-US" dirty="0"/>
              <a:t> is followed by </a:t>
            </a:r>
            <a:r>
              <a:rPr lang="en-US" altLang="en-US" b="1" dirty="0">
                <a:solidFill>
                  <a:srgbClr val="2483C8"/>
                </a:solidFill>
              </a:rPr>
              <a:t>la</a:t>
            </a:r>
            <a:r>
              <a:rPr lang="en-US" altLang="en-US" dirty="0"/>
              <a:t> and </a:t>
            </a:r>
            <a:r>
              <a:rPr lang="en-US" altLang="en-US" b="1" dirty="0">
                <a:solidFill>
                  <a:srgbClr val="2483C8"/>
                </a:solidFill>
              </a:rPr>
              <a:t>I’</a:t>
            </a:r>
            <a:r>
              <a:rPr lang="en-US" altLang="en-US" dirty="0"/>
              <a:t>.</a:t>
            </a:r>
          </a:p>
        </p:txBody>
      </p:sp>
      <p:pic>
        <p:nvPicPr>
          <p:cNvPr id="9221" name="Picture 1">
            <a:extLst>
              <a:ext uri="{FF2B5EF4-FFF2-40B4-BE49-F238E27FC236}">
                <a16:creationId xmlns:a16="http://schemas.microsoft.com/office/drawing/2014/main" id="{E46E0045-E55B-49A7-B436-37578AB70C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086100"/>
            <a:ext cx="5534025" cy="153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0423E151-F138-4C13-B64A-D3876A9599A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896146C2-0307-4D41-9E22-FA5BFD44DEFD}"/>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3A.2-</a:t>
            </a:r>
            <a:fld id="{10890520-1D42-4EE1-9384-555170AA8FD0}" type="slidenum">
              <a:rPr lang="en-US" altLang="en-US" sz="750">
                <a:solidFill>
                  <a:srgbClr val="000000"/>
                </a:solidFill>
              </a:rPr>
              <a:pPr/>
              <a:t>124</a:t>
            </a:fld>
            <a:endParaRPr lang="en-US" altLang="en-US" sz="750">
              <a:solidFill>
                <a:srgbClr val="000000"/>
              </a:solidFill>
            </a:endParaRPr>
          </a:p>
        </p:txBody>
      </p:sp>
      <p:sp>
        <p:nvSpPr>
          <p:cNvPr id="10244" name="Rectangle 1">
            <a:extLst>
              <a:ext uri="{FF2B5EF4-FFF2-40B4-BE49-F238E27FC236}">
                <a16:creationId xmlns:a16="http://schemas.microsoft.com/office/drawing/2014/main" id="{4ED3575F-641C-48F6-8DF4-EB0F9965B772}"/>
              </a:ext>
            </a:extLst>
          </p:cNvPr>
          <p:cNvSpPr>
            <a:spLocks noGrp="1" noChangeArrowheads="1"/>
          </p:cNvSpPr>
          <p:nvPr>
            <p:ph type="body" idx="4294967295"/>
          </p:nvPr>
        </p:nvSpPr>
        <p:spPr bwMode="auto">
          <a:xfrm>
            <a:off x="1657350" y="1452563"/>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b="1">
                <a:solidFill>
                  <a:srgbClr val="FF8000"/>
                </a:solidFill>
              </a:rPr>
              <a:t>Possession with </a:t>
            </a:r>
            <a:r>
              <a:rPr lang="en-US" altLang="en-US" b="1" i="1">
                <a:solidFill>
                  <a:srgbClr val="FF8000"/>
                </a:solidFill>
              </a:rPr>
              <a:t>de </a:t>
            </a:r>
            <a:r>
              <a:rPr lang="en-US" altLang="en-US" b="1">
                <a:solidFill>
                  <a:srgbClr val="FF8000"/>
                </a:solidFill>
              </a:rPr>
              <a:t>(continued)</a:t>
            </a:r>
          </a:p>
        </p:txBody>
      </p:sp>
      <p:pic>
        <p:nvPicPr>
          <p:cNvPr id="10245" name="Picture 1" descr="Screen Clipping">
            <a:extLst>
              <a:ext uri="{FF2B5EF4-FFF2-40B4-BE49-F238E27FC236}">
                <a16:creationId xmlns:a16="http://schemas.microsoft.com/office/drawing/2014/main" id="{C340269C-802F-4DFC-A432-6F2B80D483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000250"/>
            <a:ext cx="5372100" cy="19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415635"/>
            <a:ext cx="4199862" cy="4479637"/>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Lesson 3B.1</a:t>
            </a:r>
          </a:p>
          <a:p>
            <a:pPr marL="0" lvl="0" indent="0" algn="l" rtl="0">
              <a:spcBef>
                <a:spcPts val="0"/>
              </a:spcBef>
              <a:spcAft>
                <a:spcPts val="1200"/>
              </a:spcAft>
              <a:buNone/>
            </a:pPr>
            <a:r>
              <a:rPr lang="en-US" dirty="0"/>
              <a:t>	</a:t>
            </a:r>
            <a:r>
              <a:rPr lang="en-US" sz="2400" b="1" dirty="0">
                <a:solidFill>
                  <a:srgbClr val="002060"/>
                </a:solidFill>
                <a:latin typeface="Papyrus" panose="03070502060502030205" pitchFamily="66" charset="0"/>
              </a:rPr>
              <a:t>Comment </a:t>
            </a:r>
            <a:r>
              <a:rPr lang="en-US" sz="2400" b="1" dirty="0" err="1">
                <a:solidFill>
                  <a:srgbClr val="002060"/>
                </a:solidFill>
                <a:latin typeface="Papyrus" panose="03070502060502030205" pitchFamily="66" charset="0"/>
              </a:rPr>
              <a:t>sont-ils</a:t>
            </a:r>
            <a:r>
              <a:rPr lang="en-US" sz="2400" b="1" dirty="0">
                <a:solidFill>
                  <a:srgbClr val="002060"/>
                </a:solidFill>
                <a:latin typeface="Papyrus" panose="03070502060502030205" pitchFamily="66" charset="0"/>
              </a:rPr>
              <a:t>?</a:t>
            </a:r>
            <a:endParaRPr b="1" dirty="0">
              <a:solidFill>
                <a:srgbClr val="002060"/>
              </a:solidFill>
              <a:latin typeface="Papyrus" panose="03070502060502030205" pitchFamily="66" charset="0"/>
            </a:endParaRPr>
          </a:p>
        </p:txBody>
      </p:sp>
      <p:pic>
        <p:nvPicPr>
          <p:cNvPr id="2" name="Picture 1">
            <a:extLst>
              <a:ext uri="{FF2B5EF4-FFF2-40B4-BE49-F238E27FC236}">
                <a16:creationId xmlns:a16="http://schemas.microsoft.com/office/drawing/2014/main" id="{1F140960-C9CC-412B-89C1-573F206E9E35}"/>
              </a:ext>
            </a:extLst>
          </p:cNvPr>
          <p:cNvPicPr>
            <a:picLocks noChangeAspect="1"/>
          </p:cNvPicPr>
          <p:nvPr/>
        </p:nvPicPr>
        <p:blipFill>
          <a:blip r:embed="rId3"/>
          <a:stretch>
            <a:fillRect/>
          </a:stretch>
        </p:blipFill>
        <p:spPr>
          <a:xfrm>
            <a:off x="5524077" y="1532383"/>
            <a:ext cx="3269887" cy="3195482"/>
          </a:xfrm>
          <a:prstGeom prst="rect">
            <a:avLst/>
          </a:prstGeom>
        </p:spPr>
      </p:pic>
      <p:pic>
        <p:nvPicPr>
          <p:cNvPr id="3" name="Picture 2">
            <a:extLst>
              <a:ext uri="{FF2B5EF4-FFF2-40B4-BE49-F238E27FC236}">
                <a16:creationId xmlns:a16="http://schemas.microsoft.com/office/drawing/2014/main" id="{BAB98A84-DB58-4F2B-BD50-668BED913D9E}"/>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21878688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12A13973-3440-4BD9-BE4D-0EB30548DBD4}"/>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EC1EEC4A-DBDC-4BCA-8667-D513C1178F1D}"/>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3B.1-</a:t>
            </a:r>
            <a:fld id="{97892C90-5988-43DE-8CA6-F8FDB476525C}" type="slidenum">
              <a:rPr lang="en-US" altLang="en-US" sz="750">
                <a:solidFill>
                  <a:srgbClr val="000000"/>
                </a:solidFill>
              </a:rPr>
              <a:pPr/>
              <a:t>126</a:t>
            </a:fld>
            <a:endParaRPr lang="en-US" altLang="en-US" sz="750">
              <a:solidFill>
                <a:srgbClr val="000000"/>
              </a:solidFill>
            </a:endParaRPr>
          </a:p>
        </p:txBody>
      </p:sp>
      <p:pic>
        <p:nvPicPr>
          <p:cNvPr id="2" name="Picture 1">
            <a:extLst>
              <a:ext uri="{FF2B5EF4-FFF2-40B4-BE49-F238E27FC236}">
                <a16:creationId xmlns:a16="http://schemas.microsoft.com/office/drawing/2014/main" id="{DCAEBE42-B9B2-4C03-83CE-C25B5217615A}"/>
              </a:ext>
            </a:extLst>
          </p:cNvPr>
          <p:cNvPicPr>
            <a:picLocks noChangeAspect="1"/>
          </p:cNvPicPr>
          <p:nvPr/>
        </p:nvPicPr>
        <p:blipFill>
          <a:blip r:embed="rId3"/>
          <a:stretch>
            <a:fillRect/>
          </a:stretch>
        </p:blipFill>
        <p:spPr>
          <a:xfrm>
            <a:off x="122843" y="147782"/>
            <a:ext cx="4449158" cy="4812535"/>
          </a:xfrm>
          <a:prstGeom prst="rect">
            <a:avLst/>
          </a:prstGeom>
        </p:spPr>
      </p:pic>
      <p:pic>
        <p:nvPicPr>
          <p:cNvPr id="3" name="Picture 2">
            <a:extLst>
              <a:ext uri="{FF2B5EF4-FFF2-40B4-BE49-F238E27FC236}">
                <a16:creationId xmlns:a16="http://schemas.microsoft.com/office/drawing/2014/main" id="{1AA546B9-85B7-4FE8-B051-3E9FC44890FE}"/>
              </a:ext>
            </a:extLst>
          </p:cNvPr>
          <p:cNvPicPr>
            <a:picLocks noChangeAspect="1"/>
          </p:cNvPicPr>
          <p:nvPr/>
        </p:nvPicPr>
        <p:blipFill>
          <a:blip r:embed="rId4"/>
          <a:stretch>
            <a:fillRect/>
          </a:stretch>
        </p:blipFill>
        <p:spPr>
          <a:xfrm>
            <a:off x="4734940" y="359641"/>
            <a:ext cx="4175983" cy="3538104"/>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12A13973-3440-4BD9-BE4D-0EB30548DBD4}"/>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EC1EEC4A-DBDC-4BCA-8667-D513C1178F1D}"/>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3B.1-</a:t>
            </a:r>
            <a:fld id="{97892C90-5988-43DE-8CA6-F8FDB476525C}" type="slidenum">
              <a:rPr lang="en-US" altLang="en-US" sz="750">
                <a:solidFill>
                  <a:srgbClr val="000000"/>
                </a:solidFill>
              </a:rPr>
              <a:pPr/>
              <a:t>127</a:t>
            </a:fld>
            <a:endParaRPr lang="en-US" altLang="en-US" sz="750">
              <a:solidFill>
                <a:srgbClr val="000000"/>
              </a:solidFill>
            </a:endParaRPr>
          </a:p>
        </p:txBody>
      </p:sp>
      <p:pic>
        <p:nvPicPr>
          <p:cNvPr id="2052" name="Picture 1" descr="Screen Clipping">
            <a:extLst>
              <a:ext uri="{FF2B5EF4-FFF2-40B4-BE49-F238E27FC236}">
                <a16:creationId xmlns:a16="http://schemas.microsoft.com/office/drawing/2014/main" id="{BC49D19C-448E-43BB-9BC9-42525D8B1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0869" y="1085850"/>
            <a:ext cx="28622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35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8A08FAE7-A640-4BF1-8CAD-7483D90A4CDA}"/>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E6C1BD8E-78BD-4F30-BFEA-3A36C32932FB}"/>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3B.1-</a:t>
            </a:r>
            <a:fld id="{0B7DEB4F-0173-4852-ABF7-057402F3B9E5}" type="slidenum">
              <a:rPr lang="en-US" altLang="en-US" sz="750">
                <a:solidFill>
                  <a:srgbClr val="000000"/>
                </a:solidFill>
              </a:rPr>
              <a:pPr/>
              <a:t>128</a:t>
            </a:fld>
            <a:endParaRPr lang="en-US" altLang="en-US" sz="750">
              <a:solidFill>
                <a:srgbClr val="000000"/>
              </a:solidFill>
            </a:endParaRPr>
          </a:p>
        </p:txBody>
      </p:sp>
      <p:sp>
        <p:nvSpPr>
          <p:cNvPr id="3076" name="Rectangle 1">
            <a:extLst>
              <a:ext uri="{FF2B5EF4-FFF2-40B4-BE49-F238E27FC236}">
                <a16:creationId xmlns:a16="http://schemas.microsoft.com/office/drawing/2014/main" id="{43EEBF91-80C1-4BC5-B58E-729BDE61C6AE}"/>
              </a:ext>
            </a:extLst>
          </p:cNvPr>
          <p:cNvSpPr>
            <a:spLocks noGrp="1" noChangeArrowheads="1"/>
          </p:cNvSpPr>
          <p:nvPr>
            <p:ph type="body" idx="4294967295"/>
          </p:nvPr>
        </p:nvSpPr>
        <p:spPr bwMode="auto">
          <a:xfrm>
            <a:off x="1543050" y="1365647"/>
            <a:ext cx="6057900" cy="29086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	Numbers that end in the digit </a:t>
            </a:r>
            <a:r>
              <a:rPr lang="en-US" altLang="en-US" b="1" dirty="0"/>
              <a:t>1</a:t>
            </a:r>
            <a:r>
              <a:rPr lang="en-US" altLang="en-US" dirty="0"/>
              <a:t> are not usually hyphenated. They use the conjunction </a:t>
            </a:r>
            <a:r>
              <a:rPr lang="en-US" altLang="en-US" b="1" dirty="0">
                <a:solidFill>
                  <a:srgbClr val="2483C8"/>
                </a:solidFill>
              </a:rPr>
              <a:t>et</a:t>
            </a:r>
            <a:r>
              <a:rPr lang="en-US" altLang="en-US" dirty="0"/>
              <a:t> instead.</a:t>
            </a: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spcBef>
                <a:spcPts val="235"/>
              </a:spcBef>
              <a:spcAft>
                <a:spcPts val="235"/>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sz="750" dirty="0"/>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	Note that </a:t>
            </a:r>
            <a:r>
              <a:rPr lang="en-US" altLang="en-US" b="1" dirty="0"/>
              <a:t>81</a:t>
            </a:r>
            <a:r>
              <a:rPr lang="en-US" altLang="en-US" dirty="0"/>
              <a:t> and </a:t>
            </a:r>
            <a:r>
              <a:rPr lang="en-US" altLang="en-US" b="1" dirty="0"/>
              <a:t>91</a:t>
            </a:r>
            <a:r>
              <a:rPr lang="en-US" altLang="en-US" dirty="0"/>
              <a:t> are exceptions:</a:t>
            </a:r>
          </a:p>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dirty="0"/>
          </a:p>
          <a:p>
            <a:pPr>
              <a:spcBef>
                <a:spcPts val="235"/>
              </a:spcBef>
              <a:spcAft>
                <a:spcPts val="235"/>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n-US" sz="750" dirty="0"/>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	The number </a:t>
            </a:r>
            <a:r>
              <a:rPr lang="en-US" altLang="en-US" b="1" dirty="0" err="1">
                <a:solidFill>
                  <a:srgbClr val="2483C8"/>
                </a:solidFill>
              </a:rPr>
              <a:t>quatre-vingts</a:t>
            </a:r>
            <a:r>
              <a:rPr lang="en-US" altLang="en-US" dirty="0"/>
              <a:t> ends in </a:t>
            </a:r>
            <a:r>
              <a:rPr lang="en-US" altLang="en-US" b="1" dirty="0">
                <a:solidFill>
                  <a:srgbClr val="2483C8"/>
                </a:solidFill>
              </a:rPr>
              <a:t>-s</a:t>
            </a:r>
            <a:r>
              <a:rPr lang="en-US" altLang="en-US" dirty="0"/>
              <a:t>, but there is no </a:t>
            </a:r>
            <a:r>
              <a:rPr lang="en-US" altLang="en-US" b="1" dirty="0">
                <a:solidFill>
                  <a:srgbClr val="2483C8"/>
                </a:solidFill>
              </a:rPr>
              <a:t>-s</a:t>
            </a:r>
            <a:r>
              <a:rPr lang="en-US" altLang="en-US" dirty="0"/>
              <a:t> when it is followed by another number.</a:t>
            </a:r>
          </a:p>
        </p:txBody>
      </p:sp>
      <p:pic>
        <p:nvPicPr>
          <p:cNvPr id="3077" name="Picture 1" descr="Screen Clipping">
            <a:extLst>
              <a:ext uri="{FF2B5EF4-FFF2-40B4-BE49-F238E27FC236}">
                <a16:creationId xmlns:a16="http://schemas.microsoft.com/office/drawing/2014/main" id="{1B4417CE-B355-43B2-9833-43B92629CA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64557"/>
            <a:ext cx="5029200"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descr="Screen Clipping">
            <a:extLst>
              <a:ext uri="{FF2B5EF4-FFF2-40B4-BE49-F238E27FC236}">
                <a16:creationId xmlns:a16="http://schemas.microsoft.com/office/drawing/2014/main" id="{CD3F7417-9311-4A59-AEC6-71F105D74A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3143250"/>
            <a:ext cx="35433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descr="Screen Clipping">
            <a:extLst>
              <a:ext uri="{FF2B5EF4-FFF2-40B4-BE49-F238E27FC236}">
                <a16:creationId xmlns:a16="http://schemas.microsoft.com/office/drawing/2014/main" id="{58F63C12-0D1F-4DCF-B7C1-D4167F931C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380310"/>
            <a:ext cx="5486400" cy="42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Lesson 3B.2</a:t>
            </a:r>
          </a:p>
          <a:p>
            <a:pPr marL="0" lvl="0" indent="0">
              <a:spcAft>
                <a:spcPts val="1200"/>
              </a:spcAft>
              <a:buNone/>
            </a:pPr>
            <a:r>
              <a:rPr lang="en-US" dirty="0"/>
              <a:t>	</a:t>
            </a:r>
            <a:r>
              <a:rPr lang="en-US" b="1" dirty="0">
                <a:solidFill>
                  <a:srgbClr val="002060"/>
                </a:solidFill>
                <a:latin typeface="Papyrus" panose="03070502060502030205" pitchFamily="66" charset="0"/>
              </a:rPr>
              <a:t> Comment </a:t>
            </a:r>
            <a:r>
              <a:rPr lang="en-US" b="1" dirty="0" err="1">
                <a:solidFill>
                  <a:srgbClr val="002060"/>
                </a:solidFill>
                <a:latin typeface="Papyrus" panose="03070502060502030205" pitchFamily="66" charset="0"/>
              </a:rPr>
              <a:t>sont-ils</a:t>
            </a:r>
            <a:r>
              <a:rPr lang="en-US" b="1" dirty="0">
                <a:solidFill>
                  <a:srgbClr val="002060"/>
                </a:solidFill>
                <a:latin typeface="Papyrus" panose="03070502060502030205" pitchFamily="66" charset="0"/>
              </a:rPr>
              <a:t>?</a:t>
            </a:r>
            <a:endParaRPr b="1" dirty="0">
              <a:solidFill>
                <a:srgbClr val="002060"/>
              </a:solidFill>
              <a:latin typeface="Papyrus" panose="03070502060502030205" pitchFamily="66" charset="0"/>
            </a:endParaRPr>
          </a:p>
        </p:txBody>
      </p:sp>
      <p:pic>
        <p:nvPicPr>
          <p:cNvPr id="2" name="Picture 1">
            <a:extLst>
              <a:ext uri="{FF2B5EF4-FFF2-40B4-BE49-F238E27FC236}">
                <a16:creationId xmlns:a16="http://schemas.microsoft.com/office/drawing/2014/main" id="{1F140960-C9CC-412B-89C1-573F206E9E35}"/>
              </a:ext>
            </a:extLst>
          </p:cNvPr>
          <p:cNvPicPr>
            <a:picLocks noChangeAspect="1"/>
          </p:cNvPicPr>
          <p:nvPr/>
        </p:nvPicPr>
        <p:blipFill>
          <a:blip r:embed="rId3"/>
          <a:stretch>
            <a:fillRect/>
          </a:stretch>
        </p:blipFill>
        <p:spPr>
          <a:xfrm>
            <a:off x="5016077" y="1829100"/>
            <a:ext cx="3269887" cy="3195482"/>
          </a:xfrm>
          <a:prstGeom prst="rect">
            <a:avLst/>
          </a:prstGeom>
        </p:spPr>
      </p:pic>
      <p:pic>
        <p:nvPicPr>
          <p:cNvPr id="3" name="Picture 2">
            <a:extLst>
              <a:ext uri="{FF2B5EF4-FFF2-40B4-BE49-F238E27FC236}">
                <a16:creationId xmlns:a16="http://schemas.microsoft.com/office/drawing/2014/main" id="{EC535A44-E1C4-43C1-A043-1D2193FFA024}"/>
              </a:ext>
            </a:extLst>
          </p:cNvPr>
          <p:cNvPicPr>
            <a:picLocks noChangeAspect="1"/>
          </p:cNvPicPr>
          <p:nvPr/>
        </p:nvPicPr>
        <p:blipFill>
          <a:blip r:embed="rId4"/>
          <a:stretch>
            <a:fillRect/>
          </a:stretch>
        </p:blipFill>
        <p:spPr>
          <a:xfrm>
            <a:off x="235109" y="123248"/>
            <a:ext cx="1390491" cy="1798810"/>
          </a:xfrm>
          <a:prstGeom prst="rect">
            <a:avLst/>
          </a:prstGeom>
        </p:spPr>
      </p:pic>
    </p:spTree>
    <p:extLst>
      <p:ext uri="{BB962C8B-B14F-4D97-AF65-F5344CB8AC3E}">
        <p14:creationId xmlns:p14="http://schemas.microsoft.com/office/powerpoint/2010/main" val="4254868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248571"/>
            <a:ext cx="4045198" cy="4766774"/>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r>
              <a:rPr lang="en-US" dirty="0" err="1"/>
              <a:t>Unité</a:t>
            </a:r>
            <a:r>
              <a:rPr lang="en-US" dirty="0"/>
              <a:t> 1 Salut !</a:t>
            </a:r>
          </a:p>
          <a:p>
            <a:pPr marL="0" lvl="0" indent="0" algn="l" rtl="0">
              <a:spcBef>
                <a:spcPts val="0"/>
              </a:spcBef>
              <a:spcAft>
                <a:spcPts val="1200"/>
              </a:spcAft>
              <a:buNone/>
            </a:pPr>
            <a:r>
              <a:rPr lang="en-US" dirty="0"/>
              <a:t>Lesson 1A.1</a:t>
            </a:r>
          </a:p>
          <a:p>
            <a:pPr marL="0" lvl="0" indent="0" algn="l" rtl="0">
              <a:spcBef>
                <a:spcPts val="0"/>
              </a:spcBef>
              <a:spcAft>
                <a:spcPts val="1200"/>
              </a:spcAft>
              <a:buNone/>
            </a:pPr>
            <a:r>
              <a:rPr lang="en-US" dirty="0"/>
              <a:t>	      </a:t>
            </a:r>
            <a:r>
              <a:rPr lang="fr-FR" sz="2800" b="1" dirty="0">
                <a:solidFill>
                  <a:srgbClr val="002060"/>
                </a:solidFill>
                <a:latin typeface="Papyrus" panose="03070502060502030205" pitchFamily="66" charset="0"/>
              </a:rPr>
              <a:t>Ça va?</a:t>
            </a:r>
            <a:endParaRPr lang="fr-FR" b="1" dirty="0">
              <a:solidFill>
                <a:srgbClr val="002060"/>
              </a:solidFill>
              <a:latin typeface="Papyrus" panose="03070502060502030205" pitchFamily="66" charset="0"/>
            </a:endParaRPr>
          </a:p>
        </p:txBody>
      </p:sp>
      <p:pic>
        <p:nvPicPr>
          <p:cNvPr id="2" name="Picture 1">
            <a:extLst>
              <a:ext uri="{FF2B5EF4-FFF2-40B4-BE49-F238E27FC236}">
                <a16:creationId xmlns:a16="http://schemas.microsoft.com/office/drawing/2014/main" id="{5D2C5DB0-4B57-4AD3-A0EE-B8B594D156E0}"/>
              </a:ext>
            </a:extLst>
          </p:cNvPr>
          <p:cNvPicPr>
            <a:picLocks noChangeAspect="1"/>
          </p:cNvPicPr>
          <p:nvPr/>
        </p:nvPicPr>
        <p:blipFill>
          <a:blip r:embed="rId3"/>
          <a:stretch>
            <a:fillRect/>
          </a:stretch>
        </p:blipFill>
        <p:spPr>
          <a:xfrm>
            <a:off x="5439121" y="1793920"/>
            <a:ext cx="2637687" cy="3101009"/>
          </a:xfrm>
          <a:prstGeom prst="rect">
            <a:avLst/>
          </a:prstGeom>
        </p:spPr>
      </p:pic>
      <p:pic>
        <p:nvPicPr>
          <p:cNvPr id="7" name="Picture 6">
            <a:extLst>
              <a:ext uri="{FF2B5EF4-FFF2-40B4-BE49-F238E27FC236}">
                <a16:creationId xmlns:a16="http://schemas.microsoft.com/office/drawing/2014/main" id="{55E68A53-CE1F-4E63-8F4E-74FA5AAA6E15}"/>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1134192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19DFE5E7-283D-4B8B-9515-4130E9A228F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5692AADE-9D65-46B4-A63A-82684F2E236E}"/>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00D5BC44-71E1-4B90-A66A-A747E07FA351}" type="slidenum">
              <a:rPr lang="en-US" altLang="en-US" sz="750">
                <a:solidFill>
                  <a:srgbClr val="000000"/>
                </a:solidFill>
              </a:rPr>
              <a:pPr/>
              <a:t>130</a:t>
            </a:fld>
            <a:endParaRPr lang="en-US" altLang="en-US" sz="750">
              <a:solidFill>
                <a:srgbClr val="000000"/>
              </a:solidFill>
            </a:endParaRPr>
          </a:p>
        </p:txBody>
      </p:sp>
      <p:sp>
        <p:nvSpPr>
          <p:cNvPr id="2052" name="Rectangle 1">
            <a:extLst>
              <a:ext uri="{FF2B5EF4-FFF2-40B4-BE49-F238E27FC236}">
                <a16:creationId xmlns:a16="http://schemas.microsoft.com/office/drawing/2014/main" id="{EC118C4A-C169-4C6B-9BDD-3AECD8DB94F0}"/>
              </a:ext>
            </a:extLst>
          </p:cNvPr>
          <p:cNvSpPr>
            <a:spLocks noGrp="1" noChangeArrowheads="1"/>
          </p:cNvSpPr>
          <p:nvPr>
            <p:ph type="body" idx="4294967295"/>
          </p:nvPr>
        </p:nvSpPr>
        <p:spPr bwMode="auto">
          <a:xfrm>
            <a:off x="1657350" y="1329928"/>
            <a:ext cx="6000750" cy="15847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You have already learned expressions in French containing prepositions like </a:t>
            </a:r>
            <a:r>
              <a:rPr lang="en-US" altLang="en-US" b="1" dirty="0">
                <a:solidFill>
                  <a:srgbClr val="2483C8"/>
                </a:solidFill>
              </a:rPr>
              <a:t>à</a:t>
            </a:r>
            <a:r>
              <a:rPr lang="en-US" altLang="en-US" dirty="0"/>
              <a:t>, </a:t>
            </a:r>
            <a:r>
              <a:rPr lang="en-US" altLang="en-US" b="1" dirty="0">
                <a:solidFill>
                  <a:srgbClr val="2483C8"/>
                </a:solidFill>
              </a:rPr>
              <a:t>de</a:t>
            </a:r>
            <a:r>
              <a:rPr lang="en-US" altLang="en-US" dirty="0"/>
              <a:t>, and </a:t>
            </a:r>
            <a:r>
              <a:rPr lang="en-US" altLang="en-US" b="1" dirty="0" err="1">
                <a:solidFill>
                  <a:srgbClr val="2483C8"/>
                </a:solidFill>
              </a:rPr>
              <a:t>en</a:t>
            </a:r>
            <a:r>
              <a:rPr lang="en-US" altLang="en-US" dirty="0"/>
              <a:t>. Prepositions  of location describe the location of something or someone in relation to something or someone else.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D3103EAA-9C7A-49FF-8A18-5C96187C476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A60BE69F-1CD3-48D5-97E1-485FEA97DC59}"/>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00C8F43A-C261-4249-B4ED-BF4C9F830E22}" type="slidenum">
              <a:rPr lang="en-US" altLang="en-US" sz="750">
                <a:solidFill>
                  <a:srgbClr val="000000"/>
                </a:solidFill>
              </a:rPr>
              <a:pPr/>
              <a:t>131</a:t>
            </a:fld>
            <a:endParaRPr lang="en-US" altLang="en-US" sz="750">
              <a:solidFill>
                <a:srgbClr val="000000"/>
              </a:solidFill>
            </a:endParaRPr>
          </a:p>
        </p:txBody>
      </p:sp>
      <p:sp>
        <p:nvSpPr>
          <p:cNvPr id="6" name="Rectangle 1">
            <a:extLst>
              <a:ext uri="{FF2B5EF4-FFF2-40B4-BE49-F238E27FC236}">
                <a16:creationId xmlns:a16="http://schemas.microsoft.com/office/drawing/2014/main" id="{41A4FA85-6A9D-43F6-926A-48B9F581EAE2}"/>
              </a:ext>
            </a:extLst>
          </p:cNvPr>
          <p:cNvSpPr txBox="1">
            <a:spLocks noChangeArrowheads="1"/>
          </p:cNvSpPr>
          <p:nvPr/>
        </p:nvSpPr>
        <p:spPr>
          <a:xfrm>
            <a:off x="1543050" y="1384698"/>
            <a:ext cx="6057900" cy="1244203"/>
          </a:xfrm>
          <a:prstGeom prst="rect">
            <a:avLst/>
          </a:prstGeom>
          <a:ln/>
        </p:spPr>
        <p:txBody>
          <a:bodyPr/>
          <a:lstStyle>
            <a:lvl1pPr marL="342900" indent="-342900" algn="l" defTabSz="457200" rtl="0" fontAlgn="base">
              <a:spcBef>
                <a:spcPts val="750"/>
              </a:spcBef>
              <a:spcAft>
                <a:spcPts val="75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Use the preposition </a:t>
            </a:r>
            <a:r>
              <a:rPr lang="en-US" altLang="en-US" sz="1800" b="1" dirty="0">
                <a:solidFill>
                  <a:srgbClr val="2483C8"/>
                </a:solidFill>
              </a:rPr>
              <a:t>à</a:t>
            </a:r>
            <a:r>
              <a:rPr lang="en-US" altLang="en-US" sz="1800" dirty="0"/>
              <a:t> before the name of any city to express </a:t>
            </a:r>
            <a:r>
              <a:rPr lang="en-US" altLang="en-US" sz="1800" i="1" dirty="0"/>
              <a:t>in</a:t>
            </a:r>
            <a:r>
              <a:rPr lang="en-US" altLang="en-US" sz="1800" dirty="0"/>
              <a:t>, </a:t>
            </a:r>
            <a:r>
              <a:rPr lang="en-US" altLang="en-US" sz="1800" i="1" dirty="0"/>
              <a:t>to</a:t>
            </a:r>
            <a:r>
              <a:rPr lang="en-US" altLang="en-US" sz="1800" dirty="0"/>
              <a:t>. The preposition that accompanies </a:t>
            </a:r>
            <a:br>
              <a:rPr lang="en-US" altLang="en-US" sz="1800" dirty="0"/>
            </a:br>
            <a:r>
              <a:rPr lang="en-US" altLang="en-US" sz="1800" dirty="0"/>
              <a:t>the name of a country varies, but you can use </a:t>
            </a:r>
            <a:r>
              <a:rPr lang="en-US" altLang="en-US" sz="1800" b="1" dirty="0">
                <a:solidFill>
                  <a:srgbClr val="2483C8"/>
                </a:solidFill>
              </a:rPr>
              <a:t>en</a:t>
            </a:r>
            <a:r>
              <a:rPr lang="en-US" altLang="en-US" sz="1800" dirty="0"/>
              <a:t> </a:t>
            </a:r>
            <a:br>
              <a:rPr lang="en-US" altLang="en-US" sz="1800" dirty="0"/>
            </a:br>
            <a:r>
              <a:rPr lang="en-US" altLang="en-US" sz="1800" dirty="0"/>
              <a:t>in many cases. </a:t>
            </a:r>
          </a:p>
        </p:txBody>
      </p:sp>
      <p:pic>
        <p:nvPicPr>
          <p:cNvPr id="3077" name="Picture 1" descr="Screen Clipping">
            <a:extLst>
              <a:ext uri="{FF2B5EF4-FFF2-40B4-BE49-F238E27FC236}">
                <a16:creationId xmlns:a16="http://schemas.microsoft.com/office/drawing/2014/main" id="{5A1AA90B-CCD7-4BE6-B20E-D30A7BA22C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621757"/>
            <a:ext cx="4914900" cy="217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E37A9394-AF58-41E2-8B35-E5D3359259F5}"/>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6BCD086A-65AF-4887-B1F6-91155A80D513}"/>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D226BD46-D60E-4E3E-AC7E-2AD571D3AF4E}" type="slidenum">
              <a:rPr lang="en-US" altLang="en-US" sz="750">
                <a:solidFill>
                  <a:srgbClr val="000000"/>
                </a:solidFill>
              </a:rPr>
              <a:pPr/>
              <a:t>132</a:t>
            </a:fld>
            <a:endParaRPr lang="en-US" altLang="en-US" sz="750">
              <a:solidFill>
                <a:srgbClr val="000000"/>
              </a:solidFill>
            </a:endParaRPr>
          </a:p>
        </p:txBody>
      </p:sp>
      <p:sp>
        <p:nvSpPr>
          <p:cNvPr id="6" name="Rectangle 1">
            <a:extLst>
              <a:ext uri="{FF2B5EF4-FFF2-40B4-BE49-F238E27FC236}">
                <a16:creationId xmlns:a16="http://schemas.microsoft.com/office/drawing/2014/main" id="{910C63FD-1B15-4C50-8A5A-5ECFD9536DAA}"/>
              </a:ext>
            </a:extLst>
          </p:cNvPr>
          <p:cNvSpPr txBox="1">
            <a:spLocks noChangeArrowheads="1"/>
          </p:cNvSpPr>
          <p:nvPr/>
        </p:nvSpPr>
        <p:spPr>
          <a:xfrm>
            <a:off x="1543050" y="1384698"/>
            <a:ext cx="6057900" cy="1244203"/>
          </a:xfrm>
          <a:prstGeom prst="rect">
            <a:avLst/>
          </a:prstGeom>
          <a:ln/>
        </p:spPr>
        <p:txBody>
          <a:bodyPr/>
          <a:lstStyle>
            <a:lvl1pPr marL="342900" indent="-342900" algn="l" defTabSz="457200" rtl="0" fontAlgn="base">
              <a:spcBef>
                <a:spcPts val="750"/>
              </a:spcBef>
              <a:spcAft>
                <a:spcPts val="75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Use the forms </a:t>
            </a:r>
            <a:r>
              <a:rPr lang="en-US" altLang="en-US" sz="1800" b="1" dirty="0">
                <a:solidFill>
                  <a:srgbClr val="2483C8"/>
                </a:solidFill>
              </a:rPr>
              <a:t>du</a:t>
            </a:r>
            <a:r>
              <a:rPr lang="en-US" altLang="en-US" sz="1800" dirty="0"/>
              <a:t>, </a:t>
            </a:r>
            <a:r>
              <a:rPr lang="en-US" altLang="en-US" sz="1800" b="1" dirty="0">
                <a:solidFill>
                  <a:srgbClr val="2483C8"/>
                </a:solidFill>
              </a:rPr>
              <a:t>de</a:t>
            </a:r>
            <a:r>
              <a:rPr lang="en-US" altLang="en-US" sz="1800" dirty="0"/>
              <a:t> </a:t>
            </a:r>
            <a:r>
              <a:rPr lang="en-US" altLang="en-US" sz="1800" b="1" dirty="0">
                <a:solidFill>
                  <a:srgbClr val="2483C8"/>
                </a:solidFill>
              </a:rPr>
              <a:t>la</a:t>
            </a:r>
            <a:r>
              <a:rPr lang="en-US" altLang="en-US" sz="1800" dirty="0"/>
              <a:t>, </a:t>
            </a:r>
            <a:r>
              <a:rPr lang="en-US" altLang="en-US" sz="1800" b="1" dirty="0">
                <a:solidFill>
                  <a:srgbClr val="2483C8"/>
                </a:solidFill>
              </a:rPr>
              <a:t>de l’</a:t>
            </a:r>
            <a:r>
              <a:rPr lang="en-US" altLang="en-US" sz="1800" dirty="0"/>
              <a:t> and </a:t>
            </a:r>
            <a:r>
              <a:rPr lang="en-US" altLang="en-US" sz="1800" b="1" dirty="0">
                <a:solidFill>
                  <a:srgbClr val="2483C8"/>
                </a:solidFill>
              </a:rPr>
              <a:t>des</a:t>
            </a:r>
            <a:r>
              <a:rPr lang="en-US" altLang="en-US" sz="1800" dirty="0">
                <a:solidFill>
                  <a:srgbClr val="2483C8"/>
                </a:solidFill>
              </a:rPr>
              <a:t> </a:t>
            </a:r>
            <a:r>
              <a:rPr lang="en-US" altLang="en-US" sz="1800" dirty="0"/>
              <a:t>in prepositional expressions when they are appropriate.</a:t>
            </a:r>
          </a:p>
        </p:txBody>
      </p:sp>
      <p:pic>
        <p:nvPicPr>
          <p:cNvPr id="4101" name="Picture 1" descr="Screen Clipping">
            <a:extLst>
              <a:ext uri="{FF2B5EF4-FFF2-40B4-BE49-F238E27FC236}">
                <a16:creationId xmlns:a16="http://schemas.microsoft.com/office/drawing/2014/main" id="{52F0FC5D-BA42-4A8B-BD1D-FB32B08CCE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171700"/>
            <a:ext cx="5772150" cy="10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13E806B1-188A-4FA1-99DC-EA6BE2DC5C0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6ACB621E-D6AE-43EB-855A-364C709DD52E}"/>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5A1178EA-4D41-46CC-97C0-6DC0FA996BFA}" type="slidenum">
              <a:rPr lang="en-US" altLang="en-US" sz="750">
                <a:solidFill>
                  <a:srgbClr val="000000"/>
                </a:solidFill>
              </a:rPr>
              <a:pPr/>
              <a:t>133</a:t>
            </a:fld>
            <a:endParaRPr lang="en-US" altLang="en-US" sz="750">
              <a:solidFill>
                <a:srgbClr val="000000"/>
              </a:solidFill>
            </a:endParaRPr>
          </a:p>
        </p:txBody>
      </p:sp>
      <p:sp>
        <p:nvSpPr>
          <p:cNvPr id="5124" name="Rectangle 1">
            <a:extLst>
              <a:ext uri="{FF2B5EF4-FFF2-40B4-BE49-F238E27FC236}">
                <a16:creationId xmlns:a16="http://schemas.microsoft.com/office/drawing/2014/main" id="{3C2889D1-20BB-4F87-8770-998D7F17B2CD}"/>
              </a:ext>
            </a:extLst>
          </p:cNvPr>
          <p:cNvSpPr>
            <a:spLocks noGrp="1" noChangeArrowheads="1"/>
          </p:cNvSpPr>
          <p:nvPr>
            <p:ph type="body" idx="4294967295"/>
          </p:nvPr>
        </p:nvSpPr>
        <p:spPr bwMode="auto">
          <a:xfrm>
            <a:off x="1543050" y="1378744"/>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You can further modify prepositions of location by </a:t>
            </a:r>
            <a:br>
              <a:rPr lang="en-US" altLang="en-US"/>
            </a:br>
            <a:r>
              <a:rPr lang="en-US" altLang="en-US"/>
              <a:t>using intensifiers such as </a:t>
            </a:r>
            <a:r>
              <a:rPr lang="en-US" altLang="en-US" b="1">
                <a:solidFill>
                  <a:srgbClr val="2483C8"/>
                </a:solidFill>
              </a:rPr>
              <a:t>tout</a:t>
            </a:r>
            <a:r>
              <a:rPr lang="en-US" altLang="en-US">
                <a:solidFill>
                  <a:srgbClr val="2483C8"/>
                </a:solidFill>
              </a:rPr>
              <a:t> </a:t>
            </a:r>
            <a:r>
              <a:rPr lang="en-US" altLang="en-US"/>
              <a:t>(</a:t>
            </a:r>
            <a:r>
              <a:rPr lang="en-US" altLang="en-US" i="1"/>
              <a:t>very, really</a:t>
            </a:r>
            <a:r>
              <a:rPr lang="en-US" altLang="en-US"/>
              <a:t>) and</a:t>
            </a:r>
            <a:br>
              <a:rPr lang="en-US" altLang="en-US"/>
            </a:br>
            <a:r>
              <a:rPr lang="en-US" altLang="en-US" b="1">
                <a:solidFill>
                  <a:srgbClr val="2483C8"/>
                </a:solidFill>
              </a:rPr>
              <a:t>juste</a:t>
            </a:r>
            <a:r>
              <a:rPr lang="en-US" altLang="en-US">
                <a:solidFill>
                  <a:srgbClr val="2483C8"/>
                </a:solidFill>
              </a:rPr>
              <a:t> </a:t>
            </a:r>
            <a:r>
              <a:rPr lang="en-US" altLang="en-US"/>
              <a:t>(</a:t>
            </a:r>
            <a:r>
              <a:rPr lang="en-US" altLang="en-US" i="1"/>
              <a:t>just, right</a:t>
            </a:r>
            <a:r>
              <a:rPr lang="en-US" altLang="en-US"/>
              <a:t>).</a:t>
            </a:r>
          </a:p>
        </p:txBody>
      </p:sp>
      <p:pic>
        <p:nvPicPr>
          <p:cNvPr id="5125" name="Picture 1" descr="Screen Clipping">
            <a:extLst>
              <a:ext uri="{FF2B5EF4-FFF2-40B4-BE49-F238E27FC236}">
                <a16:creationId xmlns:a16="http://schemas.microsoft.com/office/drawing/2014/main" id="{1740A450-B2A4-4455-8656-4FB1AB19C5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428875"/>
            <a:ext cx="56007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5F025618-EBD2-4562-B724-0C2830B26473}"/>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4C571519-A94F-4DF8-A762-419ACD8245E2}"/>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7D217084-A417-43A6-8854-03F642B6B2A0}" type="slidenum">
              <a:rPr lang="en-US" altLang="en-US" sz="750">
                <a:solidFill>
                  <a:srgbClr val="000000"/>
                </a:solidFill>
              </a:rPr>
              <a:pPr/>
              <a:t>134</a:t>
            </a:fld>
            <a:endParaRPr lang="en-US" altLang="en-US" sz="750">
              <a:solidFill>
                <a:srgbClr val="000000"/>
              </a:solidFill>
            </a:endParaRPr>
          </a:p>
        </p:txBody>
      </p:sp>
      <p:sp>
        <p:nvSpPr>
          <p:cNvPr id="6148" name="Rectangle 1">
            <a:extLst>
              <a:ext uri="{FF2B5EF4-FFF2-40B4-BE49-F238E27FC236}">
                <a16:creationId xmlns:a16="http://schemas.microsoft.com/office/drawing/2014/main" id="{A6E23F2D-D344-4919-9AC7-567A4D9D6416}"/>
              </a:ext>
            </a:extLst>
          </p:cNvPr>
          <p:cNvSpPr>
            <a:spLocks noGrp="1" noChangeArrowheads="1"/>
          </p:cNvSpPr>
          <p:nvPr>
            <p:ph type="body" idx="4294967295"/>
          </p:nvPr>
        </p:nvSpPr>
        <p:spPr bwMode="auto">
          <a:xfrm>
            <a:off x="1543050" y="1428750"/>
            <a:ext cx="56007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You may use a preposition without the word </a:t>
            </a:r>
            <a:r>
              <a:rPr lang="en-US" altLang="en-US" b="1">
                <a:solidFill>
                  <a:srgbClr val="2483C8"/>
                </a:solidFill>
              </a:rPr>
              <a:t>de</a:t>
            </a:r>
            <a:r>
              <a:rPr lang="en-US" altLang="en-US"/>
              <a:t> if it is not followed by a noun.</a:t>
            </a:r>
          </a:p>
        </p:txBody>
      </p:sp>
      <p:pic>
        <p:nvPicPr>
          <p:cNvPr id="6149" name="Picture 1" descr="Screen Clipping">
            <a:extLst>
              <a:ext uri="{FF2B5EF4-FFF2-40B4-BE49-F238E27FC236}">
                <a16:creationId xmlns:a16="http://schemas.microsoft.com/office/drawing/2014/main" id="{92426274-E497-421E-8EE8-EE1C38977B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171700"/>
            <a:ext cx="560070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C058EEF1-4C78-42C2-9703-98617739428E}"/>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FFF16B2A-4548-4406-9201-F6553FA0094E}"/>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EB38391A-3880-484B-A6BA-A1E0D923B29E}" type="slidenum">
              <a:rPr lang="en-US" altLang="en-US" sz="750">
                <a:solidFill>
                  <a:srgbClr val="000000"/>
                </a:solidFill>
              </a:rPr>
              <a:pPr/>
              <a:t>135</a:t>
            </a:fld>
            <a:endParaRPr lang="en-US" altLang="en-US" sz="750">
              <a:solidFill>
                <a:srgbClr val="000000"/>
              </a:solidFill>
            </a:endParaRPr>
          </a:p>
        </p:txBody>
      </p:sp>
      <p:sp>
        <p:nvSpPr>
          <p:cNvPr id="7172" name="Rectangle 1">
            <a:extLst>
              <a:ext uri="{FF2B5EF4-FFF2-40B4-BE49-F238E27FC236}">
                <a16:creationId xmlns:a16="http://schemas.microsoft.com/office/drawing/2014/main" id="{AF361178-5C7A-42B5-B59E-7CDF8336857A}"/>
              </a:ext>
            </a:extLst>
          </p:cNvPr>
          <p:cNvSpPr>
            <a:spLocks noGrp="1" noChangeArrowheads="1"/>
          </p:cNvSpPr>
          <p:nvPr>
            <p:ph type="body" idx="4294967295"/>
          </p:nvPr>
        </p:nvSpPr>
        <p:spPr bwMode="auto">
          <a:xfrm>
            <a:off x="1543050" y="1428750"/>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The preposition </a:t>
            </a:r>
            <a:r>
              <a:rPr lang="en-US" altLang="en-US" b="1">
                <a:solidFill>
                  <a:srgbClr val="2483C8"/>
                </a:solidFill>
              </a:rPr>
              <a:t>chez</a:t>
            </a:r>
            <a:r>
              <a:rPr lang="en-US" altLang="en-US"/>
              <a:t> has no exact English equivalent. </a:t>
            </a:r>
            <a:br>
              <a:rPr lang="en-US" altLang="en-US"/>
            </a:br>
            <a:r>
              <a:rPr lang="en-US" altLang="en-US"/>
              <a:t>It expresses the idea of </a:t>
            </a:r>
            <a:r>
              <a:rPr lang="en-US" altLang="en-US" i="1"/>
              <a:t>at</a:t>
            </a:r>
            <a:r>
              <a:rPr lang="en-US" altLang="en-US"/>
              <a:t> or </a:t>
            </a:r>
            <a:r>
              <a:rPr lang="en-US" altLang="en-US" i="1"/>
              <a:t>to someone’s house </a:t>
            </a:r>
            <a:br>
              <a:rPr lang="en-US" altLang="en-US" i="1"/>
            </a:br>
            <a:r>
              <a:rPr lang="en-US" altLang="en-US"/>
              <a:t>or </a:t>
            </a:r>
            <a:r>
              <a:rPr lang="en-US" altLang="en-US" i="1"/>
              <a:t>place</a:t>
            </a:r>
            <a:r>
              <a:rPr lang="en-US" altLang="en-US"/>
              <a:t>.</a:t>
            </a:r>
          </a:p>
        </p:txBody>
      </p:sp>
      <p:pic>
        <p:nvPicPr>
          <p:cNvPr id="7173" name="Picture 1" descr="Screen Clipping">
            <a:extLst>
              <a:ext uri="{FF2B5EF4-FFF2-40B4-BE49-F238E27FC236}">
                <a16:creationId xmlns:a16="http://schemas.microsoft.com/office/drawing/2014/main" id="{D6E40B61-7E63-45D9-BB93-7795133674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431257"/>
            <a:ext cx="5829300" cy="8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A587DC44-28AE-4EEC-952D-E889B7FA641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3722170F-0BDD-49D5-BFA6-B4554736D17F}"/>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056ACF25-9511-418E-BDEA-2C049BB40676}" type="slidenum">
              <a:rPr lang="en-US" altLang="en-US" sz="750">
                <a:solidFill>
                  <a:srgbClr val="000000"/>
                </a:solidFill>
              </a:rPr>
              <a:pPr/>
              <a:t>136</a:t>
            </a:fld>
            <a:endParaRPr lang="en-US" altLang="en-US" sz="750">
              <a:solidFill>
                <a:srgbClr val="000000"/>
              </a:solidFill>
            </a:endParaRPr>
          </a:p>
        </p:txBody>
      </p:sp>
      <p:sp>
        <p:nvSpPr>
          <p:cNvPr id="8196" name="Rectangle 1">
            <a:extLst>
              <a:ext uri="{FF2B5EF4-FFF2-40B4-BE49-F238E27FC236}">
                <a16:creationId xmlns:a16="http://schemas.microsoft.com/office/drawing/2014/main" id="{F11627D5-2320-41E0-A3D0-E257D421D6F9}"/>
              </a:ext>
            </a:extLst>
          </p:cNvPr>
          <p:cNvSpPr>
            <a:spLocks noGrp="1" noChangeArrowheads="1"/>
          </p:cNvSpPr>
          <p:nvPr>
            <p:ph type="body" idx="4294967295"/>
          </p:nvPr>
        </p:nvSpPr>
        <p:spPr bwMode="auto">
          <a:xfrm>
            <a:off x="1543050" y="1397794"/>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The preposition </a:t>
            </a:r>
            <a:r>
              <a:rPr lang="en-US" altLang="en-US" b="1">
                <a:solidFill>
                  <a:srgbClr val="2483C8"/>
                </a:solidFill>
              </a:rPr>
              <a:t>chez</a:t>
            </a:r>
            <a:r>
              <a:rPr lang="en-US" altLang="en-US"/>
              <a:t> is also used to express the idea of </a:t>
            </a:r>
            <a:r>
              <a:rPr lang="en-US" altLang="en-US" i="1"/>
              <a:t>at</a:t>
            </a:r>
            <a:r>
              <a:rPr lang="en-US" altLang="en-US"/>
              <a:t> or </a:t>
            </a:r>
            <a:r>
              <a:rPr lang="en-US" altLang="en-US" i="1"/>
              <a:t>to a professional’s office </a:t>
            </a:r>
            <a:r>
              <a:rPr lang="en-US" altLang="en-US"/>
              <a:t>or </a:t>
            </a:r>
            <a:r>
              <a:rPr lang="en-US" altLang="en-US" i="1"/>
              <a:t>business</a:t>
            </a:r>
            <a:r>
              <a:rPr lang="en-US" altLang="en-US"/>
              <a:t>.</a:t>
            </a:r>
          </a:p>
        </p:txBody>
      </p:sp>
      <p:pic>
        <p:nvPicPr>
          <p:cNvPr id="8197" name="Picture 1" descr="Screen Clipping">
            <a:extLst>
              <a:ext uri="{FF2B5EF4-FFF2-40B4-BE49-F238E27FC236}">
                <a16:creationId xmlns:a16="http://schemas.microsoft.com/office/drawing/2014/main" id="{945FB9A6-D53A-467A-B71E-56884CC71B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149078"/>
            <a:ext cx="5715000" cy="225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4FFB4892-F659-48E2-9B1F-38BA1E5BA38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2D09A729-F5AB-48C6-A55C-3593D47BFAB5}"/>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7B6AC31C-F771-4823-AAAD-F06E7DB3CE12}" type="slidenum">
              <a:rPr lang="en-US" altLang="en-US" sz="750">
                <a:solidFill>
                  <a:srgbClr val="000000"/>
                </a:solidFill>
              </a:rPr>
              <a:pPr/>
              <a:t>137</a:t>
            </a:fld>
            <a:endParaRPr lang="en-US" altLang="en-US" sz="750">
              <a:solidFill>
                <a:srgbClr val="000000"/>
              </a:solidFill>
            </a:endParaRPr>
          </a:p>
        </p:txBody>
      </p:sp>
      <p:sp>
        <p:nvSpPr>
          <p:cNvPr id="9220" name="Rectangle 1">
            <a:extLst>
              <a:ext uri="{FF2B5EF4-FFF2-40B4-BE49-F238E27FC236}">
                <a16:creationId xmlns:a16="http://schemas.microsoft.com/office/drawing/2014/main" id="{942EB54F-FF9E-43AB-8911-56926C3CC783}"/>
              </a:ext>
            </a:extLst>
          </p:cNvPr>
          <p:cNvSpPr>
            <a:spLocks noGrp="1" noChangeArrowheads="1"/>
          </p:cNvSpPr>
          <p:nvPr>
            <p:ph type="body" idx="4294967295"/>
          </p:nvPr>
        </p:nvSpPr>
        <p:spPr bwMode="auto">
          <a:xfrm>
            <a:off x="1543050" y="1363266"/>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When you want to use a pronoun that refers to a person after any type of preposition, you don’t use a subject pronoun. Instead, you use what are called disjunctive pronouns.</a:t>
            </a:r>
          </a:p>
        </p:txBody>
      </p:sp>
      <p:pic>
        <p:nvPicPr>
          <p:cNvPr id="9221" name="Picture 1" descr="Screen Clipping">
            <a:extLst>
              <a:ext uri="{FF2B5EF4-FFF2-40B4-BE49-F238E27FC236}">
                <a16:creationId xmlns:a16="http://schemas.microsoft.com/office/drawing/2014/main" id="{B73ECC85-411D-4FC1-ACF4-B23ABAB569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649141"/>
            <a:ext cx="5600700" cy="186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5E047A09-6D96-4771-9B49-B64039EEBEFD}"/>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A0D6D0A3-B041-450E-A60C-0A90DA8007AB}"/>
              </a:ext>
            </a:extLst>
          </p:cNvPr>
          <p:cNvSpPr>
            <a:spLocks noGrp="1"/>
          </p:cNvSpPr>
          <p:nvPr>
            <p:ph type="sldNum" sz="quarter" idx="11"/>
          </p:nvPr>
        </p:nvSpPr>
        <p:spPr>
          <a:noFill/>
        </p:spPr>
        <p:txBody>
          <a:bodyPr>
            <a:normAutofit lnSpcReduction="10000"/>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3B.2-</a:t>
            </a:r>
            <a:fld id="{63EDC71A-D419-4222-9373-CBC42C96D216}" type="slidenum">
              <a:rPr lang="en-US" altLang="en-US" sz="750">
                <a:solidFill>
                  <a:srgbClr val="000000"/>
                </a:solidFill>
              </a:rPr>
              <a:pPr/>
              <a:t>138</a:t>
            </a:fld>
            <a:endParaRPr lang="en-US" altLang="en-US" sz="750">
              <a:solidFill>
                <a:srgbClr val="000000"/>
              </a:solidFill>
            </a:endParaRPr>
          </a:p>
        </p:txBody>
      </p:sp>
      <p:pic>
        <p:nvPicPr>
          <p:cNvPr id="10244" name="Picture 1" descr="Screen Clipping">
            <a:extLst>
              <a:ext uri="{FF2B5EF4-FFF2-40B4-BE49-F238E27FC236}">
                <a16:creationId xmlns:a16="http://schemas.microsoft.com/office/drawing/2014/main" id="{86AAF416-20F9-4F18-87B1-CDDD6B3942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1619" y="1570435"/>
            <a:ext cx="6307931" cy="18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222228"/>
            <a:ext cx="2209845" cy="835307"/>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981203"/>
            <a:ext cx="1905045" cy="404252"/>
          </a:xfrm>
          <a:prstGeom prst="rect">
            <a:avLst/>
          </a:prstGeom>
        </p:spPr>
        <p:txBody>
          <a:bodyPr spcFirstLastPara="1" wrap="square" lIns="91425" tIns="91425" rIns="91425" bIns="91425" anchor="t" anchorCtr="0">
            <a:normAutofit fontScale="77500" lnSpcReduction="20000"/>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01931" y="1933008"/>
            <a:ext cx="3871991" cy="3210492"/>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US" dirty="0">
                <a:solidFill>
                  <a:srgbClr val="022A6A"/>
                </a:solidFill>
              </a:rPr>
              <a:t>2. Quizlet:  Do a </a:t>
            </a:r>
            <a:r>
              <a:rPr lang="en-US" dirty="0" err="1">
                <a:solidFill>
                  <a:srgbClr val="022A6A"/>
                </a:solidFill>
              </a:rPr>
              <a:t>quizlet</a:t>
            </a:r>
            <a:r>
              <a:rPr lang="en-US" dirty="0">
                <a:solidFill>
                  <a:srgbClr val="022A6A"/>
                </a:solidFill>
              </a:rPr>
              <a:t> </a:t>
            </a:r>
          </a:p>
          <a:p>
            <a:pPr marL="0" lvl="0" indent="0">
              <a:spcAft>
                <a:spcPts val="1200"/>
              </a:spcAft>
              <a:buNone/>
            </a:pPr>
            <a:r>
              <a:rPr lang="en-US" b="1" dirty="0">
                <a:solidFill>
                  <a:srgbClr val="022A6A"/>
                </a:solidFill>
              </a:rPr>
              <a:t>https://quizlet.com/latest</a:t>
            </a:r>
          </a:p>
          <a:p>
            <a:pPr marL="0" lvl="0" indent="0" algn="l" rtl="0">
              <a:spcBef>
                <a:spcPts val="0"/>
              </a:spcBef>
              <a:spcAft>
                <a:spcPts val="1200"/>
              </a:spcAft>
              <a:buNone/>
            </a:pPr>
            <a:r>
              <a:rPr lang="en-US" dirty="0">
                <a:solidFill>
                  <a:srgbClr val="022A6A"/>
                </a:solidFill>
              </a:rPr>
              <a:t>- vocabulary for each unit</a:t>
            </a:r>
          </a:p>
          <a:p>
            <a:pPr marL="0" lvl="0" indent="0" algn="l" rtl="0">
              <a:spcBef>
                <a:spcPts val="0"/>
              </a:spcBef>
              <a:spcAft>
                <a:spcPts val="1200"/>
              </a:spcAft>
              <a:buNone/>
            </a:pPr>
            <a:endParaRPr lang="en-US" dirty="0">
              <a:solidFill>
                <a:srgbClr val="022A6A"/>
              </a:solidFill>
            </a:endParaRPr>
          </a:p>
          <a:p>
            <a:pPr marL="0" lvl="0" indent="0" algn="l" rtl="0">
              <a:spcBef>
                <a:spcPts val="0"/>
              </a:spcBef>
              <a:spcAft>
                <a:spcPts val="1200"/>
              </a:spcAft>
              <a:buNone/>
            </a:pPr>
            <a:r>
              <a:rPr lang="en-US" dirty="0">
                <a:solidFill>
                  <a:srgbClr val="022A6A"/>
                </a:solidFill>
              </a:rPr>
              <a:t>3. Do Duolingo</a:t>
            </a:r>
          </a:p>
          <a:p>
            <a:pPr marL="0" lvl="0" indent="0" algn="l" rtl="0">
              <a:spcBef>
                <a:spcPts val="0"/>
              </a:spcBef>
              <a:spcAft>
                <a:spcPts val="1200"/>
              </a:spcAft>
              <a:buNone/>
            </a:pPr>
            <a:endParaRPr lang="en-US" dirty="0">
              <a:solidFill>
                <a:srgbClr val="022A6A"/>
              </a:solidFill>
            </a:endParaRPr>
          </a:p>
          <a:p>
            <a:pPr marL="0" lvl="0" indent="0" algn="l" rtl="0">
              <a:spcBef>
                <a:spcPts val="0"/>
              </a:spcBef>
              <a:spcAft>
                <a:spcPts val="1200"/>
              </a:spcAft>
              <a:buNone/>
            </a:pPr>
            <a:r>
              <a:rPr lang="en-US" dirty="0">
                <a:solidFill>
                  <a:srgbClr val="022A6A"/>
                </a:solidFill>
              </a:rPr>
              <a:t> </a:t>
            </a:r>
            <a:endParaRPr dirty="0"/>
          </a:p>
        </p:txBody>
      </p:sp>
      <p:sp>
        <p:nvSpPr>
          <p:cNvPr id="2" name="TextBox 1">
            <a:extLst>
              <a:ext uri="{FF2B5EF4-FFF2-40B4-BE49-F238E27FC236}">
                <a16:creationId xmlns:a16="http://schemas.microsoft.com/office/drawing/2014/main" id="{0BB09DAC-E0D7-4F33-B957-FF68FB62BA33}"/>
              </a:ext>
            </a:extLst>
          </p:cNvPr>
          <p:cNvSpPr txBox="1"/>
          <p:nvPr/>
        </p:nvSpPr>
        <p:spPr>
          <a:xfrm>
            <a:off x="4718804" y="222228"/>
            <a:ext cx="2521844" cy="1600438"/>
          </a:xfrm>
          <a:prstGeom prst="rect">
            <a:avLst/>
          </a:prstGeom>
          <a:noFill/>
        </p:spPr>
        <p:txBody>
          <a:bodyPr wrap="none" rtlCol="0">
            <a:spAutoFit/>
          </a:bodyPr>
          <a:lstStyle/>
          <a:p>
            <a:r>
              <a:rPr lang="en-US" dirty="0"/>
              <a:t>Summer assignment</a:t>
            </a:r>
          </a:p>
          <a:p>
            <a:endParaRPr lang="en-US" dirty="0">
              <a:solidFill>
                <a:srgbClr val="002060"/>
              </a:solidFill>
            </a:endParaRPr>
          </a:p>
          <a:p>
            <a:pPr marL="342900" indent="-342900">
              <a:buAutoNum type="arabicPeriod"/>
            </a:pPr>
            <a:r>
              <a:rPr lang="fr-FR" dirty="0" err="1">
                <a:solidFill>
                  <a:srgbClr val="002060"/>
                </a:solidFill>
              </a:rPr>
              <a:t>Units</a:t>
            </a:r>
            <a:r>
              <a:rPr lang="fr-FR" dirty="0">
                <a:solidFill>
                  <a:srgbClr val="002060"/>
                </a:solidFill>
              </a:rPr>
              <a:t> 1,2,3</a:t>
            </a:r>
          </a:p>
          <a:p>
            <a:pPr marL="342900" indent="-342900">
              <a:buAutoNum type="arabicPeriod"/>
            </a:pPr>
            <a:endParaRPr lang="fr-FR" dirty="0">
              <a:solidFill>
                <a:srgbClr val="002060"/>
              </a:solidFill>
            </a:endParaRPr>
          </a:p>
          <a:p>
            <a:r>
              <a:rPr lang="fr-FR" dirty="0" err="1">
                <a:solidFill>
                  <a:srgbClr val="002060"/>
                </a:solidFill>
              </a:rPr>
              <a:t>Study</a:t>
            </a:r>
            <a:r>
              <a:rPr lang="fr-FR" dirty="0">
                <a:solidFill>
                  <a:srgbClr val="002060"/>
                </a:solidFill>
              </a:rPr>
              <a:t> the </a:t>
            </a:r>
            <a:r>
              <a:rPr lang="fr-FR" dirty="0" err="1">
                <a:solidFill>
                  <a:srgbClr val="002060"/>
                </a:solidFill>
              </a:rPr>
              <a:t>grammar</a:t>
            </a:r>
            <a:r>
              <a:rPr lang="fr-FR" dirty="0">
                <a:solidFill>
                  <a:srgbClr val="002060"/>
                </a:solidFill>
              </a:rPr>
              <a:t> concepts.</a:t>
            </a:r>
          </a:p>
          <a:p>
            <a:r>
              <a:rPr lang="fr-FR" dirty="0">
                <a:solidFill>
                  <a:srgbClr val="002060"/>
                </a:solidFill>
              </a:rPr>
              <a:t>Look at  </a:t>
            </a:r>
            <a:r>
              <a:rPr lang="fr-FR" dirty="0" err="1">
                <a:solidFill>
                  <a:srgbClr val="002060"/>
                </a:solidFill>
              </a:rPr>
              <a:t>Youtube</a:t>
            </a:r>
            <a:r>
              <a:rPr lang="fr-FR" dirty="0">
                <a:solidFill>
                  <a:srgbClr val="002060"/>
                </a:solidFill>
              </a:rPr>
              <a:t> </a:t>
            </a:r>
            <a:r>
              <a:rPr lang="fr-FR" dirty="0" err="1">
                <a:solidFill>
                  <a:srgbClr val="002060"/>
                </a:solidFill>
              </a:rPr>
              <a:t>videos</a:t>
            </a:r>
            <a:endParaRPr lang="fr-FR" dirty="0">
              <a:solidFill>
                <a:srgbClr val="002060"/>
              </a:solidFill>
            </a:endParaRPr>
          </a:p>
          <a:p>
            <a:r>
              <a:rPr lang="fr-FR" dirty="0">
                <a:solidFill>
                  <a:srgbClr val="002060"/>
                </a:solidFill>
              </a:rPr>
              <a:t>Practice </a:t>
            </a:r>
            <a:r>
              <a:rPr lang="fr-FR" dirty="0" err="1">
                <a:solidFill>
                  <a:srgbClr val="002060"/>
                </a:solidFill>
              </a:rPr>
              <a:t>pronunciation</a:t>
            </a:r>
            <a:endParaRPr lang="fr-FR" dirty="0">
              <a:solidFill>
                <a:srgbClr val="002060"/>
              </a:solidFill>
            </a:endParaRPr>
          </a:p>
        </p:txBody>
      </p:sp>
      <p:pic>
        <p:nvPicPr>
          <p:cNvPr id="3" name="Picture 2">
            <a:extLst>
              <a:ext uri="{FF2B5EF4-FFF2-40B4-BE49-F238E27FC236}">
                <a16:creationId xmlns:a16="http://schemas.microsoft.com/office/drawing/2014/main" id="{BDB71A41-8ED1-4EC6-BAB5-13E742B8BBD9}"/>
              </a:ext>
            </a:extLst>
          </p:cNvPr>
          <p:cNvPicPr>
            <a:picLocks noChangeAspect="1"/>
          </p:cNvPicPr>
          <p:nvPr/>
        </p:nvPicPr>
        <p:blipFill>
          <a:blip r:embed="rId3"/>
          <a:stretch>
            <a:fillRect/>
          </a:stretch>
        </p:blipFill>
        <p:spPr>
          <a:xfrm>
            <a:off x="1441450" y="1517939"/>
            <a:ext cx="2400300" cy="3105150"/>
          </a:xfrm>
          <a:prstGeom prst="rect">
            <a:avLst/>
          </a:prstGeom>
        </p:spPr>
      </p:pic>
    </p:spTree>
    <p:extLst>
      <p:ext uri="{BB962C8B-B14F-4D97-AF65-F5344CB8AC3E}">
        <p14:creationId xmlns:p14="http://schemas.microsoft.com/office/powerpoint/2010/main" val="426250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1">
            <a:extLst>
              <a:ext uri="{FF2B5EF4-FFF2-40B4-BE49-F238E27FC236}">
                <a16:creationId xmlns:a16="http://schemas.microsoft.com/office/drawing/2014/main" id="{36A183F8-DDC5-4886-969F-2C9EC460A3E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2051" name="Slide Number Placeholder 2">
            <a:extLst>
              <a:ext uri="{FF2B5EF4-FFF2-40B4-BE49-F238E27FC236}">
                <a16:creationId xmlns:a16="http://schemas.microsoft.com/office/drawing/2014/main" id="{1B7C30F6-A898-436E-BC60-3701010AB03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8DC11351-27CA-4A0B-AA47-B34236466A25}" type="slidenum">
              <a:rPr lang="en-US" altLang="en-US" sz="750">
                <a:solidFill>
                  <a:srgbClr val="000000"/>
                </a:solidFill>
              </a:rPr>
              <a:pPr/>
              <a:t>14</a:t>
            </a:fld>
            <a:endParaRPr lang="en-US" altLang="en-US" sz="750">
              <a:solidFill>
                <a:srgbClr val="000000"/>
              </a:solidFill>
            </a:endParaRPr>
          </a:p>
        </p:txBody>
      </p:sp>
      <p:pic>
        <p:nvPicPr>
          <p:cNvPr id="2" name="Picture 1">
            <a:extLst>
              <a:ext uri="{FF2B5EF4-FFF2-40B4-BE49-F238E27FC236}">
                <a16:creationId xmlns:a16="http://schemas.microsoft.com/office/drawing/2014/main" id="{230A7836-A3FA-4756-A39D-E48C3BC6309B}"/>
              </a:ext>
            </a:extLst>
          </p:cNvPr>
          <p:cNvPicPr>
            <a:picLocks noChangeAspect="1"/>
          </p:cNvPicPr>
          <p:nvPr/>
        </p:nvPicPr>
        <p:blipFill>
          <a:blip r:embed="rId3"/>
          <a:stretch>
            <a:fillRect/>
          </a:stretch>
        </p:blipFill>
        <p:spPr>
          <a:xfrm>
            <a:off x="75333" y="399833"/>
            <a:ext cx="4709729" cy="4343833"/>
          </a:xfrm>
          <a:prstGeom prst="rect">
            <a:avLst/>
          </a:prstGeom>
        </p:spPr>
      </p:pic>
      <p:pic>
        <p:nvPicPr>
          <p:cNvPr id="3" name="Picture 2">
            <a:extLst>
              <a:ext uri="{FF2B5EF4-FFF2-40B4-BE49-F238E27FC236}">
                <a16:creationId xmlns:a16="http://schemas.microsoft.com/office/drawing/2014/main" id="{86D48C73-2FB9-4D87-81C0-6CEFA9924395}"/>
              </a:ext>
            </a:extLst>
          </p:cNvPr>
          <p:cNvPicPr>
            <a:picLocks noChangeAspect="1"/>
          </p:cNvPicPr>
          <p:nvPr/>
        </p:nvPicPr>
        <p:blipFill>
          <a:blip r:embed="rId4"/>
          <a:stretch>
            <a:fillRect/>
          </a:stretch>
        </p:blipFill>
        <p:spPr>
          <a:xfrm>
            <a:off x="4989843" y="399833"/>
            <a:ext cx="4078824" cy="4539207"/>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From the Students</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should you practice over the summer?</a:t>
            </a:r>
            <a:endParaRPr/>
          </a:p>
        </p:txBody>
      </p:sp>
      <p:sp>
        <p:nvSpPr>
          <p:cNvPr id="113" name="Google Shape;113;p2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a:t>Grammar Concepts</a:t>
            </a:r>
            <a:endParaRPr/>
          </a:p>
          <a:p>
            <a:pPr marL="914400" lvl="1" indent="-304165" algn="l" rtl="0">
              <a:spcBef>
                <a:spcPts val="0"/>
              </a:spcBef>
              <a:spcAft>
                <a:spcPts val="0"/>
              </a:spcAft>
              <a:buSzPct val="100000"/>
              <a:buChar char="-"/>
            </a:pPr>
            <a:r>
              <a:rPr lang="en"/>
              <a:t>I can not stress the importance of learning your grammar concepts.  Being comfortable with these concepts will come in hand for future years.  </a:t>
            </a:r>
            <a:endParaRPr/>
          </a:p>
          <a:p>
            <a:pPr marL="457200" lvl="0" indent="-325755" algn="l" rtl="0">
              <a:spcBef>
                <a:spcPts val="0"/>
              </a:spcBef>
              <a:spcAft>
                <a:spcPts val="0"/>
              </a:spcAft>
              <a:buSzPct val="100000"/>
              <a:buChar char="-"/>
            </a:pPr>
            <a:r>
              <a:rPr lang="en"/>
              <a:t>Verb Conjugation</a:t>
            </a:r>
            <a:endParaRPr/>
          </a:p>
          <a:p>
            <a:pPr marL="914400" lvl="1" indent="-304165" algn="l" rtl="0">
              <a:spcBef>
                <a:spcPts val="0"/>
              </a:spcBef>
              <a:spcAft>
                <a:spcPts val="0"/>
              </a:spcAft>
              <a:buSzPct val="100000"/>
              <a:buChar char="-"/>
            </a:pPr>
            <a:r>
              <a:rPr lang="en"/>
              <a:t>You will be expected to know the verb conjugations you have learned in previous years.  You will not spend a lot of time reviewing, so make sure you are comfortable with what you have already been taught!!</a:t>
            </a:r>
            <a:endParaRPr/>
          </a:p>
          <a:p>
            <a:pPr marL="457200" lvl="0" indent="-325755" algn="l" rtl="0">
              <a:spcBef>
                <a:spcPts val="0"/>
              </a:spcBef>
              <a:spcAft>
                <a:spcPts val="0"/>
              </a:spcAft>
              <a:buSzPct val="100000"/>
              <a:buChar char="-"/>
            </a:pPr>
            <a:r>
              <a:rPr lang="en"/>
              <a:t>Studying</a:t>
            </a:r>
            <a:endParaRPr/>
          </a:p>
          <a:p>
            <a:pPr marL="914400" lvl="1" indent="-304165" algn="l" rtl="0">
              <a:spcBef>
                <a:spcPts val="0"/>
              </a:spcBef>
              <a:spcAft>
                <a:spcPts val="0"/>
              </a:spcAft>
              <a:buSzPct val="100000"/>
              <a:buChar char="-"/>
            </a:pPr>
            <a:r>
              <a:rPr lang="en"/>
              <a:t>As a student, I recommend learning ways to study.  As a rising Freshman I did not work on my study habits, and what works for me.  Because of that, I found the pace of this class to be a bit challenging.  I would 100% recommend the rising Freshman to find what studying habits work for them.</a:t>
            </a:r>
            <a:endParaRPr/>
          </a:p>
          <a:p>
            <a:pPr marL="457200" lvl="0" indent="-325755" algn="l" rtl="0">
              <a:spcBef>
                <a:spcPts val="0"/>
              </a:spcBef>
              <a:spcAft>
                <a:spcPts val="0"/>
              </a:spcAft>
              <a:buSzPct val="100000"/>
              <a:buChar char="-"/>
            </a:pPr>
            <a:r>
              <a:rPr lang="en"/>
              <a:t>Speaking</a:t>
            </a:r>
            <a:endParaRPr/>
          </a:p>
          <a:p>
            <a:pPr marL="914400" lvl="1" indent="-304165" algn="l" rtl="0">
              <a:spcBef>
                <a:spcPts val="0"/>
              </a:spcBef>
              <a:spcAft>
                <a:spcPts val="0"/>
              </a:spcAft>
              <a:buSzPct val="100000"/>
              <a:buChar char="-"/>
            </a:pPr>
            <a:r>
              <a:rPr lang="en"/>
              <a:t>In Madame Rioux’s class we aim at only speaking French.  This is extremely important when trying to become fluent in a new language.  If you can, try to get comfortable speaking French throughout this summer.  A good way to do that, is by speaking with other kids taking this course, or exploring apps like Duolingo.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1">
            <a:extLst>
              <a:ext uri="{FF2B5EF4-FFF2-40B4-BE49-F238E27FC236}">
                <a16:creationId xmlns:a16="http://schemas.microsoft.com/office/drawing/2014/main" id="{36A183F8-DDC5-4886-969F-2C9EC460A3E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2051" name="Slide Number Placeholder 2">
            <a:extLst>
              <a:ext uri="{FF2B5EF4-FFF2-40B4-BE49-F238E27FC236}">
                <a16:creationId xmlns:a16="http://schemas.microsoft.com/office/drawing/2014/main" id="{1B7C30F6-A898-436E-BC60-3701010AB03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8DC11351-27CA-4A0B-AA47-B34236466A25}" type="slidenum">
              <a:rPr lang="en-US" altLang="en-US" sz="750">
                <a:solidFill>
                  <a:srgbClr val="000000"/>
                </a:solidFill>
              </a:rPr>
              <a:pPr/>
              <a:t>15</a:t>
            </a:fld>
            <a:endParaRPr lang="en-US" altLang="en-US" sz="750">
              <a:solidFill>
                <a:srgbClr val="000000"/>
              </a:solidFill>
            </a:endParaRPr>
          </a:p>
        </p:txBody>
      </p:sp>
      <p:sp>
        <p:nvSpPr>
          <p:cNvPr id="2052" name="Text Box 1">
            <a:extLst>
              <a:ext uri="{FF2B5EF4-FFF2-40B4-BE49-F238E27FC236}">
                <a16:creationId xmlns:a16="http://schemas.microsoft.com/office/drawing/2014/main" id="{41B91144-17FC-4FEA-B1AE-2AD8DEB14826}"/>
              </a:ext>
            </a:extLst>
          </p:cNvPr>
          <p:cNvSpPr txBox="1">
            <a:spLocks noChangeArrowheads="1"/>
          </p:cNvSpPr>
          <p:nvPr/>
        </p:nvSpPr>
        <p:spPr bwMode="auto">
          <a:xfrm>
            <a:off x="1543050" y="1314450"/>
            <a:ext cx="62293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b="1">
                <a:solidFill>
                  <a:srgbClr val="FF8000"/>
                </a:solidFill>
              </a:rPr>
              <a:t>Point de départ</a:t>
            </a:r>
          </a:p>
          <a:p>
            <a:pPr>
              <a:spcBef>
                <a:spcPts val="450"/>
              </a:spcBef>
            </a:pPr>
            <a:r>
              <a:rPr lang="en-US" altLang="en-US" sz="1800">
                <a:solidFill>
                  <a:srgbClr val="000000"/>
                </a:solidFill>
              </a:rPr>
              <a:t>A noun designates a person, place, or thing. As in English, nouns in French have number (singular or plural). However, French nouns also have gender (masculine or feminine).</a:t>
            </a:r>
          </a:p>
        </p:txBody>
      </p:sp>
      <p:pic>
        <p:nvPicPr>
          <p:cNvPr id="2053" name="Picture 2">
            <a:extLst>
              <a:ext uri="{FF2B5EF4-FFF2-40B4-BE49-F238E27FC236}">
                <a16:creationId xmlns:a16="http://schemas.microsoft.com/office/drawing/2014/main" id="{DFA3F5D6-7CA6-4B88-9174-97A5C659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229" y="3028951"/>
            <a:ext cx="5493544" cy="1040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31689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1">
            <a:extLst>
              <a:ext uri="{FF2B5EF4-FFF2-40B4-BE49-F238E27FC236}">
                <a16:creationId xmlns:a16="http://schemas.microsoft.com/office/drawing/2014/main" id="{F64B4E1E-B6F3-4FD3-9AF6-31BCA8A53C8D}"/>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3075" name="Slide Number Placeholder 2">
            <a:extLst>
              <a:ext uri="{FF2B5EF4-FFF2-40B4-BE49-F238E27FC236}">
                <a16:creationId xmlns:a16="http://schemas.microsoft.com/office/drawing/2014/main" id="{8133F88F-E0BD-48C9-A000-99F8DD40523C}"/>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1C7659A2-EB31-498A-BC2F-2A418E2E0F3C}" type="slidenum">
              <a:rPr lang="en-US" altLang="en-US" sz="750">
                <a:solidFill>
                  <a:srgbClr val="000000"/>
                </a:solidFill>
              </a:rPr>
              <a:pPr/>
              <a:t>16</a:t>
            </a:fld>
            <a:endParaRPr lang="en-US" altLang="en-US" sz="750">
              <a:solidFill>
                <a:srgbClr val="000000"/>
              </a:solidFill>
            </a:endParaRPr>
          </a:p>
        </p:txBody>
      </p:sp>
      <p:sp>
        <p:nvSpPr>
          <p:cNvPr id="3076" name="Text Box 1">
            <a:extLst>
              <a:ext uri="{FF2B5EF4-FFF2-40B4-BE49-F238E27FC236}">
                <a16:creationId xmlns:a16="http://schemas.microsoft.com/office/drawing/2014/main" id="{084AB1F6-6D84-4235-B39C-F2E0B07E5D09}"/>
              </a:ext>
            </a:extLst>
          </p:cNvPr>
          <p:cNvSpPr txBox="1">
            <a:spLocks noChangeArrowheads="1"/>
          </p:cNvSpPr>
          <p:nvPr/>
        </p:nvSpPr>
        <p:spPr bwMode="auto">
          <a:xfrm>
            <a:off x="1656160" y="1357313"/>
            <a:ext cx="60579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Nouns that designate a male are usually masculine. Nouns that designate a female are usually feminine.</a:t>
            </a:r>
          </a:p>
        </p:txBody>
      </p:sp>
      <p:pic>
        <p:nvPicPr>
          <p:cNvPr id="3077" name="Picture 1" descr="Screen Clipping">
            <a:extLst>
              <a:ext uri="{FF2B5EF4-FFF2-40B4-BE49-F238E27FC236}">
                <a16:creationId xmlns:a16="http://schemas.microsoft.com/office/drawing/2014/main" id="{4638F5CB-3F5C-4C5F-B34C-4CC58C1BB7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9941" y="2171700"/>
            <a:ext cx="6284119"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1">
            <a:extLst>
              <a:ext uri="{FF2B5EF4-FFF2-40B4-BE49-F238E27FC236}">
                <a16:creationId xmlns:a16="http://schemas.microsoft.com/office/drawing/2014/main" id="{56E5A10A-75D0-4CE5-83E5-105E6C80101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4099" name="Slide Number Placeholder 2">
            <a:extLst>
              <a:ext uri="{FF2B5EF4-FFF2-40B4-BE49-F238E27FC236}">
                <a16:creationId xmlns:a16="http://schemas.microsoft.com/office/drawing/2014/main" id="{A0E83710-D6D5-4BD3-8A4E-90BFADCED8AA}"/>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1CAD8074-147A-480A-9242-669343ABF7BE}" type="slidenum">
              <a:rPr lang="en-US" altLang="en-US" sz="750">
                <a:solidFill>
                  <a:srgbClr val="000000"/>
                </a:solidFill>
              </a:rPr>
              <a:pPr/>
              <a:t>17</a:t>
            </a:fld>
            <a:endParaRPr lang="en-US" altLang="en-US" sz="750">
              <a:solidFill>
                <a:srgbClr val="000000"/>
              </a:solidFill>
            </a:endParaRPr>
          </a:p>
        </p:txBody>
      </p:sp>
      <p:sp>
        <p:nvSpPr>
          <p:cNvPr id="4100" name="Text Box 1">
            <a:extLst>
              <a:ext uri="{FF2B5EF4-FFF2-40B4-BE49-F238E27FC236}">
                <a16:creationId xmlns:a16="http://schemas.microsoft.com/office/drawing/2014/main" id="{CA652AB8-A2FF-4744-996D-7290125A3473}"/>
              </a:ext>
            </a:extLst>
          </p:cNvPr>
          <p:cNvSpPr txBox="1">
            <a:spLocks noChangeArrowheads="1"/>
          </p:cNvSpPr>
          <p:nvPr/>
        </p:nvSpPr>
        <p:spPr bwMode="auto">
          <a:xfrm>
            <a:off x="1543050" y="1371600"/>
            <a:ext cx="60579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Some nouns can designate either a male or a female regardless of their grammatical gender; in other words, whether the word itself is masculine or feminine.</a:t>
            </a:r>
          </a:p>
        </p:txBody>
      </p:sp>
      <p:pic>
        <p:nvPicPr>
          <p:cNvPr id="4101" name="Picture 1" descr="Screen Clipping">
            <a:extLst>
              <a:ext uri="{FF2B5EF4-FFF2-40B4-BE49-F238E27FC236}">
                <a16:creationId xmlns:a16="http://schemas.microsoft.com/office/drawing/2014/main" id="{A02A71D2-A442-47CC-8703-A660967C4E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514600"/>
            <a:ext cx="617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1">
            <a:extLst>
              <a:ext uri="{FF2B5EF4-FFF2-40B4-BE49-F238E27FC236}">
                <a16:creationId xmlns:a16="http://schemas.microsoft.com/office/drawing/2014/main" id="{E5465588-81E2-4F25-81DD-44751FE0215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5123" name="Slide Number Placeholder 2">
            <a:extLst>
              <a:ext uri="{FF2B5EF4-FFF2-40B4-BE49-F238E27FC236}">
                <a16:creationId xmlns:a16="http://schemas.microsoft.com/office/drawing/2014/main" id="{ABCC39B9-99F9-4529-9987-277565CE9A1E}"/>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53FDB00D-47C0-440E-A4EE-DF6F30827F52}" type="slidenum">
              <a:rPr lang="en-US" altLang="en-US" sz="750">
                <a:solidFill>
                  <a:srgbClr val="000000"/>
                </a:solidFill>
              </a:rPr>
              <a:pPr/>
              <a:t>18</a:t>
            </a:fld>
            <a:endParaRPr lang="en-US" altLang="en-US" sz="750">
              <a:solidFill>
                <a:srgbClr val="000000"/>
              </a:solidFill>
            </a:endParaRPr>
          </a:p>
        </p:txBody>
      </p:sp>
      <p:sp>
        <p:nvSpPr>
          <p:cNvPr id="5124" name="Text Box 1">
            <a:extLst>
              <a:ext uri="{FF2B5EF4-FFF2-40B4-BE49-F238E27FC236}">
                <a16:creationId xmlns:a16="http://schemas.microsoft.com/office/drawing/2014/main" id="{6F5692A2-7B3E-43BC-BE7F-A4E8264E23CC}"/>
              </a:ext>
            </a:extLst>
          </p:cNvPr>
          <p:cNvSpPr txBox="1">
            <a:spLocks noChangeArrowheads="1"/>
          </p:cNvSpPr>
          <p:nvPr/>
        </p:nvSpPr>
        <p:spPr bwMode="auto">
          <a:xfrm>
            <a:off x="1656160" y="1371600"/>
            <a:ext cx="60579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Nouns for objects that have no natural gender can be either masculine or feminine.</a:t>
            </a:r>
          </a:p>
        </p:txBody>
      </p:sp>
      <p:pic>
        <p:nvPicPr>
          <p:cNvPr id="5125" name="Picture 1" descr="Screen Clipping">
            <a:extLst>
              <a:ext uri="{FF2B5EF4-FFF2-40B4-BE49-F238E27FC236}">
                <a16:creationId xmlns:a16="http://schemas.microsoft.com/office/drawing/2014/main" id="{619A3017-203B-49CB-A6D2-5945DC3D15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9941" y="2171700"/>
            <a:ext cx="6284119" cy="250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1">
            <a:extLst>
              <a:ext uri="{FF2B5EF4-FFF2-40B4-BE49-F238E27FC236}">
                <a16:creationId xmlns:a16="http://schemas.microsoft.com/office/drawing/2014/main" id="{1B5978AC-7CF5-455E-BBED-C8D2BB1CD6E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6147" name="Slide Number Placeholder 2">
            <a:extLst>
              <a:ext uri="{FF2B5EF4-FFF2-40B4-BE49-F238E27FC236}">
                <a16:creationId xmlns:a16="http://schemas.microsoft.com/office/drawing/2014/main" id="{A39202FD-4981-4D6D-8E0D-434DCB8E4296}"/>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183244E9-428B-4A27-B6B7-F9456A3DD5B8}" type="slidenum">
              <a:rPr lang="en-US" altLang="en-US" sz="750">
                <a:solidFill>
                  <a:srgbClr val="000000"/>
                </a:solidFill>
              </a:rPr>
              <a:pPr/>
              <a:t>19</a:t>
            </a:fld>
            <a:endParaRPr lang="en-US" altLang="en-US" sz="750">
              <a:solidFill>
                <a:srgbClr val="000000"/>
              </a:solidFill>
            </a:endParaRPr>
          </a:p>
        </p:txBody>
      </p:sp>
      <p:sp>
        <p:nvSpPr>
          <p:cNvPr id="6148" name="Text Box 1">
            <a:extLst>
              <a:ext uri="{FF2B5EF4-FFF2-40B4-BE49-F238E27FC236}">
                <a16:creationId xmlns:a16="http://schemas.microsoft.com/office/drawing/2014/main" id="{9BF6BD16-AB96-4D81-93CD-8B59F57D85E9}"/>
              </a:ext>
            </a:extLst>
          </p:cNvPr>
          <p:cNvSpPr txBox="1">
            <a:spLocks noChangeArrowheads="1"/>
          </p:cNvSpPr>
          <p:nvPr/>
        </p:nvSpPr>
        <p:spPr bwMode="auto">
          <a:xfrm>
            <a:off x="1371600" y="1257300"/>
            <a:ext cx="6400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You can usually form the plural of a noun by adding </a:t>
            </a:r>
            <a:r>
              <a:rPr lang="en-US" altLang="en-US" sz="1800" b="1">
                <a:solidFill>
                  <a:srgbClr val="2483C8"/>
                </a:solidFill>
              </a:rPr>
              <a:t>-s</a:t>
            </a:r>
            <a:r>
              <a:rPr lang="en-US" altLang="en-US" sz="1800">
                <a:solidFill>
                  <a:srgbClr val="000000"/>
                </a:solidFill>
              </a:rPr>
              <a:t>.</a:t>
            </a:r>
          </a:p>
        </p:txBody>
      </p:sp>
      <p:pic>
        <p:nvPicPr>
          <p:cNvPr id="6149" name="Picture 1" descr="Screen Clipping">
            <a:extLst>
              <a:ext uri="{FF2B5EF4-FFF2-40B4-BE49-F238E27FC236}">
                <a16:creationId xmlns:a16="http://schemas.microsoft.com/office/drawing/2014/main" id="{24D88865-B4DC-45B1-8530-D0CCCAE0DA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15716"/>
            <a:ext cx="6400800" cy="13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national Baccalaureate (IB) / Why IB?">
            <a:extLst>
              <a:ext uri="{FF2B5EF4-FFF2-40B4-BE49-F238E27FC236}">
                <a16:creationId xmlns:a16="http://schemas.microsoft.com/office/drawing/2014/main" id="{8EDE3D54-5A23-4C18-ABD0-061732432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067" y="276513"/>
            <a:ext cx="3442855" cy="4590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EA70E7-B993-4ACB-A826-D7425D276F56}"/>
              </a:ext>
            </a:extLst>
          </p:cNvPr>
          <p:cNvSpPr txBox="1"/>
          <p:nvPr/>
        </p:nvSpPr>
        <p:spPr>
          <a:xfrm>
            <a:off x="88672" y="276513"/>
            <a:ext cx="2452916" cy="1384995"/>
          </a:xfrm>
          <a:prstGeom prst="rect">
            <a:avLst/>
          </a:prstGeom>
          <a:noFill/>
        </p:spPr>
        <p:txBody>
          <a:bodyPr wrap="none" rtlCol="0">
            <a:spAutoFit/>
          </a:bodyPr>
          <a:lstStyle/>
          <a:p>
            <a:r>
              <a:rPr lang="en-US" dirty="0">
                <a:latin typeface="Bradley Hand ITC" panose="03070402050302030203" pitchFamily="66" charset="0"/>
              </a:rPr>
              <a:t>1. Research shows that DP </a:t>
            </a:r>
          </a:p>
          <a:p>
            <a:r>
              <a:rPr lang="en-US" dirty="0">
                <a:latin typeface="Bradley Hand ITC" panose="03070402050302030203" pitchFamily="66" charset="0"/>
              </a:rPr>
              <a:t>graduates are much </a:t>
            </a:r>
            <a:r>
              <a:rPr lang="en-US" u="sng" dirty="0">
                <a:latin typeface="Bradley Hand ITC" panose="03070402050302030203" pitchFamily="66" charset="0"/>
              </a:rPr>
              <a:t>more </a:t>
            </a:r>
          </a:p>
          <a:p>
            <a:r>
              <a:rPr lang="en-US" u="sng" dirty="0">
                <a:latin typeface="Bradley Hand ITC" panose="03070402050302030203" pitchFamily="66" charset="0"/>
              </a:rPr>
              <a:t>likely </a:t>
            </a:r>
            <a:r>
              <a:rPr lang="en-US" dirty="0">
                <a:latin typeface="Bradley Hand ITC" panose="03070402050302030203" pitchFamily="66" charset="0"/>
              </a:rPr>
              <a:t>to be enrolled at op</a:t>
            </a:r>
          </a:p>
          <a:p>
            <a:r>
              <a:rPr lang="en-US" dirty="0">
                <a:latin typeface="Bradley Hand ITC" panose="03070402050302030203" pitchFamily="66" charset="0"/>
              </a:rPr>
              <a:t> higher education institutions</a:t>
            </a:r>
          </a:p>
          <a:p>
            <a:r>
              <a:rPr lang="en-US" dirty="0">
                <a:latin typeface="Bradley Hand ITC" panose="03070402050302030203" pitchFamily="66" charset="0"/>
              </a:rPr>
              <a:t> than entrants holding</a:t>
            </a:r>
          </a:p>
          <a:p>
            <a:r>
              <a:rPr lang="en-US" dirty="0">
                <a:latin typeface="Bradley Hand ITC" panose="03070402050302030203" pitchFamily="66" charset="0"/>
              </a:rPr>
              <a:t> other qualifications*</a:t>
            </a:r>
            <a:endParaRPr lang="fr-FR" dirty="0">
              <a:latin typeface="Bradley Hand ITC" panose="03070402050302030203" pitchFamily="66" charset="0"/>
            </a:endParaRPr>
          </a:p>
        </p:txBody>
      </p:sp>
      <p:cxnSp>
        <p:nvCxnSpPr>
          <p:cNvPr id="4" name="Straight Arrow Connector 3">
            <a:extLst>
              <a:ext uri="{FF2B5EF4-FFF2-40B4-BE49-F238E27FC236}">
                <a16:creationId xmlns:a16="http://schemas.microsoft.com/office/drawing/2014/main" id="{20309FED-72EA-43A4-9C7C-3A58DE2E533E}"/>
              </a:ext>
            </a:extLst>
          </p:cNvPr>
          <p:cNvCxnSpPr>
            <a:cxnSpLocks/>
          </p:cNvCxnSpPr>
          <p:nvPr/>
        </p:nvCxnSpPr>
        <p:spPr>
          <a:xfrm flipH="1" flipV="1">
            <a:off x="2226365" y="1358348"/>
            <a:ext cx="784849" cy="30316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03EC0B-1285-42AD-9B99-126F08CC67F4}"/>
              </a:ext>
            </a:extLst>
          </p:cNvPr>
          <p:cNvSpPr txBox="1"/>
          <p:nvPr/>
        </p:nvSpPr>
        <p:spPr>
          <a:xfrm>
            <a:off x="6299666" y="340377"/>
            <a:ext cx="2751074" cy="1169551"/>
          </a:xfrm>
          <a:prstGeom prst="rect">
            <a:avLst/>
          </a:prstGeom>
          <a:noFill/>
        </p:spPr>
        <p:txBody>
          <a:bodyPr wrap="none" rtlCol="0">
            <a:spAutoFit/>
          </a:bodyPr>
          <a:lstStyle/>
          <a:p>
            <a:r>
              <a:rPr lang="en-US" dirty="0">
                <a:latin typeface="Bradley Hand ITC" panose="03070402050302030203" pitchFamily="66" charset="0"/>
              </a:rPr>
              <a:t>2. Through creativity, action, </a:t>
            </a:r>
          </a:p>
          <a:p>
            <a:r>
              <a:rPr lang="en-US" dirty="0">
                <a:latin typeface="Bradley Hand ITC" panose="03070402050302030203" pitchFamily="66" charset="0"/>
              </a:rPr>
              <a:t>service, (CAS) you learn</a:t>
            </a:r>
          </a:p>
          <a:p>
            <a:r>
              <a:rPr lang="en-US" dirty="0">
                <a:latin typeface="Bradley Hand ITC" panose="03070402050302030203" pitchFamily="66" charset="0"/>
              </a:rPr>
              <a:t> outside the classroom and </a:t>
            </a:r>
          </a:p>
          <a:p>
            <a:r>
              <a:rPr lang="en-US" dirty="0">
                <a:latin typeface="Bradley Hand ITC" panose="03070402050302030203" pitchFamily="66" charset="0"/>
              </a:rPr>
              <a:t>develop emotionally and ethically </a:t>
            </a:r>
          </a:p>
          <a:p>
            <a:r>
              <a:rPr lang="en-US" dirty="0">
                <a:latin typeface="Bradley Hand ITC" panose="03070402050302030203" pitchFamily="66" charset="0"/>
              </a:rPr>
              <a:t>as well as intellectually.</a:t>
            </a:r>
            <a:endParaRPr lang="fr-FR" dirty="0">
              <a:latin typeface="Bradley Hand ITC" panose="03070402050302030203" pitchFamily="66" charset="0"/>
            </a:endParaRPr>
          </a:p>
        </p:txBody>
      </p:sp>
      <p:cxnSp>
        <p:nvCxnSpPr>
          <p:cNvPr id="9" name="Straight Arrow Connector 8">
            <a:extLst>
              <a:ext uri="{FF2B5EF4-FFF2-40B4-BE49-F238E27FC236}">
                <a16:creationId xmlns:a16="http://schemas.microsoft.com/office/drawing/2014/main" id="{B1E75FC2-0EAC-436C-91A6-C83E591845CC}"/>
              </a:ext>
            </a:extLst>
          </p:cNvPr>
          <p:cNvCxnSpPr>
            <a:cxnSpLocks/>
          </p:cNvCxnSpPr>
          <p:nvPr/>
        </p:nvCxnSpPr>
        <p:spPr>
          <a:xfrm flipV="1">
            <a:off x="4477407" y="536028"/>
            <a:ext cx="1718441" cy="118681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FF95C82-72E2-4055-8374-B10EB7C6E683}"/>
              </a:ext>
            </a:extLst>
          </p:cNvPr>
          <p:cNvSpPr/>
          <p:nvPr/>
        </p:nvSpPr>
        <p:spPr>
          <a:xfrm>
            <a:off x="6195848" y="1952554"/>
            <a:ext cx="3117851" cy="738664"/>
          </a:xfrm>
          <a:prstGeom prst="rect">
            <a:avLst/>
          </a:prstGeom>
        </p:spPr>
        <p:txBody>
          <a:bodyPr wrap="square">
            <a:spAutoFit/>
          </a:bodyPr>
          <a:lstStyle/>
          <a:p>
            <a:r>
              <a:rPr lang="en-US" dirty="0">
                <a:solidFill>
                  <a:srgbClr val="3B3B3C"/>
                </a:solidFill>
                <a:latin typeface="Bradley Hand ITC" panose="03070402050302030203" pitchFamily="66" charset="0"/>
              </a:rPr>
              <a:t>3. For example, the extended </a:t>
            </a:r>
          </a:p>
          <a:p>
            <a:r>
              <a:rPr lang="en-US" dirty="0">
                <a:solidFill>
                  <a:srgbClr val="3B3B3C"/>
                </a:solidFill>
                <a:latin typeface="Bradley Hand ITC" panose="03070402050302030203" pitchFamily="66" charset="0"/>
              </a:rPr>
              <a:t>essay requires independent </a:t>
            </a:r>
          </a:p>
          <a:p>
            <a:r>
              <a:rPr lang="en-US" dirty="0">
                <a:solidFill>
                  <a:srgbClr val="3B3B3C"/>
                </a:solidFill>
                <a:latin typeface="Bradley Hand ITC" panose="03070402050302030203" pitchFamily="66" charset="0"/>
              </a:rPr>
              <a:t>research through an in-depth study.</a:t>
            </a:r>
            <a:endParaRPr lang="fr-FR" dirty="0">
              <a:latin typeface="Bradley Hand ITC" panose="03070402050302030203" pitchFamily="66" charset="0"/>
            </a:endParaRPr>
          </a:p>
        </p:txBody>
      </p:sp>
      <p:cxnSp>
        <p:nvCxnSpPr>
          <p:cNvPr id="14" name="Straight Arrow Connector 13">
            <a:extLst>
              <a:ext uri="{FF2B5EF4-FFF2-40B4-BE49-F238E27FC236}">
                <a16:creationId xmlns:a16="http://schemas.microsoft.com/office/drawing/2014/main" id="{96C785CB-621D-425E-B337-2C59D9947BF1}"/>
              </a:ext>
            </a:extLst>
          </p:cNvPr>
          <p:cNvCxnSpPr>
            <a:cxnSpLocks/>
          </p:cNvCxnSpPr>
          <p:nvPr/>
        </p:nvCxnSpPr>
        <p:spPr>
          <a:xfrm>
            <a:off x="5550795" y="1769443"/>
            <a:ext cx="574108" cy="22489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C937400-998B-41EE-BA13-7681CBC35672}"/>
              </a:ext>
            </a:extLst>
          </p:cNvPr>
          <p:cNvSpPr/>
          <p:nvPr/>
        </p:nvSpPr>
        <p:spPr>
          <a:xfrm>
            <a:off x="6124903" y="3195766"/>
            <a:ext cx="2961067" cy="523220"/>
          </a:xfrm>
          <a:prstGeom prst="rect">
            <a:avLst/>
          </a:prstGeom>
        </p:spPr>
        <p:txBody>
          <a:bodyPr wrap="none">
            <a:spAutoFit/>
          </a:bodyPr>
          <a:lstStyle/>
          <a:p>
            <a:r>
              <a:rPr lang="en-US" dirty="0">
                <a:solidFill>
                  <a:srgbClr val="3B3B3C"/>
                </a:solidFill>
                <a:latin typeface="Bradley Hand ITC" panose="03070402050302030203" pitchFamily="66" charset="0"/>
              </a:rPr>
              <a:t>4. The DP is recognized globally by </a:t>
            </a:r>
          </a:p>
          <a:p>
            <a:r>
              <a:rPr lang="en-US" dirty="0">
                <a:solidFill>
                  <a:srgbClr val="3B3B3C"/>
                </a:solidFill>
                <a:latin typeface="Bradley Hand ITC" panose="03070402050302030203" pitchFamily="66" charset="0"/>
              </a:rPr>
              <a:t>universities and employers.</a:t>
            </a:r>
            <a:endParaRPr lang="fr-FR" dirty="0">
              <a:latin typeface="Bradley Hand ITC" panose="03070402050302030203" pitchFamily="66" charset="0"/>
            </a:endParaRPr>
          </a:p>
        </p:txBody>
      </p:sp>
      <p:cxnSp>
        <p:nvCxnSpPr>
          <p:cNvPr id="20" name="Straight Arrow Connector 19">
            <a:extLst>
              <a:ext uri="{FF2B5EF4-FFF2-40B4-BE49-F238E27FC236}">
                <a16:creationId xmlns:a16="http://schemas.microsoft.com/office/drawing/2014/main" id="{D37700B7-90F6-4E66-B065-20EC9ACFCF7A}"/>
              </a:ext>
            </a:extLst>
          </p:cNvPr>
          <p:cNvCxnSpPr>
            <a:cxnSpLocks/>
          </p:cNvCxnSpPr>
          <p:nvPr/>
        </p:nvCxnSpPr>
        <p:spPr>
          <a:xfrm>
            <a:off x="5550795" y="2805378"/>
            <a:ext cx="645053" cy="34378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BDD5017-DFC9-4CAA-AB9D-5915B697D3D3}"/>
              </a:ext>
            </a:extLst>
          </p:cNvPr>
          <p:cNvSpPr/>
          <p:nvPr/>
        </p:nvSpPr>
        <p:spPr>
          <a:xfrm>
            <a:off x="44183" y="3241932"/>
            <a:ext cx="4572000" cy="954107"/>
          </a:xfrm>
          <a:prstGeom prst="rect">
            <a:avLst/>
          </a:prstGeom>
        </p:spPr>
        <p:txBody>
          <a:bodyPr>
            <a:spAutoFit/>
          </a:bodyPr>
          <a:lstStyle/>
          <a:p>
            <a:r>
              <a:rPr lang="en-US" dirty="0">
                <a:solidFill>
                  <a:srgbClr val="3B3B3C"/>
                </a:solidFill>
                <a:latin typeface="Bradley Hand ITC" panose="03070402050302030203" pitchFamily="66" charset="0"/>
              </a:rPr>
              <a:t>5.  Language classes encourage </a:t>
            </a:r>
          </a:p>
          <a:p>
            <a:r>
              <a:rPr lang="en-US" dirty="0">
                <a:solidFill>
                  <a:srgbClr val="3B3B3C"/>
                </a:solidFill>
                <a:latin typeface="Bradley Hand ITC" panose="03070402050302030203" pitchFamily="66" charset="0"/>
              </a:rPr>
              <a:t>an international mindset, key </a:t>
            </a:r>
          </a:p>
          <a:p>
            <a:r>
              <a:rPr lang="en-US" dirty="0">
                <a:solidFill>
                  <a:srgbClr val="3B3B3C"/>
                </a:solidFill>
                <a:latin typeface="Bradley Hand ITC" panose="03070402050302030203" pitchFamily="66" charset="0"/>
              </a:rPr>
              <a:t>for increasingly globalized </a:t>
            </a:r>
          </a:p>
          <a:p>
            <a:r>
              <a:rPr lang="en-US" dirty="0">
                <a:solidFill>
                  <a:srgbClr val="3B3B3C"/>
                </a:solidFill>
                <a:latin typeface="Bradley Hand ITC" panose="03070402050302030203" pitchFamily="66" charset="0"/>
              </a:rPr>
              <a:t>societies.</a:t>
            </a:r>
            <a:endParaRPr lang="fr-FR" dirty="0">
              <a:latin typeface="Bradley Hand ITC" panose="03070402050302030203" pitchFamily="66" charset="0"/>
            </a:endParaRPr>
          </a:p>
        </p:txBody>
      </p:sp>
      <p:cxnSp>
        <p:nvCxnSpPr>
          <p:cNvPr id="23" name="Straight Arrow Connector 22">
            <a:extLst>
              <a:ext uri="{FF2B5EF4-FFF2-40B4-BE49-F238E27FC236}">
                <a16:creationId xmlns:a16="http://schemas.microsoft.com/office/drawing/2014/main" id="{42D29C13-DF3B-4386-830C-082EF74F4135}"/>
              </a:ext>
            </a:extLst>
          </p:cNvPr>
          <p:cNvCxnSpPr>
            <a:cxnSpLocks/>
          </p:cNvCxnSpPr>
          <p:nvPr/>
        </p:nvCxnSpPr>
        <p:spPr>
          <a:xfrm flipH="1">
            <a:off x="2226366" y="2743343"/>
            <a:ext cx="1801724" cy="40582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551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a:extLst>
              <a:ext uri="{FF2B5EF4-FFF2-40B4-BE49-F238E27FC236}">
                <a16:creationId xmlns:a16="http://schemas.microsoft.com/office/drawing/2014/main" id="{3F394FF6-C224-49D9-ADF0-2D75B2A81F2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7171" name="Slide Number Placeholder 2">
            <a:extLst>
              <a:ext uri="{FF2B5EF4-FFF2-40B4-BE49-F238E27FC236}">
                <a16:creationId xmlns:a16="http://schemas.microsoft.com/office/drawing/2014/main" id="{129CB8D8-F32B-4BCC-9876-F0E7222B512C}"/>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AF8A1328-C1A4-4A8D-9E44-364BF43118C5}" type="slidenum">
              <a:rPr lang="en-US" altLang="en-US" sz="750">
                <a:solidFill>
                  <a:srgbClr val="000000"/>
                </a:solidFill>
              </a:rPr>
              <a:pPr/>
              <a:t>20</a:t>
            </a:fld>
            <a:endParaRPr lang="en-US" altLang="en-US" sz="750">
              <a:solidFill>
                <a:srgbClr val="000000"/>
              </a:solidFill>
            </a:endParaRPr>
          </a:p>
        </p:txBody>
      </p:sp>
      <p:sp>
        <p:nvSpPr>
          <p:cNvPr id="7172" name="Text Box 1">
            <a:extLst>
              <a:ext uri="{FF2B5EF4-FFF2-40B4-BE49-F238E27FC236}">
                <a16:creationId xmlns:a16="http://schemas.microsoft.com/office/drawing/2014/main" id="{AB351FFD-9E5B-4B9A-BC25-FF160ACD90E8}"/>
              </a:ext>
            </a:extLst>
          </p:cNvPr>
          <p:cNvSpPr txBox="1">
            <a:spLocks noChangeArrowheads="1"/>
          </p:cNvSpPr>
          <p:nvPr/>
        </p:nvSpPr>
        <p:spPr bwMode="auto">
          <a:xfrm>
            <a:off x="1600200" y="1371600"/>
            <a:ext cx="6057900"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However, in the case of words that end in </a:t>
            </a:r>
            <a:r>
              <a:rPr lang="en-US" altLang="en-US" sz="1800" b="1">
                <a:solidFill>
                  <a:srgbClr val="2483C8"/>
                </a:solidFill>
              </a:rPr>
              <a:t>-eau </a:t>
            </a:r>
            <a:r>
              <a:rPr lang="en-US" altLang="en-US" sz="1800">
                <a:solidFill>
                  <a:srgbClr val="000000"/>
                </a:solidFill>
              </a:rPr>
              <a:t>in the singular, add </a:t>
            </a:r>
            <a:r>
              <a:rPr lang="en-US" altLang="en-US" sz="1800" b="1">
                <a:solidFill>
                  <a:srgbClr val="2483C8"/>
                </a:solidFill>
              </a:rPr>
              <a:t>-x</a:t>
            </a:r>
            <a:r>
              <a:rPr lang="en-US" altLang="en-US" sz="1800">
                <a:solidFill>
                  <a:srgbClr val="000000"/>
                </a:solidFill>
              </a:rPr>
              <a:t> to the end to form the plural. For most nouns ending in </a:t>
            </a:r>
            <a:r>
              <a:rPr lang="en-US" altLang="en-US" sz="1800" b="1">
                <a:solidFill>
                  <a:srgbClr val="2483C8"/>
                </a:solidFill>
              </a:rPr>
              <a:t>-al</a:t>
            </a:r>
            <a:r>
              <a:rPr lang="en-US" altLang="en-US" sz="1800">
                <a:solidFill>
                  <a:srgbClr val="000000"/>
                </a:solidFill>
              </a:rPr>
              <a:t>, drop the </a:t>
            </a:r>
            <a:r>
              <a:rPr lang="en-US" altLang="en-US" sz="1800" b="1">
                <a:solidFill>
                  <a:srgbClr val="2483C8"/>
                </a:solidFill>
              </a:rPr>
              <a:t>-al </a:t>
            </a:r>
            <a:r>
              <a:rPr lang="en-US" altLang="en-US" sz="1800">
                <a:solidFill>
                  <a:srgbClr val="000000"/>
                </a:solidFill>
              </a:rPr>
              <a:t>and add </a:t>
            </a:r>
            <a:r>
              <a:rPr lang="en-US" altLang="en-US" sz="1800" b="1">
                <a:solidFill>
                  <a:srgbClr val="2483C8"/>
                </a:solidFill>
              </a:rPr>
              <a:t>-aux</a:t>
            </a:r>
            <a:r>
              <a:rPr lang="en-US" altLang="en-US" sz="1800">
                <a:solidFill>
                  <a:srgbClr val="000000"/>
                </a:solidFill>
              </a:rPr>
              <a:t>.</a:t>
            </a:r>
          </a:p>
        </p:txBody>
      </p:sp>
      <p:pic>
        <p:nvPicPr>
          <p:cNvPr id="7173" name="Picture 1" descr="Screen Clipping">
            <a:extLst>
              <a:ext uri="{FF2B5EF4-FFF2-40B4-BE49-F238E27FC236}">
                <a16:creationId xmlns:a16="http://schemas.microsoft.com/office/drawing/2014/main" id="{A8677CDD-1D38-4943-8E79-1482B25F49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2587228"/>
            <a:ext cx="2971800" cy="187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a:extLst>
              <a:ext uri="{FF2B5EF4-FFF2-40B4-BE49-F238E27FC236}">
                <a16:creationId xmlns:a16="http://schemas.microsoft.com/office/drawing/2014/main" id="{0907D957-39EF-4E95-B2EE-AE2D51F72DFD}"/>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8195" name="Slide Number Placeholder 2">
            <a:extLst>
              <a:ext uri="{FF2B5EF4-FFF2-40B4-BE49-F238E27FC236}">
                <a16:creationId xmlns:a16="http://schemas.microsoft.com/office/drawing/2014/main" id="{41B43381-6D24-4BF8-B0EA-A4C5533E2942}"/>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1CDAC4D5-6810-4925-82BD-F4AEBCDF80DD}" type="slidenum">
              <a:rPr lang="en-US" altLang="en-US" sz="750">
                <a:solidFill>
                  <a:srgbClr val="000000"/>
                </a:solidFill>
              </a:rPr>
              <a:pPr/>
              <a:t>21</a:t>
            </a:fld>
            <a:endParaRPr lang="en-US" altLang="en-US" sz="750">
              <a:solidFill>
                <a:srgbClr val="000000"/>
              </a:solidFill>
            </a:endParaRPr>
          </a:p>
        </p:txBody>
      </p:sp>
      <p:sp>
        <p:nvSpPr>
          <p:cNvPr id="8196" name="Text Box 1">
            <a:extLst>
              <a:ext uri="{FF2B5EF4-FFF2-40B4-BE49-F238E27FC236}">
                <a16:creationId xmlns:a16="http://schemas.microsoft.com/office/drawing/2014/main" id="{4AF8D1B2-2542-41D6-9F12-6D055C77FD24}"/>
              </a:ext>
            </a:extLst>
          </p:cNvPr>
          <p:cNvSpPr txBox="1">
            <a:spLocks noChangeArrowheads="1"/>
          </p:cNvSpPr>
          <p:nvPr/>
        </p:nvSpPr>
        <p:spPr bwMode="auto">
          <a:xfrm>
            <a:off x="1541860" y="1309687"/>
            <a:ext cx="6116240" cy="74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When you have a group composed of males and females, use the masculine plural noun to refer to it.</a:t>
            </a:r>
          </a:p>
        </p:txBody>
      </p:sp>
      <p:pic>
        <p:nvPicPr>
          <p:cNvPr id="8197" name="Picture 1" descr="Screen Clipping">
            <a:extLst>
              <a:ext uri="{FF2B5EF4-FFF2-40B4-BE49-F238E27FC236}">
                <a16:creationId xmlns:a16="http://schemas.microsoft.com/office/drawing/2014/main" id="{6F675834-8AFD-4854-916F-35554D34C4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318148"/>
            <a:ext cx="6057900" cy="50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a:extLst>
              <a:ext uri="{FF2B5EF4-FFF2-40B4-BE49-F238E27FC236}">
                <a16:creationId xmlns:a16="http://schemas.microsoft.com/office/drawing/2014/main" id="{A572DF10-133E-427F-B209-E9D03B0C7566}"/>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9219" name="Slide Number Placeholder 2">
            <a:extLst>
              <a:ext uri="{FF2B5EF4-FFF2-40B4-BE49-F238E27FC236}">
                <a16:creationId xmlns:a16="http://schemas.microsoft.com/office/drawing/2014/main" id="{7533D2D9-17F7-4E47-B3B6-754899D220CE}"/>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628943F5-FF5F-4D59-8DC3-630445BA7A47}" type="slidenum">
              <a:rPr lang="en-US" altLang="en-US" sz="750">
                <a:solidFill>
                  <a:srgbClr val="000000"/>
                </a:solidFill>
              </a:rPr>
              <a:pPr/>
              <a:t>22</a:t>
            </a:fld>
            <a:endParaRPr lang="en-US" altLang="en-US" sz="750">
              <a:solidFill>
                <a:srgbClr val="000000"/>
              </a:solidFill>
            </a:endParaRPr>
          </a:p>
        </p:txBody>
      </p:sp>
      <p:sp>
        <p:nvSpPr>
          <p:cNvPr id="9220" name="Text Box 1">
            <a:extLst>
              <a:ext uri="{FF2B5EF4-FFF2-40B4-BE49-F238E27FC236}">
                <a16:creationId xmlns:a16="http://schemas.microsoft.com/office/drawing/2014/main" id="{D373E708-1504-40D2-8768-AE29840AE1C0}"/>
              </a:ext>
            </a:extLst>
          </p:cNvPr>
          <p:cNvSpPr txBox="1">
            <a:spLocks noChangeArrowheads="1"/>
          </p:cNvSpPr>
          <p:nvPr/>
        </p:nvSpPr>
        <p:spPr bwMode="auto">
          <a:xfrm>
            <a:off x="1568054" y="1213248"/>
            <a:ext cx="6057900" cy="1129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031"/>
              </a:spcBef>
              <a:spcAft>
                <a:spcPts val="516"/>
              </a:spcAft>
            </a:pPr>
            <a:r>
              <a:rPr lang="en-US" altLang="en-US" sz="1650">
                <a:solidFill>
                  <a:srgbClr val="000000"/>
                </a:solidFill>
              </a:rPr>
              <a:t>The English definite article </a:t>
            </a:r>
            <a:r>
              <a:rPr lang="en-US" altLang="en-US" sz="1650" i="1">
                <a:solidFill>
                  <a:srgbClr val="000000"/>
                </a:solidFill>
              </a:rPr>
              <a:t>the</a:t>
            </a:r>
            <a:r>
              <a:rPr lang="en-US" altLang="en-US" sz="1650">
                <a:solidFill>
                  <a:srgbClr val="000000"/>
                </a:solidFill>
              </a:rPr>
              <a:t> never varies with number or gender of the noun it modifies. However, in French the definite article takes four different forms depending on the gender and number of the noun that it accompanies: </a:t>
            </a:r>
            <a:r>
              <a:rPr lang="en-US" altLang="en-US" sz="1650" b="1">
                <a:solidFill>
                  <a:srgbClr val="2483C8"/>
                </a:solidFill>
              </a:rPr>
              <a:t>le</a:t>
            </a:r>
            <a:r>
              <a:rPr lang="en-US" altLang="en-US" sz="1650">
                <a:solidFill>
                  <a:srgbClr val="000000"/>
                </a:solidFill>
              </a:rPr>
              <a:t>, </a:t>
            </a:r>
            <a:r>
              <a:rPr lang="en-US" altLang="en-US" sz="1650" b="1">
                <a:solidFill>
                  <a:srgbClr val="2483C8"/>
                </a:solidFill>
              </a:rPr>
              <a:t>la</a:t>
            </a:r>
            <a:r>
              <a:rPr lang="en-US" altLang="en-US" sz="1650">
                <a:solidFill>
                  <a:srgbClr val="000000"/>
                </a:solidFill>
              </a:rPr>
              <a:t>, </a:t>
            </a:r>
            <a:r>
              <a:rPr lang="en-US" altLang="en-US" sz="1650" b="1">
                <a:solidFill>
                  <a:srgbClr val="2483C8"/>
                </a:solidFill>
              </a:rPr>
              <a:t>l’ </a:t>
            </a:r>
            <a:r>
              <a:rPr lang="en-US" altLang="en-US" sz="1650">
                <a:solidFill>
                  <a:srgbClr val="000000"/>
                </a:solidFill>
              </a:rPr>
              <a:t>or </a:t>
            </a:r>
            <a:r>
              <a:rPr lang="en-US" altLang="en-US" sz="1650" b="1">
                <a:solidFill>
                  <a:srgbClr val="2483C8"/>
                </a:solidFill>
              </a:rPr>
              <a:t>les</a:t>
            </a:r>
            <a:r>
              <a:rPr lang="en-US" altLang="en-US" sz="1650">
                <a:solidFill>
                  <a:srgbClr val="000000"/>
                </a:solidFill>
              </a:rPr>
              <a:t>.</a:t>
            </a:r>
          </a:p>
        </p:txBody>
      </p:sp>
      <p:pic>
        <p:nvPicPr>
          <p:cNvPr id="9221" name="Picture 1" descr="Screen Clipping">
            <a:extLst>
              <a:ext uri="{FF2B5EF4-FFF2-40B4-BE49-F238E27FC236}">
                <a16:creationId xmlns:a16="http://schemas.microsoft.com/office/drawing/2014/main" id="{574397D6-4954-4189-A009-B19B03A649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57451"/>
            <a:ext cx="6400800" cy="129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reen Clipping">
            <a:extLst>
              <a:ext uri="{FF2B5EF4-FFF2-40B4-BE49-F238E27FC236}">
                <a16:creationId xmlns:a16="http://schemas.microsoft.com/office/drawing/2014/main" id="{22170170-B574-4A9C-B0A0-E5B7F824A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914650"/>
            <a:ext cx="51435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Footer Placeholder 1">
            <a:extLst>
              <a:ext uri="{FF2B5EF4-FFF2-40B4-BE49-F238E27FC236}">
                <a16:creationId xmlns:a16="http://schemas.microsoft.com/office/drawing/2014/main" id="{A9D76548-AA44-47A3-B866-BBD7BD595D0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10244" name="Slide Number Placeholder 2">
            <a:extLst>
              <a:ext uri="{FF2B5EF4-FFF2-40B4-BE49-F238E27FC236}">
                <a16:creationId xmlns:a16="http://schemas.microsoft.com/office/drawing/2014/main" id="{1F7AD78D-54BD-46F9-B6FF-8AD1FBBC4B08}"/>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C92A3330-71D8-477A-895C-69252EB572DE}" type="slidenum">
              <a:rPr lang="en-US" altLang="en-US" sz="750">
                <a:solidFill>
                  <a:srgbClr val="000000"/>
                </a:solidFill>
              </a:rPr>
              <a:pPr/>
              <a:t>23</a:t>
            </a:fld>
            <a:endParaRPr lang="en-US" altLang="en-US" sz="750">
              <a:solidFill>
                <a:srgbClr val="000000"/>
              </a:solidFill>
            </a:endParaRPr>
          </a:p>
        </p:txBody>
      </p:sp>
      <p:sp>
        <p:nvSpPr>
          <p:cNvPr id="10245" name="Text Box 1">
            <a:extLst>
              <a:ext uri="{FF2B5EF4-FFF2-40B4-BE49-F238E27FC236}">
                <a16:creationId xmlns:a16="http://schemas.microsoft.com/office/drawing/2014/main" id="{F58B83AE-52BE-43A2-BE6E-22DD9EB630A1}"/>
              </a:ext>
            </a:extLst>
          </p:cNvPr>
          <p:cNvSpPr txBox="1">
            <a:spLocks noChangeArrowheads="1"/>
          </p:cNvSpPr>
          <p:nvPr/>
        </p:nvSpPr>
        <p:spPr bwMode="auto">
          <a:xfrm>
            <a:off x="1672829" y="1409700"/>
            <a:ext cx="571619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In English, the singular indefinite article is </a:t>
            </a:r>
            <a:r>
              <a:rPr lang="en-US" altLang="en-US" sz="1800" i="1">
                <a:solidFill>
                  <a:srgbClr val="000000"/>
                </a:solidFill>
              </a:rPr>
              <a:t>a/an</a:t>
            </a:r>
            <a:r>
              <a:rPr lang="en-US" altLang="en-US" sz="1800">
                <a:solidFill>
                  <a:srgbClr val="000000"/>
                </a:solidFill>
              </a:rPr>
              <a:t>, and the plural indefinite article is </a:t>
            </a:r>
            <a:r>
              <a:rPr lang="en-US" altLang="en-US" sz="1800" i="1">
                <a:solidFill>
                  <a:srgbClr val="000000"/>
                </a:solidFill>
              </a:rPr>
              <a:t>some</a:t>
            </a:r>
            <a:r>
              <a:rPr lang="en-US" altLang="en-US" sz="1800">
                <a:solidFill>
                  <a:srgbClr val="000000"/>
                </a:solidFill>
              </a:rPr>
              <a:t>. In French, the singular indefinite articles are </a:t>
            </a:r>
            <a:r>
              <a:rPr lang="en-US" altLang="en-US" sz="1800" b="1">
                <a:solidFill>
                  <a:srgbClr val="2483C8"/>
                </a:solidFill>
              </a:rPr>
              <a:t>un</a:t>
            </a:r>
            <a:r>
              <a:rPr lang="en-US" altLang="en-US" sz="1800">
                <a:solidFill>
                  <a:srgbClr val="000000"/>
                </a:solidFill>
              </a:rPr>
              <a:t> and </a:t>
            </a:r>
            <a:r>
              <a:rPr lang="en-US" altLang="en-US" sz="1800" b="1">
                <a:solidFill>
                  <a:srgbClr val="2483C8"/>
                </a:solidFill>
              </a:rPr>
              <a:t>une</a:t>
            </a:r>
            <a:r>
              <a:rPr lang="en-US" altLang="en-US" sz="1800">
                <a:solidFill>
                  <a:srgbClr val="000000"/>
                </a:solidFill>
              </a:rPr>
              <a:t>, and the plural indefinite article is </a:t>
            </a:r>
            <a:r>
              <a:rPr lang="en-US" altLang="en-US" sz="1800" b="1">
                <a:solidFill>
                  <a:srgbClr val="2483C8"/>
                </a:solidFill>
              </a:rPr>
              <a:t>des</a:t>
            </a:r>
            <a:r>
              <a:rPr lang="en-US" altLang="en-US" sz="1800">
                <a:solidFill>
                  <a:srgbClr val="000000"/>
                </a:solidFill>
              </a:rPr>
              <a:t>. Unlike in English, the indefinite article </a:t>
            </a:r>
            <a:r>
              <a:rPr lang="en-US" altLang="en-US" sz="1800" b="1">
                <a:solidFill>
                  <a:srgbClr val="2483C8"/>
                </a:solidFill>
              </a:rPr>
              <a:t>des</a:t>
            </a:r>
            <a:r>
              <a:rPr lang="en-US" altLang="en-US" sz="1800">
                <a:solidFill>
                  <a:srgbClr val="2483C8"/>
                </a:solidFill>
              </a:rPr>
              <a:t> </a:t>
            </a:r>
            <a:r>
              <a:rPr lang="en-US" altLang="en-US" sz="1800">
                <a:solidFill>
                  <a:srgbClr val="000000"/>
                </a:solidFill>
              </a:rPr>
              <a:t>cannot be omitted in French. </a:t>
            </a:r>
          </a:p>
          <a:p>
            <a:pPr>
              <a:spcBef>
                <a:spcPts val="1125"/>
              </a:spcBef>
              <a:spcAft>
                <a:spcPts val="563"/>
              </a:spcAft>
            </a:pPr>
            <a:endParaRPr lang="en-US" altLang="en-US" sz="18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1">
            <a:extLst>
              <a:ext uri="{FF2B5EF4-FFF2-40B4-BE49-F238E27FC236}">
                <a16:creationId xmlns:a16="http://schemas.microsoft.com/office/drawing/2014/main" id="{33757655-F8B9-494F-BD09-15F5D6269421}"/>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 2019 by Vista Higher Learning, Inc. All rights reserved.</a:t>
            </a:r>
          </a:p>
        </p:txBody>
      </p:sp>
      <p:sp>
        <p:nvSpPr>
          <p:cNvPr id="11267" name="Slide Number Placeholder 2">
            <a:extLst>
              <a:ext uri="{FF2B5EF4-FFF2-40B4-BE49-F238E27FC236}">
                <a16:creationId xmlns:a16="http://schemas.microsoft.com/office/drawing/2014/main" id="{0248EB65-92DC-496A-8439-E465052F4E7A}"/>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defRPr>
            </a:lvl9pPr>
          </a:lstStyle>
          <a:p>
            <a:r>
              <a:rPr lang="en-US" altLang="en-US" sz="750">
                <a:solidFill>
                  <a:srgbClr val="000000"/>
                </a:solidFill>
              </a:rPr>
              <a:t>1A.1-</a:t>
            </a:r>
            <a:fld id="{FC1797B2-6E15-4DD0-BEDA-04F0943099CF}" type="slidenum">
              <a:rPr lang="en-US" altLang="en-US" sz="750">
                <a:solidFill>
                  <a:srgbClr val="000000"/>
                </a:solidFill>
              </a:rPr>
              <a:pPr/>
              <a:t>24</a:t>
            </a:fld>
            <a:endParaRPr lang="en-US" altLang="en-US" sz="750">
              <a:solidFill>
                <a:srgbClr val="000000"/>
              </a:solidFill>
            </a:endParaRPr>
          </a:p>
        </p:txBody>
      </p:sp>
      <p:sp>
        <p:nvSpPr>
          <p:cNvPr id="11268" name="Text Box 1">
            <a:extLst>
              <a:ext uri="{FF2B5EF4-FFF2-40B4-BE49-F238E27FC236}">
                <a16:creationId xmlns:a16="http://schemas.microsoft.com/office/drawing/2014/main" id="{3672DEFF-8A8B-4BD7-81E2-B8788F956448}"/>
              </a:ext>
            </a:extLst>
          </p:cNvPr>
          <p:cNvSpPr txBox="1">
            <a:spLocks noChangeArrowheads="1"/>
          </p:cNvSpPr>
          <p:nvPr/>
        </p:nvSpPr>
        <p:spPr bwMode="auto">
          <a:xfrm>
            <a:off x="1672828" y="1409700"/>
            <a:ext cx="5642372"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1pPr>
            <a:lvl2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2pPr>
            <a:lvl3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3pPr>
            <a:lvl4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4pPr>
            <a:lvl5pPr>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569913" algn="l"/>
                <a:tab pos="1484313" algn="l"/>
                <a:tab pos="2398713" algn="l"/>
                <a:tab pos="3313113" algn="l"/>
                <a:tab pos="4227513" algn="l"/>
                <a:tab pos="5141913" algn="l"/>
                <a:tab pos="6056313" algn="l"/>
                <a:tab pos="6970713" algn="l"/>
                <a:tab pos="7885113" algn="l"/>
                <a:tab pos="8799513" algn="l"/>
                <a:tab pos="9713913" algn="l"/>
              </a:tabLst>
              <a:defRPr sz="2400">
                <a:solidFill>
                  <a:schemeClr val="bg1"/>
                </a:solidFill>
                <a:latin typeface="Arial" panose="020B0604020202020204" pitchFamily="34" charset="0"/>
              </a:defRPr>
            </a:lvl9pPr>
          </a:lstStyle>
          <a:p>
            <a:pPr>
              <a:spcBef>
                <a:spcPts val="1125"/>
              </a:spcBef>
              <a:spcAft>
                <a:spcPts val="563"/>
              </a:spcAft>
            </a:pPr>
            <a:r>
              <a:rPr lang="en-US" altLang="en-US" sz="1800">
                <a:solidFill>
                  <a:srgbClr val="000000"/>
                </a:solidFill>
              </a:rPr>
              <a:t>Use </a:t>
            </a:r>
            <a:r>
              <a:rPr lang="en-US" altLang="en-US" sz="1800" b="1">
                <a:solidFill>
                  <a:srgbClr val="2483C8"/>
                </a:solidFill>
              </a:rPr>
              <a:t>c’est</a:t>
            </a:r>
            <a:r>
              <a:rPr lang="en-US" altLang="en-US" sz="1800">
                <a:solidFill>
                  <a:srgbClr val="000000"/>
                </a:solidFill>
              </a:rPr>
              <a:t> followed by a singular article and noun or </a:t>
            </a:r>
            <a:r>
              <a:rPr lang="en-US" altLang="en-US" sz="1800" b="1">
                <a:solidFill>
                  <a:srgbClr val="2483C8"/>
                </a:solidFill>
              </a:rPr>
              <a:t>ce sont</a:t>
            </a:r>
            <a:r>
              <a:rPr lang="en-US" altLang="en-US" sz="1800">
                <a:solidFill>
                  <a:srgbClr val="000000"/>
                </a:solidFill>
              </a:rPr>
              <a:t> followed by a plural article and noun to identify people and objects.</a:t>
            </a:r>
          </a:p>
        </p:txBody>
      </p:sp>
      <p:pic>
        <p:nvPicPr>
          <p:cNvPr id="11269" name="Picture 1" descr="Screen Clipping">
            <a:extLst>
              <a:ext uri="{FF2B5EF4-FFF2-40B4-BE49-F238E27FC236}">
                <a16:creationId xmlns:a16="http://schemas.microsoft.com/office/drawing/2014/main" id="{43BB5ECA-24B9-46BA-AC86-907E3C588C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501503"/>
            <a:ext cx="6057900" cy="52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315699"/>
            <a:ext cx="3943198" cy="410360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p>
          <a:p>
            <a:pPr marL="0" lvl="0" indent="0" algn="l" rtl="0">
              <a:spcBef>
                <a:spcPts val="0"/>
              </a:spcBef>
              <a:spcAft>
                <a:spcPts val="1200"/>
              </a:spcAft>
              <a:buNone/>
            </a:pPr>
            <a:r>
              <a:rPr lang="en-US" dirty="0"/>
              <a:t>Lesson 1A.2</a:t>
            </a:r>
          </a:p>
          <a:p>
            <a:pPr marL="0" lvl="0" indent="0">
              <a:spcAft>
                <a:spcPts val="1200"/>
              </a:spcAft>
              <a:buNone/>
            </a:pPr>
            <a:r>
              <a:rPr lang="en-US" dirty="0"/>
              <a:t>	</a:t>
            </a:r>
            <a:r>
              <a:rPr lang="en-US" sz="3600" dirty="0"/>
              <a:t> </a:t>
            </a:r>
            <a:r>
              <a:rPr lang="en-US" sz="3600" b="1" dirty="0" err="1">
                <a:solidFill>
                  <a:srgbClr val="002060"/>
                </a:solidFill>
                <a:latin typeface="Papyrus" panose="03070502060502030205" pitchFamily="66" charset="0"/>
              </a:rPr>
              <a:t>Ça</a:t>
            </a:r>
            <a:r>
              <a:rPr lang="en-US" sz="3600" b="1" dirty="0">
                <a:solidFill>
                  <a:srgbClr val="002060"/>
                </a:solidFill>
                <a:latin typeface="Papyrus" panose="03070502060502030205" pitchFamily="66" charset="0"/>
              </a:rPr>
              <a:t> </a:t>
            </a:r>
            <a:r>
              <a:rPr lang="en-US" sz="3600" b="1" dirty="0" err="1">
                <a:solidFill>
                  <a:srgbClr val="002060"/>
                </a:solidFill>
                <a:latin typeface="Papyrus" panose="03070502060502030205" pitchFamily="66" charset="0"/>
              </a:rPr>
              <a:t>va</a:t>
            </a:r>
            <a:r>
              <a:rPr lang="en-US" sz="3600" b="1" dirty="0">
                <a:solidFill>
                  <a:srgbClr val="002060"/>
                </a:solidFill>
                <a:latin typeface="Papyrus" panose="03070502060502030205" pitchFamily="66" charset="0"/>
              </a:rPr>
              <a:t>?</a:t>
            </a:r>
            <a:endParaRPr b="1" dirty="0">
              <a:solidFill>
                <a:srgbClr val="002060"/>
              </a:solidFill>
              <a:latin typeface="Papyrus" panose="03070502060502030205" pitchFamily="66" charset="0"/>
            </a:endParaRPr>
          </a:p>
        </p:txBody>
      </p:sp>
      <p:pic>
        <p:nvPicPr>
          <p:cNvPr id="8" name="Picture 7">
            <a:extLst>
              <a:ext uri="{FF2B5EF4-FFF2-40B4-BE49-F238E27FC236}">
                <a16:creationId xmlns:a16="http://schemas.microsoft.com/office/drawing/2014/main" id="{D78A93C1-7A01-4C7D-9185-A737583DFDE5}"/>
              </a:ext>
            </a:extLst>
          </p:cNvPr>
          <p:cNvPicPr>
            <a:picLocks noChangeAspect="1"/>
          </p:cNvPicPr>
          <p:nvPr/>
        </p:nvPicPr>
        <p:blipFill>
          <a:blip r:embed="rId3"/>
          <a:stretch>
            <a:fillRect/>
          </a:stretch>
        </p:blipFill>
        <p:spPr>
          <a:xfrm>
            <a:off x="5522249" y="1969412"/>
            <a:ext cx="2352754" cy="2766026"/>
          </a:xfrm>
          <a:prstGeom prst="rect">
            <a:avLst/>
          </a:prstGeom>
        </p:spPr>
      </p:pic>
      <p:pic>
        <p:nvPicPr>
          <p:cNvPr id="7" name="Picture 6">
            <a:extLst>
              <a:ext uri="{FF2B5EF4-FFF2-40B4-BE49-F238E27FC236}">
                <a16:creationId xmlns:a16="http://schemas.microsoft.com/office/drawing/2014/main" id="{4D6E07E5-0263-4119-B7DD-8D97F1174E8B}"/>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1396774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C42CDE87-467A-41B0-9A40-296F074BAB0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64DC32F1-73A0-441C-95EF-B78FB3881A46}"/>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DD21C3BC-5F14-4800-8FD4-FDDE4894F12A}" type="slidenum">
              <a:rPr lang="en-US" altLang="en-US" sz="750">
                <a:solidFill>
                  <a:srgbClr val="000000"/>
                </a:solidFill>
              </a:rPr>
              <a:pPr/>
              <a:t>26</a:t>
            </a:fld>
            <a:endParaRPr lang="en-US" altLang="en-US" sz="750">
              <a:solidFill>
                <a:srgbClr val="000000"/>
              </a:solidFill>
            </a:endParaRPr>
          </a:p>
        </p:txBody>
      </p:sp>
      <p:sp>
        <p:nvSpPr>
          <p:cNvPr id="2052" name="Rectangle 1">
            <a:extLst>
              <a:ext uri="{FF2B5EF4-FFF2-40B4-BE49-F238E27FC236}">
                <a16:creationId xmlns:a16="http://schemas.microsoft.com/office/drawing/2014/main" id="{B55F656E-DA70-4DA7-9136-7C6B88A92520}"/>
              </a:ext>
            </a:extLst>
          </p:cNvPr>
          <p:cNvSpPr>
            <a:spLocks noGrp="1" noChangeArrowheads="1"/>
          </p:cNvSpPr>
          <p:nvPr>
            <p:ph type="body" idx="4294967295"/>
          </p:nvPr>
        </p:nvSpPr>
        <p:spPr bwMode="auto">
          <a:xfrm>
            <a:off x="1656160" y="1371600"/>
            <a:ext cx="6057900" cy="14287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spcBef>
                <a:spcPts val="1125"/>
              </a:spcBef>
              <a:spcAft>
                <a:spcPts val="563"/>
              </a:spcAft>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dirty="0"/>
              <a:t>Numbers in French follow patterns, as they do in English. First, learn the numbers </a:t>
            </a:r>
            <a:r>
              <a:rPr lang="en-US" altLang="en-US" b="1" dirty="0"/>
              <a:t>0–30</a:t>
            </a:r>
            <a:r>
              <a:rPr lang="en-US" altLang="en-US" dirty="0"/>
              <a:t>. The patterns they follow will help you learn the numbers </a:t>
            </a:r>
            <a:r>
              <a:rPr lang="en-US" altLang="en-US" b="1" dirty="0"/>
              <a:t>31–60</a:t>
            </a:r>
            <a:r>
              <a:rPr lang="en-US" altLang="en-US" dirty="0"/>
              <a:t>.</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B989EFD5-9EAF-4A33-9C33-58A76F053241}"/>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A5D8CB1F-BC7C-481F-ACB9-15002B49C35A}"/>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95640983-9257-4E3D-8623-5F0971562E71}" type="slidenum">
              <a:rPr lang="en-US" altLang="en-US" sz="750">
                <a:solidFill>
                  <a:srgbClr val="000000"/>
                </a:solidFill>
              </a:rPr>
              <a:pPr/>
              <a:t>27</a:t>
            </a:fld>
            <a:endParaRPr lang="en-US" altLang="en-US" sz="750">
              <a:solidFill>
                <a:srgbClr val="000000"/>
              </a:solidFill>
            </a:endParaRPr>
          </a:p>
        </p:txBody>
      </p:sp>
      <p:pic>
        <p:nvPicPr>
          <p:cNvPr id="3076" name="Picture 1" descr="Screen Clipping">
            <a:extLst>
              <a:ext uri="{FF2B5EF4-FFF2-40B4-BE49-F238E27FC236}">
                <a16:creationId xmlns:a16="http://schemas.microsoft.com/office/drawing/2014/main" id="{475832CC-1E23-46B1-8EB7-16F0BC8663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200150"/>
            <a:ext cx="58293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C8E7B5C0-EEF2-436B-A85F-261F45207BF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6130C3AC-E31E-4336-A59A-638F3174294F}"/>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AC03ED84-E78E-4FA0-9414-B0AA75532093}" type="slidenum">
              <a:rPr lang="en-US" altLang="en-US" sz="750">
                <a:solidFill>
                  <a:srgbClr val="000000"/>
                </a:solidFill>
              </a:rPr>
              <a:pPr/>
              <a:t>28</a:t>
            </a:fld>
            <a:endParaRPr lang="en-US" altLang="en-US" sz="750">
              <a:solidFill>
                <a:srgbClr val="000000"/>
              </a:solidFill>
            </a:endParaRPr>
          </a:p>
        </p:txBody>
      </p:sp>
      <p:sp>
        <p:nvSpPr>
          <p:cNvPr id="4100" name="Rectangle 1">
            <a:extLst>
              <a:ext uri="{FF2B5EF4-FFF2-40B4-BE49-F238E27FC236}">
                <a16:creationId xmlns:a16="http://schemas.microsoft.com/office/drawing/2014/main" id="{EAEA47D4-8FE1-48DA-AE32-6462713B695E}"/>
              </a:ext>
            </a:extLst>
          </p:cNvPr>
          <p:cNvSpPr>
            <a:spLocks noGrp="1" noChangeArrowheads="1"/>
          </p:cNvSpPr>
          <p:nvPr>
            <p:ph type="body" idx="4294967295"/>
          </p:nvPr>
        </p:nvSpPr>
        <p:spPr bwMode="auto">
          <a:xfrm>
            <a:off x="1713310" y="2857500"/>
            <a:ext cx="5487590" cy="894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When </a:t>
            </a:r>
            <a:r>
              <a:rPr lang="en-US" altLang="en-US" i="1"/>
              <a:t>one</a:t>
            </a:r>
            <a:r>
              <a:rPr lang="en-US" altLang="en-US"/>
              <a:t> is followed by a noun, use </a:t>
            </a:r>
            <a:r>
              <a:rPr lang="en-US" altLang="en-US" b="1">
                <a:solidFill>
                  <a:srgbClr val="2483C8"/>
                </a:solidFill>
              </a:rPr>
              <a:t>un</a:t>
            </a:r>
            <a:r>
              <a:rPr lang="en-US" altLang="en-US">
                <a:solidFill>
                  <a:srgbClr val="2483C8"/>
                </a:solidFill>
              </a:rPr>
              <a:t> </a:t>
            </a:r>
            <a:r>
              <a:rPr lang="en-US" altLang="en-US"/>
              <a:t>or </a:t>
            </a:r>
            <a:r>
              <a:rPr lang="en-US" altLang="en-US" b="1">
                <a:solidFill>
                  <a:srgbClr val="2483C8"/>
                </a:solidFill>
              </a:rPr>
              <a:t>une</a:t>
            </a:r>
            <a:r>
              <a:rPr lang="en-US" altLang="en-US">
                <a:solidFill>
                  <a:srgbClr val="2483C8"/>
                </a:solidFill>
              </a:rPr>
              <a:t> </a:t>
            </a:r>
            <a:r>
              <a:rPr lang="en-US" altLang="en-US"/>
              <a:t>depending on whether the noun is masculine </a:t>
            </a:r>
            <a:br>
              <a:rPr lang="en-US" altLang="en-US"/>
            </a:br>
            <a:r>
              <a:rPr lang="en-US" altLang="en-US"/>
              <a:t>or feminine.</a:t>
            </a:r>
          </a:p>
        </p:txBody>
      </p:sp>
      <p:pic>
        <p:nvPicPr>
          <p:cNvPr id="4101" name="Picture 1" descr="Screen Clipping">
            <a:extLst>
              <a:ext uri="{FF2B5EF4-FFF2-40B4-BE49-F238E27FC236}">
                <a16:creationId xmlns:a16="http://schemas.microsoft.com/office/drawing/2014/main" id="{01C2DCA5-C372-4646-B6D1-AB5576C48B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1828800"/>
            <a:ext cx="2507456"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a:extLst>
              <a:ext uri="{FF2B5EF4-FFF2-40B4-BE49-F238E27FC236}">
                <a16:creationId xmlns:a16="http://schemas.microsoft.com/office/drawing/2014/main" id="{CC80E9EE-5A53-4798-9874-3AF6404708A3}"/>
              </a:ext>
            </a:extLst>
          </p:cNvPr>
          <p:cNvSpPr txBox="1">
            <a:spLocks noChangeArrowheads="1"/>
          </p:cNvSpPr>
          <p:nvPr/>
        </p:nvSpPr>
        <p:spPr>
          <a:xfrm>
            <a:off x="1713310" y="1371601"/>
            <a:ext cx="5487590" cy="479822"/>
          </a:xfrm>
          <a:prstGeom prst="rect">
            <a:avLst/>
          </a:prstGeom>
          <a:ln/>
        </p:spPr>
        <p:txBody>
          <a:bodyPr/>
          <a:lstStyle>
            <a:lvl1pPr marL="342900" indent="-3429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sz="1800"/>
              <a:t>When counting a series of numbers, use </a:t>
            </a:r>
            <a:r>
              <a:rPr lang="en-US" altLang="en-US" sz="1800" b="1">
                <a:solidFill>
                  <a:srgbClr val="2483C8"/>
                </a:solidFill>
              </a:rPr>
              <a:t>un</a:t>
            </a:r>
            <a:r>
              <a:rPr lang="en-US" altLang="en-US" sz="1800"/>
              <a:t> for </a:t>
            </a:r>
            <a:r>
              <a:rPr lang="en-US" altLang="en-US" sz="1800" i="1"/>
              <a:t>one</a:t>
            </a:r>
            <a:r>
              <a:rPr lang="en-US" altLang="en-US" sz="1800"/>
              <a:t>. </a:t>
            </a:r>
            <a:endParaRPr lang="en-US" altLang="en-US" sz="1800" dirty="0"/>
          </a:p>
        </p:txBody>
      </p:sp>
      <p:pic>
        <p:nvPicPr>
          <p:cNvPr id="4103" name="Picture 5" descr="Screen Clipping">
            <a:extLst>
              <a:ext uri="{FF2B5EF4-FFF2-40B4-BE49-F238E27FC236}">
                <a16:creationId xmlns:a16="http://schemas.microsoft.com/office/drawing/2014/main" id="{EB75E9ED-7879-4771-A0DB-F565309EF6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6766" y="3829050"/>
            <a:ext cx="375046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13E1B8D5-E827-4172-AF1F-F5DBB1CD9102}"/>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8E1111CA-4B94-42AD-B83D-94205CC5ACC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C2C58D60-CC20-464D-A095-5828333BB38D}" type="slidenum">
              <a:rPr lang="en-US" altLang="en-US" sz="750">
                <a:solidFill>
                  <a:srgbClr val="000000"/>
                </a:solidFill>
              </a:rPr>
              <a:pPr/>
              <a:t>29</a:t>
            </a:fld>
            <a:endParaRPr lang="en-US" altLang="en-US" sz="750">
              <a:solidFill>
                <a:srgbClr val="000000"/>
              </a:solidFill>
            </a:endParaRPr>
          </a:p>
        </p:txBody>
      </p:sp>
      <p:sp>
        <p:nvSpPr>
          <p:cNvPr id="5124" name="Rectangle 1">
            <a:extLst>
              <a:ext uri="{FF2B5EF4-FFF2-40B4-BE49-F238E27FC236}">
                <a16:creationId xmlns:a16="http://schemas.microsoft.com/office/drawing/2014/main" id="{A8B1EF5A-3116-4A80-A1F9-DA3A1477782A}"/>
              </a:ext>
            </a:extLst>
          </p:cNvPr>
          <p:cNvSpPr>
            <a:spLocks noGrp="1" noChangeArrowheads="1"/>
          </p:cNvSpPr>
          <p:nvPr>
            <p:ph type="body" idx="4294967295"/>
          </p:nvPr>
        </p:nvSpPr>
        <p:spPr bwMode="auto">
          <a:xfrm>
            <a:off x="1714500" y="1434703"/>
            <a:ext cx="5886450" cy="15847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dirty="0"/>
              <a:t>Note that the number </a:t>
            </a:r>
            <a:r>
              <a:rPr lang="en-US" altLang="en-US" b="1" dirty="0"/>
              <a:t>21</a:t>
            </a:r>
            <a:r>
              <a:rPr lang="en-US" altLang="en-US" dirty="0"/>
              <a:t> (</a:t>
            </a:r>
            <a:r>
              <a:rPr lang="en-US" altLang="en-US" b="1" dirty="0" err="1">
                <a:solidFill>
                  <a:srgbClr val="2483C8"/>
                </a:solidFill>
              </a:rPr>
              <a:t>vingt</a:t>
            </a:r>
            <a:r>
              <a:rPr lang="en-US" altLang="en-US" b="1" dirty="0">
                <a:solidFill>
                  <a:srgbClr val="2483C8"/>
                </a:solidFill>
              </a:rPr>
              <a:t> et un</a:t>
            </a:r>
            <a:r>
              <a:rPr lang="en-US" altLang="en-US" dirty="0"/>
              <a:t>) follows a different pattern than the numbers </a:t>
            </a:r>
            <a:r>
              <a:rPr lang="en-US" altLang="en-US" b="1" dirty="0"/>
              <a:t>22–30</a:t>
            </a:r>
            <a:r>
              <a:rPr lang="en-US" altLang="en-US" dirty="0"/>
              <a:t>. When </a:t>
            </a:r>
            <a:r>
              <a:rPr lang="en-US" altLang="en-US" b="1" dirty="0" err="1">
                <a:solidFill>
                  <a:srgbClr val="2483C8"/>
                </a:solidFill>
              </a:rPr>
              <a:t>vingt</a:t>
            </a:r>
            <a:r>
              <a:rPr lang="en-US" altLang="en-US" b="1" dirty="0">
                <a:solidFill>
                  <a:srgbClr val="2483C8"/>
                </a:solidFill>
              </a:rPr>
              <a:t> et un </a:t>
            </a:r>
            <a:r>
              <a:rPr lang="en-US" altLang="en-US" dirty="0"/>
              <a:t>precedes a feminine noun, add </a:t>
            </a:r>
            <a:r>
              <a:rPr lang="en-US" altLang="en-US" b="1" dirty="0">
                <a:solidFill>
                  <a:srgbClr val="2483C8"/>
                </a:solidFill>
              </a:rPr>
              <a:t>-e</a:t>
            </a:r>
            <a:r>
              <a:rPr lang="en-US" altLang="en-US" dirty="0"/>
              <a:t> to the end of it: </a:t>
            </a:r>
            <a:r>
              <a:rPr lang="en-US" altLang="en-US" b="1" dirty="0" err="1">
                <a:solidFill>
                  <a:srgbClr val="2483C8"/>
                </a:solidFill>
              </a:rPr>
              <a:t>vingt</a:t>
            </a:r>
            <a:r>
              <a:rPr lang="en-US" altLang="en-US" b="1" dirty="0">
                <a:solidFill>
                  <a:srgbClr val="2483C8"/>
                </a:solidFill>
              </a:rPr>
              <a:t> et </a:t>
            </a:r>
            <a:r>
              <a:rPr lang="en-US" altLang="en-US" b="1" dirty="0" err="1">
                <a:solidFill>
                  <a:srgbClr val="2483C8"/>
                </a:solidFill>
              </a:rPr>
              <a:t>une</a:t>
            </a:r>
            <a:r>
              <a:rPr lang="en-US" altLang="en-US" dirty="0"/>
              <a:t>.</a:t>
            </a:r>
          </a:p>
          <a:p>
            <a:pPr>
              <a:spcBef>
                <a:spcPts val="1125"/>
              </a:spcBef>
              <a:spcAft>
                <a:spcPts val="563"/>
              </a:spcAft>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endParaRPr lang="en-US" altLang="en-US" dirty="0"/>
          </a:p>
        </p:txBody>
      </p:sp>
      <p:pic>
        <p:nvPicPr>
          <p:cNvPr id="5125" name="Picture 2" descr="Screen Clipping">
            <a:extLst>
              <a:ext uri="{FF2B5EF4-FFF2-40B4-BE49-F238E27FC236}">
                <a16:creationId xmlns:a16="http://schemas.microsoft.com/office/drawing/2014/main" id="{4E516468-2FA0-4BA5-B503-6935D23962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2900362"/>
            <a:ext cx="4686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rnational Baccalaureate (IB) / Why IB?">
            <a:extLst>
              <a:ext uri="{FF2B5EF4-FFF2-40B4-BE49-F238E27FC236}">
                <a16:creationId xmlns:a16="http://schemas.microsoft.com/office/drawing/2014/main" id="{8EDE3D54-5A23-4C18-ABD0-061732432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067" y="276513"/>
            <a:ext cx="3442855" cy="4590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EA70E7-B993-4ACB-A826-D7425D276F56}"/>
              </a:ext>
            </a:extLst>
          </p:cNvPr>
          <p:cNvSpPr txBox="1"/>
          <p:nvPr/>
        </p:nvSpPr>
        <p:spPr>
          <a:xfrm>
            <a:off x="46307" y="555820"/>
            <a:ext cx="2491388" cy="738664"/>
          </a:xfrm>
          <a:prstGeom prst="rect">
            <a:avLst/>
          </a:prstGeom>
          <a:noFill/>
        </p:spPr>
        <p:txBody>
          <a:bodyPr wrap="none" rtlCol="0">
            <a:spAutoFit/>
          </a:bodyPr>
          <a:lstStyle/>
          <a:p>
            <a:r>
              <a:rPr lang="en-US" dirty="0">
                <a:latin typeface="Bradley Hand ITC" panose="03070402050302030203" pitchFamily="66" charset="0"/>
              </a:rPr>
              <a:t>6. Learn how to analyze and </a:t>
            </a:r>
          </a:p>
          <a:p>
            <a:r>
              <a:rPr lang="en-US" dirty="0">
                <a:latin typeface="Bradley Hand ITC" panose="03070402050302030203" pitchFamily="66" charset="0"/>
              </a:rPr>
              <a:t>evaluate issues, generate ideas </a:t>
            </a:r>
          </a:p>
          <a:p>
            <a:r>
              <a:rPr lang="en-US" dirty="0">
                <a:latin typeface="Bradley Hand ITC" panose="03070402050302030203" pitchFamily="66" charset="0"/>
              </a:rPr>
              <a:t>and consider new perspectives</a:t>
            </a:r>
            <a:endParaRPr lang="fr-FR" dirty="0">
              <a:latin typeface="Bradley Hand ITC" panose="03070402050302030203" pitchFamily="66" charset="0"/>
            </a:endParaRPr>
          </a:p>
        </p:txBody>
      </p:sp>
      <p:cxnSp>
        <p:nvCxnSpPr>
          <p:cNvPr id="4" name="Straight Arrow Connector 3">
            <a:extLst>
              <a:ext uri="{FF2B5EF4-FFF2-40B4-BE49-F238E27FC236}">
                <a16:creationId xmlns:a16="http://schemas.microsoft.com/office/drawing/2014/main" id="{20309FED-72EA-43A4-9C7C-3A58DE2E533E}"/>
              </a:ext>
            </a:extLst>
          </p:cNvPr>
          <p:cNvCxnSpPr>
            <a:cxnSpLocks/>
          </p:cNvCxnSpPr>
          <p:nvPr/>
        </p:nvCxnSpPr>
        <p:spPr>
          <a:xfrm flipH="1" flipV="1">
            <a:off x="1789386" y="1294484"/>
            <a:ext cx="1442545" cy="159848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03EC0B-1285-42AD-9B99-126F08CC67F4}"/>
              </a:ext>
            </a:extLst>
          </p:cNvPr>
          <p:cNvSpPr txBox="1"/>
          <p:nvPr/>
        </p:nvSpPr>
        <p:spPr>
          <a:xfrm>
            <a:off x="6248473" y="2154309"/>
            <a:ext cx="2528256" cy="738664"/>
          </a:xfrm>
          <a:prstGeom prst="rect">
            <a:avLst/>
          </a:prstGeom>
          <a:noFill/>
        </p:spPr>
        <p:txBody>
          <a:bodyPr wrap="none" rtlCol="0">
            <a:spAutoFit/>
          </a:bodyPr>
          <a:lstStyle/>
          <a:p>
            <a:r>
              <a:rPr lang="en-US" dirty="0">
                <a:latin typeface="Bradley Hand ITC" panose="03070402050302030203" pitchFamily="66" charset="0"/>
              </a:rPr>
              <a:t>9. Theory of knowledge (TOK) </a:t>
            </a:r>
          </a:p>
          <a:p>
            <a:r>
              <a:rPr lang="en-US" dirty="0">
                <a:latin typeface="Bradley Hand ITC" panose="03070402050302030203" pitchFamily="66" charset="0"/>
              </a:rPr>
              <a:t>classes encourage you to make </a:t>
            </a:r>
          </a:p>
          <a:p>
            <a:r>
              <a:rPr lang="en-US" dirty="0">
                <a:latin typeface="Bradley Hand ITC" panose="03070402050302030203" pitchFamily="66" charset="0"/>
              </a:rPr>
              <a:t>connections between subjects.</a:t>
            </a:r>
            <a:endParaRPr lang="fr-FR" dirty="0">
              <a:latin typeface="Bradley Hand ITC" panose="03070402050302030203" pitchFamily="66" charset="0"/>
            </a:endParaRPr>
          </a:p>
        </p:txBody>
      </p:sp>
      <p:cxnSp>
        <p:nvCxnSpPr>
          <p:cNvPr id="9" name="Straight Arrow Connector 8">
            <a:extLst>
              <a:ext uri="{FF2B5EF4-FFF2-40B4-BE49-F238E27FC236}">
                <a16:creationId xmlns:a16="http://schemas.microsoft.com/office/drawing/2014/main" id="{B1E75FC2-0EAC-436C-91A6-C83E591845CC}"/>
              </a:ext>
            </a:extLst>
          </p:cNvPr>
          <p:cNvCxnSpPr>
            <a:cxnSpLocks/>
          </p:cNvCxnSpPr>
          <p:nvPr/>
        </p:nvCxnSpPr>
        <p:spPr>
          <a:xfrm flipV="1">
            <a:off x="4781388" y="2354366"/>
            <a:ext cx="1524819" cy="1141909"/>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FF95C82-72E2-4055-8374-B10EB7C6E683}"/>
              </a:ext>
            </a:extLst>
          </p:cNvPr>
          <p:cNvSpPr/>
          <p:nvPr/>
        </p:nvSpPr>
        <p:spPr>
          <a:xfrm>
            <a:off x="6124903" y="3811400"/>
            <a:ext cx="3117851" cy="738664"/>
          </a:xfrm>
          <a:prstGeom prst="rect">
            <a:avLst/>
          </a:prstGeom>
        </p:spPr>
        <p:txBody>
          <a:bodyPr wrap="square">
            <a:spAutoFit/>
          </a:bodyPr>
          <a:lstStyle/>
          <a:p>
            <a:r>
              <a:rPr lang="en-US" dirty="0">
                <a:solidFill>
                  <a:srgbClr val="3B3B3C"/>
                </a:solidFill>
                <a:latin typeface="Bradley Hand ITC" panose="03070402050302030203" pitchFamily="66" charset="0"/>
              </a:rPr>
              <a:t>10. </a:t>
            </a:r>
            <a:r>
              <a:rPr lang="en-US" dirty="0">
                <a:latin typeface="Bradley Hand ITC" panose="03070402050302030203" pitchFamily="66" charset="0"/>
              </a:rPr>
              <a:t>You are able to choose courses from six subject groups and study subjects at different levels.</a:t>
            </a:r>
            <a:endParaRPr lang="fr-FR" dirty="0">
              <a:latin typeface="Bradley Hand ITC" panose="03070402050302030203" pitchFamily="66" charset="0"/>
            </a:endParaRPr>
          </a:p>
        </p:txBody>
      </p:sp>
      <p:cxnSp>
        <p:nvCxnSpPr>
          <p:cNvPr id="14" name="Straight Arrow Connector 13">
            <a:extLst>
              <a:ext uri="{FF2B5EF4-FFF2-40B4-BE49-F238E27FC236}">
                <a16:creationId xmlns:a16="http://schemas.microsoft.com/office/drawing/2014/main" id="{96C785CB-621D-425E-B337-2C59D9947BF1}"/>
              </a:ext>
            </a:extLst>
          </p:cNvPr>
          <p:cNvCxnSpPr>
            <a:cxnSpLocks/>
          </p:cNvCxnSpPr>
          <p:nvPr/>
        </p:nvCxnSpPr>
        <p:spPr>
          <a:xfrm>
            <a:off x="5760183" y="3658120"/>
            <a:ext cx="574108" cy="22489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C937400-998B-41EE-BA13-7681CBC35672}"/>
              </a:ext>
            </a:extLst>
          </p:cNvPr>
          <p:cNvSpPr/>
          <p:nvPr/>
        </p:nvSpPr>
        <p:spPr>
          <a:xfrm>
            <a:off x="85617" y="3966740"/>
            <a:ext cx="2667718" cy="738664"/>
          </a:xfrm>
          <a:prstGeom prst="rect">
            <a:avLst/>
          </a:prstGeom>
        </p:spPr>
        <p:txBody>
          <a:bodyPr wrap="none">
            <a:spAutoFit/>
          </a:bodyPr>
          <a:lstStyle/>
          <a:p>
            <a:r>
              <a:rPr lang="en-US" dirty="0">
                <a:solidFill>
                  <a:srgbClr val="3B3B3C"/>
                </a:solidFill>
                <a:latin typeface="Bradley Hand ITC" panose="03070402050302030203" pitchFamily="66" charset="0"/>
              </a:rPr>
              <a:t>8. </a:t>
            </a:r>
            <a:r>
              <a:rPr lang="en-US" dirty="0">
                <a:latin typeface="Bradley Hand ITC" panose="03070402050302030203" pitchFamily="66" charset="0"/>
              </a:rPr>
              <a:t>Learn to understand, </a:t>
            </a:r>
          </a:p>
          <a:p>
            <a:r>
              <a:rPr lang="en-US" dirty="0">
                <a:latin typeface="Bradley Hand ITC" panose="03070402050302030203" pitchFamily="66" charset="0"/>
              </a:rPr>
              <a:t>not just memorize facts or topics </a:t>
            </a:r>
          </a:p>
          <a:p>
            <a:r>
              <a:rPr lang="en-US" dirty="0">
                <a:latin typeface="Bradley Hand ITC" panose="03070402050302030203" pitchFamily="66" charset="0"/>
              </a:rPr>
              <a:t>and prepare for exams.</a:t>
            </a:r>
            <a:endParaRPr lang="fr-FR" dirty="0">
              <a:latin typeface="Bradley Hand ITC" panose="03070402050302030203" pitchFamily="66" charset="0"/>
            </a:endParaRPr>
          </a:p>
        </p:txBody>
      </p:sp>
      <p:cxnSp>
        <p:nvCxnSpPr>
          <p:cNvPr id="20" name="Straight Arrow Connector 19">
            <a:extLst>
              <a:ext uri="{FF2B5EF4-FFF2-40B4-BE49-F238E27FC236}">
                <a16:creationId xmlns:a16="http://schemas.microsoft.com/office/drawing/2014/main" id="{D37700B7-90F6-4E66-B065-20EC9ACFCF7A}"/>
              </a:ext>
            </a:extLst>
          </p:cNvPr>
          <p:cNvCxnSpPr>
            <a:cxnSpLocks/>
          </p:cNvCxnSpPr>
          <p:nvPr/>
        </p:nvCxnSpPr>
        <p:spPr>
          <a:xfrm flipH="1">
            <a:off x="2351140" y="4382240"/>
            <a:ext cx="1256877" cy="16782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BDD5017-DFC9-4CAA-AB9D-5915B697D3D3}"/>
              </a:ext>
            </a:extLst>
          </p:cNvPr>
          <p:cNvSpPr/>
          <p:nvPr/>
        </p:nvSpPr>
        <p:spPr>
          <a:xfrm>
            <a:off x="85617" y="2354366"/>
            <a:ext cx="2550567" cy="954107"/>
          </a:xfrm>
          <a:prstGeom prst="rect">
            <a:avLst/>
          </a:prstGeom>
        </p:spPr>
        <p:txBody>
          <a:bodyPr wrap="square">
            <a:spAutoFit/>
          </a:bodyPr>
          <a:lstStyle/>
          <a:p>
            <a:r>
              <a:rPr lang="en-US" dirty="0">
                <a:solidFill>
                  <a:srgbClr val="3B3B3C"/>
                </a:solidFill>
                <a:latin typeface="Bradley Hand ITC" panose="03070402050302030203" pitchFamily="66" charset="0"/>
              </a:rPr>
              <a:t>7.  </a:t>
            </a:r>
            <a:r>
              <a:rPr lang="en-US" dirty="0">
                <a:latin typeface="Bradley Hand ITC" panose="03070402050302030203" pitchFamily="66" charset="0"/>
              </a:rPr>
              <a:t>Take good study habits and </a:t>
            </a:r>
          </a:p>
          <a:p>
            <a:r>
              <a:rPr lang="en-US" dirty="0">
                <a:latin typeface="Bradley Hand ITC" panose="03070402050302030203" pitchFamily="66" charset="0"/>
              </a:rPr>
              <a:t>strong time management to </a:t>
            </a:r>
          </a:p>
          <a:p>
            <a:r>
              <a:rPr lang="en-US" dirty="0">
                <a:latin typeface="Bradley Hand ITC" panose="03070402050302030203" pitchFamily="66" charset="0"/>
              </a:rPr>
              <a:t>further education and the </a:t>
            </a:r>
          </a:p>
          <a:p>
            <a:r>
              <a:rPr lang="en-US" dirty="0">
                <a:latin typeface="Bradley Hand ITC" panose="03070402050302030203" pitchFamily="66" charset="0"/>
              </a:rPr>
              <a:t>working world.</a:t>
            </a:r>
            <a:endParaRPr lang="fr-FR" dirty="0">
              <a:latin typeface="Bradley Hand ITC" panose="03070402050302030203" pitchFamily="66" charset="0"/>
            </a:endParaRPr>
          </a:p>
        </p:txBody>
      </p:sp>
      <p:cxnSp>
        <p:nvCxnSpPr>
          <p:cNvPr id="23" name="Straight Arrow Connector 22">
            <a:extLst>
              <a:ext uri="{FF2B5EF4-FFF2-40B4-BE49-F238E27FC236}">
                <a16:creationId xmlns:a16="http://schemas.microsoft.com/office/drawing/2014/main" id="{42D29C13-DF3B-4386-830C-082EF74F4135}"/>
              </a:ext>
            </a:extLst>
          </p:cNvPr>
          <p:cNvCxnSpPr>
            <a:cxnSpLocks/>
          </p:cNvCxnSpPr>
          <p:nvPr/>
        </p:nvCxnSpPr>
        <p:spPr>
          <a:xfrm flipH="1" flipV="1">
            <a:off x="2230821" y="2977270"/>
            <a:ext cx="502286" cy="49902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97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F82639D8-043B-401C-902A-918FCD8D8E64}"/>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1A41BCF4-7C20-4892-8785-F7E973FE4F34}"/>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E3A97D14-4C01-492A-A87E-08E93BDCE111}" type="slidenum">
              <a:rPr lang="en-US" altLang="en-US" sz="750">
                <a:solidFill>
                  <a:srgbClr val="000000"/>
                </a:solidFill>
              </a:rPr>
              <a:pPr/>
              <a:t>30</a:t>
            </a:fld>
            <a:endParaRPr lang="en-US" altLang="en-US" sz="750">
              <a:solidFill>
                <a:srgbClr val="000000"/>
              </a:solidFill>
            </a:endParaRPr>
          </a:p>
        </p:txBody>
      </p:sp>
      <p:sp>
        <p:nvSpPr>
          <p:cNvPr id="6148" name="Rectangle 1">
            <a:extLst>
              <a:ext uri="{FF2B5EF4-FFF2-40B4-BE49-F238E27FC236}">
                <a16:creationId xmlns:a16="http://schemas.microsoft.com/office/drawing/2014/main" id="{A55A0CE7-DD86-4223-822A-380EE993AD94}"/>
              </a:ext>
            </a:extLst>
          </p:cNvPr>
          <p:cNvSpPr>
            <a:spLocks noGrp="1" noChangeArrowheads="1"/>
          </p:cNvSpPr>
          <p:nvPr>
            <p:ph type="body" idx="4294967295"/>
          </p:nvPr>
        </p:nvSpPr>
        <p:spPr bwMode="auto">
          <a:xfrm>
            <a:off x="1656160" y="1364456"/>
            <a:ext cx="571619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	Notice that the numbers </a:t>
            </a:r>
            <a:r>
              <a:rPr lang="en-US" altLang="en-US" b="1"/>
              <a:t>31–39</a:t>
            </a:r>
            <a:r>
              <a:rPr lang="en-US" altLang="en-US"/>
              <a:t>, </a:t>
            </a:r>
            <a:r>
              <a:rPr lang="en-US" altLang="en-US" b="1"/>
              <a:t>41–49</a:t>
            </a:r>
            <a:r>
              <a:rPr lang="en-US" altLang="en-US"/>
              <a:t>, and </a:t>
            </a:r>
            <a:r>
              <a:rPr lang="en-US" altLang="en-US" b="1"/>
              <a:t>51–59 </a:t>
            </a:r>
            <a:r>
              <a:rPr lang="en-US" altLang="en-US"/>
              <a:t>follow the same pattern as the numbers </a:t>
            </a:r>
            <a:r>
              <a:rPr lang="en-US" altLang="en-US" b="1"/>
              <a:t>21–29</a:t>
            </a:r>
            <a:r>
              <a:rPr lang="en-US" altLang="en-US"/>
              <a:t>.</a:t>
            </a:r>
          </a:p>
        </p:txBody>
      </p:sp>
      <p:pic>
        <p:nvPicPr>
          <p:cNvPr id="6149" name="Picture 2" descr="Screen Clipping">
            <a:extLst>
              <a:ext uri="{FF2B5EF4-FFF2-40B4-BE49-F238E27FC236}">
                <a16:creationId xmlns:a16="http://schemas.microsoft.com/office/drawing/2014/main" id="{CFDCBDD0-8F0A-4970-A341-C65669E00D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85975"/>
            <a:ext cx="5943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77E6823F-005F-4B53-AA48-6E192EAE2C5C}"/>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6387EC6A-4F66-4A31-A777-377AD27CA573}"/>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BFBCF007-CECD-488D-B940-9BC227DDC165}" type="slidenum">
              <a:rPr lang="en-US" altLang="en-US" sz="750">
                <a:solidFill>
                  <a:srgbClr val="000000"/>
                </a:solidFill>
              </a:rPr>
              <a:pPr/>
              <a:t>31</a:t>
            </a:fld>
            <a:endParaRPr lang="en-US" altLang="en-US" sz="750">
              <a:solidFill>
                <a:srgbClr val="000000"/>
              </a:solidFill>
            </a:endParaRPr>
          </a:p>
        </p:txBody>
      </p:sp>
      <p:sp>
        <p:nvSpPr>
          <p:cNvPr id="7172" name="Rectangle 1">
            <a:extLst>
              <a:ext uri="{FF2B5EF4-FFF2-40B4-BE49-F238E27FC236}">
                <a16:creationId xmlns:a16="http://schemas.microsoft.com/office/drawing/2014/main" id="{F177931A-852E-45B4-BE6A-DAF45A49B335}"/>
              </a:ext>
            </a:extLst>
          </p:cNvPr>
          <p:cNvSpPr>
            <a:spLocks noGrp="1" noChangeArrowheads="1"/>
          </p:cNvSpPr>
          <p:nvPr>
            <p:ph type="body" idx="4294967295"/>
          </p:nvPr>
        </p:nvSpPr>
        <p:spPr bwMode="auto">
          <a:xfrm>
            <a:off x="1600200" y="1397794"/>
            <a:ext cx="605790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	As with the number </a:t>
            </a:r>
            <a:r>
              <a:rPr lang="en-US" altLang="en-US" b="1"/>
              <a:t>21</a:t>
            </a:r>
            <a:r>
              <a:rPr lang="en-US" altLang="en-US"/>
              <a:t>, to indicate a count of </a:t>
            </a:r>
            <a:r>
              <a:rPr lang="en-US" altLang="en-US" b="1"/>
              <a:t>31</a:t>
            </a:r>
            <a:r>
              <a:rPr lang="en-US" altLang="en-US"/>
              <a:t>, </a:t>
            </a:r>
            <a:r>
              <a:rPr lang="en-US" altLang="en-US" b="1"/>
              <a:t>41</a:t>
            </a:r>
            <a:r>
              <a:rPr lang="en-US" altLang="en-US"/>
              <a:t>, or </a:t>
            </a:r>
            <a:r>
              <a:rPr lang="en-US" altLang="en-US" b="1"/>
              <a:t>51</a:t>
            </a:r>
            <a:r>
              <a:rPr lang="en-US" altLang="en-US"/>
              <a:t> for a feminine noun, change the </a:t>
            </a:r>
            <a:r>
              <a:rPr lang="en-US" altLang="en-US" b="1">
                <a:solidFill>
                  <a:srgbClr val="2483C8"/>
                </a:solidFill>
              </a:rPr>
              <a:t>un</a:t>
            </a:r>
            <a:r>
              <a:rPr lang="en-US" altLang="en-US"/>
              <a:t> to </a:t>
            </a:r>
            <a:r>
              <a:rPr lang="en-US" altLang="en-US" b="1">
                <a:solidFill>
                  <a:srgbClr val="2483C8"/>
                </a:solidFill>
              </a:rPr>
              <a:t>une</a:t>
            </a:r>
            <a:r>
              <a:rPr lang="en-US" altLang="en-US"/>
              <a:t>.</a:t>
            </a:r>
          </a:p>
        </p:txBody>
      </p:sp>
      <p:pic>
        <p:nvPicPr>
          <p:cNvPr id="7173" name="Picture 1" descr="Screen Clipping">
            <a:extLst>
              <a:ext uri="{FF2B5EF4-FFF2-40B4-BE49-F238E27FC236}">
                <a16:creationId xmlns:a16="http://schemas.microsoft.com/office/drawing/2014/main" id="{ED7C381A-B331-43B5-AF92-D6C9DB0D6C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262187"/>
            <a:ext cx="49149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917B8477-7129-4D22-A55E-31A65A3A2F5E}"/>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87FADA19-3EFC-4DC4-8822-DEF02437A661}"/>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4178A5B9-4B0C-4BD1-A9DB-DC322DAE4ABF}" type="slidenum">
              <a:rPr lang="en-US" altLang="en-US" sz="750">
                <a:solidFill>
                  <a:srgbClr val="000000"/>
                </a:solidFill>
              </a:rPr>
              <a:pPr/>
              <a:t>32</a:t>
            </a:fld>
            <a:endParaRPr lang="en-US" altLang="en-US" sz="750">
              <a:solidFill>
                <a:srgbClr val="000000"/>
              </a:solidFill>
            </a:endParaRPr>
          </a:p>
        </p:txBody>
      </p:sp>
      <p:sp>
        <p:nvSpPr>
          <p:cNvPr id="8196" name="Rectangle 1">
            <a:extLst>
              <a:ext uri="{FF2B5EF4-FFF2-40B4-BE49-F238E27FC236}">
                <a16:creationId xmlns:a16="http://schemas.microsoft.com/office/drawing/2014/main" id="{21CD9169-B7D6-4CA9-B8B9-2180B2523F51}"/>
              </a:ext>
            </a:extLst>
          </p:cNvPr>
          <p:cNvSpPr>
            <a:spLocks noGrp="1" noChangeArrowheads="1"/>
          </p:cNvSpPr>
          <p:nvPr>
            <p:ph type="body" idx="4294967295"/>
          </p:nvPr>
        </p:nvSpPr>
        <p:spPr bwMode="auto">
          <a:xfrm>
            <a:off x="1656160" y="1360885"/>
            <a:ext cx="5863828" cy="9251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	Use </a:t>
            </a:r>
            <a:r>
              <a:rPr lang="en-US" altLang="en-US" b="1">
                <a:solidFill>
                  <a:srgbClr val="2483C8"/>
                </a:solidFill>
              </a:rPr>
              <a:t>il y a </a:t>
            </a:r>
            <a:r>
              <a:rPr lang="en-US" altLang="en-US"/>
              <a:t>to say </a:t>
            </a:r>
            <a:r>
              <a:rPr lang="en-US" altLang="en-US" i="1"/>
              <a:t>there is </a:t>
            </a:r>
            <a:r>
              <a:rPr lang="en-US" altLang="en-US"/>
              <a:t>or </a:t>
            </a:r>
            <a:r>
              <a:rPr lang="en-US" altLang="en-US" i="1"/>
              <a:t>there are</a:t>
            </a:r>
            <a:r>
              <a:rPr lang="en-US" altLang="en-US"/>
              <a:t> in French. This expression doesn’t change, even if the noun that follows it is plural.</a:t>
            </a:r>
          </a:p>
        </p:txBody>
      </p:sp>
      <p:pic>
        <p:nvPicPr>
          <p:cNvPr id="8197" name="Picture 3" descr="Screen Clipping">
            <a:extLst>
              <a:ext uri="{FF2B5EF4-FFF2-40B4-BE49-F238E27FC236}">
                <a16:creationId xmlns:a16="http://schemas.microsoft.com/office/drawing/2014/main" id="{1D9E661B-E49A-4828-BF73-77921A9150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1"/>
            <a:ext cx="5372100" cy="100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Screen Clipping">
            <a:extLst>
              <a:ext uri="{FF2B5EF4-FFF2-40B4-BE49-F238E27FC236}">
                <a16:creationId xmlns:a16="http://schemas.microsoft.com/office/drawing/2014/main" id="{CCE7A2F0-B60C-408C-8A5D-417B63A28410}"/>
              </a:ext>
            </a:extLst>
          </p:cNvPr>
          <p:cNvPicPr>
            <a:picLocks noChangeAspect="1"/>
          </p:cNvPicPr>
          <p:nvPr/>
        </p:nvPicPr>
        <p:blipFill>
          <a:blip r:embed="rId4">
            <a:extLst>
              <a:ext uri="{28A0092B-C50C-407E-A947-70E740481C1C}">
                <a14:useLocalDpi xmlns:a14="http://schemas.microsoft.com/office/drawing/2010/main" val="0"/>
              </a:ext>
            </a:extLst>
          </a:blip>
          <a:srcRect t="6020"/>
          <a:stretch>
            <a:fillRect/>
          </a:stretch>
        </p:blipFill>
        <p:spPr bwMode="auto">
          <a:xfrm>
            <a:off x="2743201" y="3350419"/>
            <a:ext cx="3821906" cy="14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82BC0034-AE87-4E96-A189-CAA65F854F9A}"/>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9EADE17D-1617-4138-B7AF-439E7179DDE4}"/>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58E52FE4-D23E-4ED7-BF86-0E65EC5A15DE}" type="slidenum">
              <a:rPr lang="en-US" altLang="en-US" sz="750">
                <a:solidFill>
                  <a:srgbClr val="000000"/>
                </a:solidFill>
              </a:rPr>
              <a:pPr/>
              <a:t>33</a:t>
            </a:fld>
            <a:endParaRPr lang="en-US" altLang="en-US" sz="750">
              <a:solidFill>
                <a:srgbClr val="000000"/>
              </a:solidFill>
            </a:endParaRPr>
          </a:p>
        </p:txBody>
      </p:sp>
      <p:sp>
        <p:nvSpPr>
          <p:cNvPr id="9220" name="Rectangle 1">
            <a:extLst>
              <a:ext uri="{FF2B5EF4-FFF2-40B4-BE49-F238E27FC236}">
                <a16:creationId xmlns:a16="http://schemas.microsoft.com/office/drawing/2014/main" id="{EA3C9242-37BD-4BB5-A1C3-D4B1C8CB4DA0}"/>
              </a:ext>
            </a:extLst>
          </p:cNvPr>
          <p:cNvSpPr>
            <a:spLocks noGrp="1" noChangeArrowheads="1"/>
          </p:cNvSpPr>
          <p:nvPr>
            <p:ph type="body" idx="4294967295"/>
          </p:nvPr>
        </p:nvSpPr>
        <p:spPr bwMode="auto">
          <a:xfrm>
            <a:off x="1656160" y="1414463"/>
            <a:ext cx="5595938"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	In most cases, the indefinite article (</a:t>
            </a:r>
            <a:r>
              <a:rPr lang="en-US" altLang="en-US" b="1">
                <a:solidFill>
                  <a:srgbClr val="2483C8"/>
                </a:solidFill>
              </a:rPr>
              <a:t>un</a:t>
            </a:r>
            <a:r>
              <a:rPr lang="en-US" altLang="en-US"/>
              <a:t>, </a:t>
            </a:r>
            <a:r>
              <a:rPr lang="en-US" altLang="en-US" b="1">
                <a:solidFill>
                  <a:srgbClr val="2483C8"/>
                </a:solidFill>
              </a:rPr>
              <a:t>une</a:t>
            </a:r>
            <a:r>
              <a:rPr lang="en-US" altLang="en-US"/>
              <a:t>,</a:t>
            </a:r>
            <a:br>
              <a:rPr lang="en-US" altLang="en-US"/>
            </a:br>
            <a:r>
              <a:rPr lang="en-US" altLang="en-US"/>
              <a:t>or </a:t>
            </a:r>
            <a:r>
              <a:rPr lang="en-US" altLang="en-US" b="1">
                <a:solidFill>
                  <a:srgbClr val="2483C8"/>
                </a:solidFill>
              </a:rPr>
              <a:t>des</a:t>
            </a:r>
            <a:r>
              <a:rPr lang="en-US" altLang="en-US"/>
              <a:t>) is used with </a:t>
            </a:r>
            <a:r>
              <a:rPr lang="en-US" altLang="en-US" b="1">
                <a:solidFill>
                  <a:srgbClr val="2483C8"/>
                </a:solidFill>
              </a:rPr>
              <a:t>il y a</a:t>
            </a:r>
            <a:r>
              <a:rPr lang="en-US" altLang="en-US"/>
              <a:t>, rather than the definite article (</a:t>
            </a:r>
            <a:r>
              <a:rPr lang="en-US" altLang="en-US" b="1">
                <a:solidFill>
                  <a:srgbClr val="2483C8"/>
                </a:solidFill>
              </a:rPr>
              <a:t>le</a:t>
            </a:r>
            <a:r>
              <a:rPr lang="en-US" altLang="en-US"/>
              <a:t>, </a:t>
            </a:r>
            <a:r>
              <a:rPr lang="en-US" altLang="en-US" b="1">
                <a:solidFill>
                  <a:srgbClr val="2483C8"/>
                </a:solidFill>
              </a:rPr>
              <a:t>la</a:t>
            </a:r>
            <a:r>
              <a:rPr lang="en-US" altLang="en-US"/>
              <a:t>, </a:t>
            </a:r>
            <a:r>
              <a:rPr lang="en-US" altLang="en-US" b="1">
                <a:solidFill>
                  <a:srgbClr val="2483C8"/>
                </a:solidFill>
              </a:rPr>
              <a:t>l’</a:t>
            </a:r>
            <a:r>
              <a:rPr lang="en-US" altLang="en-US"/>
              <a:t>, or </a:t>
            </a:r>
            <a:r>
              <a:rPr lang="en-US" altLang="en-US" b="1">
                <a:solidFill>
                  <a:srgbClr val="2483C8"/>
                </a:solidFill>
              </a:rPr>
              <a:t>les</a:t>
            </a:r>
            <a:r>
              <a:rPr lang="en-US" altLang="en-US"/>
              <a:t>).</a:t>
            </a:r>
          </a:p>
        </p:txBody>
      </p:sp>
      <p:pic>
        <p:nvPicPr>
          <p:cNvPr id="9221" name="Picture 2">
            <a:extLst>
              <a:ext uri="{FF2B5EF4-FFF2-40B4-BE49-F238E27FC236}">
                <a16:creationId xmlns:a16="http://schemas.microsoft.com/office/drawing/2014/main" id="{F1965907-DFF3-449F-A279-18751DD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2628900"/>
            <a:ext cx="4495800" cy="871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706D9C6A-8BFF-4213-8444-C62DCB30040A}"/>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E734A54F-DC8F-471C-9CA9-CEEB82EAC732}"/>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1B8433EC-A97B-40AB-AAAC-284C438EC84E}" type="slidenum">
              <a:rPr lang="en-US" altLang="en-US" sz="750">
                <a:solidFill>
                  <a:srgbClr val="000000"/>
                </a:solidFill>
              </a:rPr>
              <a:pPr/>
              <a:t>34</a:t>
            </a:fld>
            <a:endParaRPr lang="en-US" altLang="en-US" sz="750">
              <a:solidFill>
                <a:srgbClr val="000000"/>
              </a:solidFill>
            </a:endParaRPr>
          </a:p>
        </p:txBody>
      </p:sp>
      <p:sp>
        <p:nvSpPr>
          <p:cNvPr id="10244" name="Rectangle 1">
            <a:extLst>
              <a:ext uri="{FF2B5EF4-FFF2-40B4-BE49-F238E27FC236}">
                <a16:creationId xmlns:a16="http://schemas.microsoft.com/office/drawing/2014/main" id="{E8BF8E20-968E-4FB1-A4F4-8E9551B8844C}"/>
              </a:ext>
            </a:extLst>
          </p:cNvPr>
          <p:cNvSpPr>
            <a:spLocks noGrp="1" noChangeArrowheads="1"/>
          </p:cNvSpPr>
          <p:nvPr>
            <p:ph type="body" idx="4294967295"/>
          </p:nvPr>
        </p:nvSpPr>
        <p:spPr bwMode="auto">
          <a:xfrm>
            <a:off x="1543050" y="1143000"/>
            <a:ext cx="6229350" cy="1257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Use the expression </a:t>
            </a:r>
            <a:r>
              <a:rPr lang="en-US" altLang="en-US" b="1">
                <a:solidFill>
                  <a:srgbClr val="2483C8"/>
                </a:solidFill>
              </a:rPr>
              <a:t>il n’y a pas de/d’ </a:t>
            </a:r>
            <a:r>
              <a:rPr lang="en-US" altLang="en-US"/>
              <a:t>followed by a noun to express </a:t>
            </a:r>
            <a:r>
              <a:rPr lang="en-US" altLang="en-US" i="1"/>
              <a:t>there isn’t a</a:t>
            </a:r>
            <a:r>
              <a:rPr lang="en-US" altLang="en-US"/>
              <a:t>… or </a:t>
            </a:r>
            <a:r>
              <a:rPr lang="en-US" altLang="en-US" i="1"/>
              <a:t>there aren’t any</a:t>
            </a:r>
            <a:r>
              <a:rPr lang="en-US" altLang="en-US"/>
              <a:t>.... Note that no article (definite or indefinite) is used in this case. Use </a:t>
            </a:r>
            <a:r>
              <a:rPr lang="en-US" altLang="en-US" b="1">
                <a:solidFill>
                  <a:srgbClr val="2483C8"/>
                </a:solidFill>
              </a:rPr>
              <a:t>de </a:t>
            </a:r>
            <a:r>
              <a:rPr lang="en-US" altLang="en-US"/>
              <a:t>before a consonant sound and </a:t>
            </a:r>
            <a:r>
              <a:rPr lang="en-US" altLang="en-US" b="1">
                <a:solidFill>
                  <a:srgbClr val="2483C8"/>
                </a:solidFill>
              </a:rPr>
              <a:t>d’ </a:t>
            </a:r>
            <a:r>
              <a:rPr lang="en-US" altLang="en-US"/>
              <a:t>before a vowel sound.</a:t>
            </a:r>
          </a:p>
        </p:txBody>
      </p:sp>
      <p:pic>
        <p:nvPicPr>
          <p:cNvPr id="10245" name="Picture 1">
            <a:extLst>
              <a:ext uri="{FF2B5EF4-FFF2-40B4-BE49-F238E27FC236}">
                <a16:creationId xmlns:a16="http://schemas.microsoft.com/office/drawing/2014/main" id="{B4AEF930-E6EB-4736-A0D7-2FF9A81FAC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0706" y="2457450"/>
            <a:ext cx="5462588" cy="224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5BE03759-CF76-4814-92B1-FFD15053035E}"/>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D2C4846F-1916-45F8-B3FC-489599B7362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1A.2-</a:t>
            </a:r>
            <a:fld id="{45A23481-0FD0-40FC-BB33-B5AD19B7C6E9}" type="slidenum">
              <a:rPr lang="en-US" altLang="en-US" sz="750">
                <a:solidFill>
                  <a:srgbClr val="000000"/>
                </a:solidFill>
              </a:rPr>
              <a:pPr/>
              <a:t>35</a:t>
            </a:fld>
            <a:endParaRPr lang="en-US" altLang="en-US" sz="750">
              <a:solidFill>
                <a:srgbClr val="000000"/>
              </a:solidFill>
            </a:endParaRPr>
          </a:p>
        </p:txBody>
      </p:sp>
      <p:sp>
        <p:nvSpPr>
          <p:cNvPr id="11268" name="Rectangle 1">
            <a:extLst>
              <a:ext uri="{FF2B5EF4-FFF2-40B4-BE49-F238E27FC236}">
                <a16:creationId xmlns:a16="http://schemas.microsoft.com/office/drawing/2014/main" id="{E0DC110B-679B-498B-BE26-586A841E2693}"/>
              </a:ext>
            </a:extLst>
          </p:cNvPr>
          <p:cNvSpPr>
            <a:spLocks noGrp="1" noChangeArrowheads="1"/>
          </p:cNvSpPr>
          <p:nvPr>
            <p:ph type="body" idx="4294967295"/>
          </p:nvPr>
        </p:nvSpPr>
        <p:spPr bwMode="auto">
          <a:xfrm>
            <a:off x="1656160" y="1543050"/>
            <a:ext cx="5769769"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1125"/>
              </a:spcBef>
              <a:spcAft>
                <a:spcPts val="563"/>
              </a:spcAft>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n-US"/>
              <a:t>	Use </a:t>
            </a:r>
            <a:r>
              <a:rPr lang="en-US" altLang="en-US" b="1">
                <a:solidFill>
                  <a:srgbClr val="2483C8"/>
                </a:solidFill>
              </a:rPr>
              <a:t>combien de/d’ </a:t>
            </a:r>
            <a:r>
              <a:rPr lang="en-US" altLang="en-US"/>
              <a:t>to ask how many of something there are.</a:t>
            </a:r>
          </a:p>
        </p:txBody>
      </p:sp>
      <p:pic>
        <p:nvPicPr>
          <p:cNvPr id="11269" name="Picture 1" descr="Screen Clipping">
            <a:extLst>
              <a:ext uri="{FF2B5EF4-FFF2-40B4-BE49-F238E27FC236}">
                <a16:creationId xmlns:a16="http://schemas.microsoft.com/office/drawing/2014/main" id="{5AEC2123-D473-476E-8318-C1239FAB8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43150"/>
            <a:ext cx="5486400" cy="1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240145"/>
            <a:ext cx="3943198" cy="4179155"/>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p>
          <a:p>
            <a:pPr marL="0" lvl="0" indent="0" algn="l" rtl="0">
              <a:spcBef>
                <a:spcPts val="0"/>
              </a:spcBef>
              <a:spcAft>
                <a:spcPts val="1200"/>
              </a:spcAft>
              <a:buNone/>
            </a:pPr>
            <a:r>
              <a:rPr lang="en-US" dirty="0"/>
              <a:t>Lesson 1B.1</a:t>
            </a:r>
          </a:p>
          <a:p>
            <a:pPr marL="0" lvl="0" indent="0" algn="l" rtl="0">
              <a:spcBef>
                <a:spcPts val="0"/>
              </a:spcBef>
              <a:spcAft>
                <a:spcPts val="1200"/>
              </a:spcAft>
              <a:buNone/>
            </a:pPr>
            <a:r>
              <a:rPr lang="en-US" dirty="0"/>
              <a:t>	      </a:t>
            </a:r>
            <a:r>
              <a:rPr lang="en-US" sz="2800" b="1" dirty="0" err="1">
                <a:solidFill>
                  <a:srgbClr val="002060"/>
                </a:solidFill>
                <a:latin typeface="Papyrus" panose="03070502060502030205" pitchFamily="66" charset="0"/>
              </a:rPr>
              <a:t>En</a:t>
            </a:r>
            <a:r>
              <a:rPr lang="en-US" sz="2800" b="1" dirty="0">
                <a:solidFill>
                  <a:srgbClr val="002060"/>
                </a:solidFill>
                <a:latin typeface="Papyrus" panose="03070502060502030205" pitchFamily="66" charset="0"/>
              </a:rPr>
              <a:t> </a:t>
            </a:r>
            <a:r>
              <a:rPr lang="en-US" sz="2800" b="1" dirty="0" err="1">
                <a:solidFill>
                  <a:srgbClr val="002060"/>
                </a:solidFill>
                <a:latin typeface="Papyrus" panose="03070502060502030205" pitchFamily="66" charset="0"/>
              </a:rPr>
              <a:t>classe</a:t>
            </a:r>
            <a:endParaRPr b="1" dirty="0">
              <a:solidFill>
                <a:srgbClr val="002060"/>
              </a:solidFill>
              <a:latin typeface="Papyrus" panose="03070502060502030205" pitchFamily="66" charset="0"/>
            </a:endParaRPr>
          </a:p>
        </p:txBody>
      </p:sp>
      <p:pic>
        <p:nvPicPr>
          <p:cNvPr id="3" name="Picture 2">
            <a:extLst>
              <a:ext uri="{FF2B5EF4-FFF2-40B4-BE49-F238E27FC236}">
                <a16:creationId xmlns:a16="http://schemas.microsoft.com/office/drawing/2014/main" id="{6756C0BE-B294-400A-B707-0065B65E0A18}"/>
              </a:ext>
            </a:extLst>
          </p:cNvPr>
          <p:cNvPicPr>
            <a:picLocks noChangeAspect="1"/>
          </p:cNvPicPr>
          <p:nvPr/>
        </p:nvPicPr>
        <p:blipFill>
          <a:blip r:embed="rId3"/>
          <a:stretch>
            <a:fillRect/>
          </a:stretch>
        </p:blipFill>
        <p:spPr>
          <a:xfrm>
            <a:off x="5720537" y="1841625"/>
            <a:ext cx="2527536" cy="2818608"/>
          </a:xfrm>
          <a:prstGeom prst="rect">
            <a:avLst/>
          </a:prstGeom>
        </p:spPr>
      </p:pic>
      <p:pic>
        <p:nvPicPr>
          <p:cNvPr id="7" name="Picture 6">
            <a:extLst>
              <a:ext uri="{FF2B5EF4-FFF2-40B4-BE49-F238E27FC236}">
                <a16:creationId xmlns:a16="http://schemas.microsoft.com/office/drawing/2014/main" id="{273963EF-B3C5-46B7-871A-0726E844D86F}"/>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2465011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1C0647E4-D401-4B0E-9CEB-6818C2234329}"/>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D1CE148D-7605-46DD-886B-2974186ABCA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B5301E2F-73BA-4CF7-913E-BF0D09FA6463}" type="slidenum">
              <a:rPr lang="en-US" altLang="en-US" sz="750">
                <a:solidFill>
                  <a:srgbClr val="000000"/>
                </a:solidFill>
              </a:rPr>
              <a:pPr/>
              <a:t>37</a:t>
            </a:fld>
            <a:endParaRPr lang="en-US" altLang="en-US" sz="750">
              <a:solidFill>
                <a:srgbClr val="000000"/>
              </a:solidFill>
            </a:endParaRPr>
          </a:p>
        </p:txBody>
      </p:sp>
      <p:pic>
        <p:nvPicPr>
          <p:cNvPr id="3" name="Picture 2">
            <a:extLst>
              <a:ext uri="{FF2B5EF4-FFF2-40B4-BE49-F238E27FC236}">
                <a16:creationId xmlns:a16="http://schemas.microsoft.com/office/drawing/2014/main" id="{496B868D-74CD-4B76-88E9-0795C4447B7D}"/>
              </a:ext>
            </a:extLst>
          </p:cNvPr>
          <p:cNvPicPr>
            <a:picLocks noChangeAspect="1"/>
          </p:cNvPicPr>
          <p:nvPr/>
        </p:nvPicPr>
        <p:blipFill>
          <a:blip r:embed="rId3"/>
          <a:stretch>
            <a:fillRect/>
          </a:stretch>
        </p:blipFill>
        <p:spPr>
          <a:xfrm>
            <a:off x="4643411" y="138498"/>
            <a:ext cx="4377747" cy="4918319"/>
          </a:xfrm>
          <a:prstGeom prst="rect">
            <a:avLst/>
          </a:prstGeom>
        </p:spPr>
      </p:pic>
      <p:pic>
        <p:nvPicPr>
          <p:cNvPr id="4" name="Picture 3">
            <a:extLst>
              <a:ext uri="{FF2B5EF4-FFF2-40B4-BE49-F238E27FC236}">
                <a16:creationId xmlns:a16="http://schemas.microsoft.com/office/drawing/2014/main" id="{0E3B6CA1-B661-4E8D-BE9C-EC7E09A145FE}"/>
              </a:ext>
            </a:extLst>
          </p:cNvPr>
          <p:cNvPicPr>
            <a:picLocks noChangeAspect="1"/>
          </p:cNvPicPr>
          <p:nvPr/>
        </p:nvPicPr>
        <p:blipFill>
          <a:blip r:embed="rId4"/>
          <a:stretch>
            <a:fillRect/>
          </a:stretch>
        </p:blipFill>
        <p:spPr>
          <a:xfrm>
            <a:off x="122842" y="0"/>
            <a:ext cx="4475785" cy="4765964"/>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1C0647E4-D401-4B0E-9CEB-6818C2234329}"/>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D1CE148D-7605-46DD-886B-2974186ABCA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B5301E2F-73BA-4CF7-913E-BF0D09FA6463}" type="slidenum">
              <a:rPr lang="en-US" altLang="en-US" sz="750">
                <a:solidFill>
                  <a:srgbClr val="000000"/>
                </a:solidFill>
              </a:rPr>
              <a:pPr/>
              <a:t>38</a:t>
            </a:fld>
            <a:endParaRPr lang="en-US" altLang="en-US" sz="750">
              <a:solidFill>
                <a:srgbClr val="000000"/>
              </a:solidFill>
            </a:endParaRPr>
          </a:p>
        </p:txBody>
      </p:sp>
      <p:sp>
        <p:nvSpPr>
          <p:cNvPr id="2052" name="Rectangle 1">
            <a:extLst>
              <a:ext uri="{FF2B5EF4-FFF2-40B4-BE49-F238E27FC236}">
                <a16:creationId xmlns:a16="http://schemas.microsoft.com/office/drawing/2014/main" id="{CA761B01-3DE9-4E3D-8148-4F7D11509F8F}"/>
              </a:ext>
            </a:extLst>
          </p:cNvPr>
          <p:cNvSpPr>
            <a:spLocks noGrp="1" noChangeArrowheads="1"/>
          </p:cNvSpPr>
          <p:nvPr>
            <p:ph type="body" idx="4294967295"/>
          </p:nvPr>
        </p:nvSpPr>
        <p:spPr bwMode="auto">
          <a:xfrm>
            <a:off x="1712119" y="1435894"/>
            <a:ext cx="6060281" cy="1427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spcBef>
                <a:spcPts val="1125"/>
              </a:spcBef>
              <a:spcAft>
                <a:spcPts val="563"/>
              </a:spcAft>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dirty="0"/>
              <a:t>In French, as in English, the subject of a sentence is the person or thing that carries out the action. The verb expresses the action itself.</a:t>
            </a:r>
          </a:p>
        </p:txBody>
      </p:sp>
      <p:pic>
        <p:nvPicPr>
          <p:cNvPr id="2053" name="Picture 1" descr="Screen Clipping">
            <a:extLst>
              <a:ext uri="{FF2B5EF4-FFF2-40B4-BE49-F238E27FC236}">
                <a16:creationId xmlns:a16="http://schemas.microsoft.com/office/drawing/2014/main" id="{94B883D5-0CB5-4847-A6EC-3C4F4A2B0D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2943225"/>
            <a:ext cx="29718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2597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07D5D60E-4BAB-48A4-B4F8-F13244EC1373}"/>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6CA4F546-C0BC-418A-BA59-9DAEF38A6ED1}"/>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6262CF05-A5A8-439E-AE61-62D699989199}" type="slidenum">
              <a:rPr lang="en-US" altLang="en-US" sz="750">
                <a:solidFill>
                  <a:srgbClr val="000000"/>
                </a:solidFill>
              </a:rPr>
              <a:pPr/>
              <a:t>39</a:t>
            </a:fld>
            <a:endParaRPr lang="en-US" altLang="en-US" sz="750">
              <a:solidFill>
                <a:srgbClr val="000000"/>
              </a:solidFill>
            </a:endParaRPr>
          </a:p>
        </p:txBody>
      </p:sp>
      <p:sp>
        <p:nvSpPr>
          <p:cNvPr id="3076" name="Rectangle 1">
            <a:extLst>
              <a:ext uri="{FF2B5EF4-FFF2-40B4-BE49-F238E27FC236}">
                <a16:creationId xmlns:a16="http://schemas.microsoft.com/office/drawing/2014/main" id="{075164B6-FEF2-4B63-8BED-9B5AE53B9BB0}"/>
              </a:ext>
            </a:extLst>
          </p:cNvPr>
          <p:cNvSpPr>
            <a:spLocks noGrp="1" noChangeArrowheads="1"/>
          </p:cNvSpPr>
          <p:nvPr>
            <p:ph type="body" idx="4294967295"/>
          </p:nvPr>
        </p:nvSpPr>
        <p:spPr bwMode="auto">
          <a:xfrm>
            <a:off x="1657350" y="1257300"/>
            <a:ext cx="5659041" cy="9715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spcBef>
                <a:spcPts val="1125"/>
              </a:spcBef>
              <a:spcAft>
                <a:spcPts val="563"/>
              </a:spcAft>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b="1" dirty="0">
                <a:solidFill>
                  <a:srgbClr val="FF8000"/>
                </a:solidFill>
              </a:rPr>
              <a:t>Subject pronouns</a:t>
            </a:r>
          </a:p>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n-US" dirty="0"/>
              <a:t>Subject pronouns replace a noun that is the subject of a verb.</a:t>
            </a:r>
          </a:p>
        </p:txBody>
      </p:sp>
      <p:pic>
        <p:nvPicPr>
          <p:cNvPr id="3077" name="Picture 2" descr="Screen Clipping">
            <a:extLst>
              <a:ext uri="{FF2B5EF4-FFF2-40B4-BE49-F238E27FC236}">
                <a16:creationId xmlns:a16="http://schemas.microsoft.com/office/drawing/2014/main" id="{AF2BC1F4-26E1-41B2-ACCB-8408CF28A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6404" y="2228850"/>
            <a:ext cx="193119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3" descr="Screen Clipping">
            <a:extLst>
              <a:ext uri="{FF2B5EF4-FFF2-40B4-BE49-F238E27FC236}">
                <a16:creationId xmlns:a16="http://schemas.microsoft.com/office/drawing/2014/main" id="{421F51B9-B592-4944-ABAD-AA4846868D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7931" y="3028950"/>
            <a:ext cx="4148138" cy="179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in on IB Learner Profile">
            <a:extLst>
              <a:ext uri="{FF2B5EF4-FFF2-40B4-BE49-F238E27FC236}">
                <a16:creationId xmlns:a16="http://schemas.microsoft.com/office/drawing/2014/main" id="{5062A269-C03C-4C98-AD30-61151CB44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0"/>
            <a:ext cx="38274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784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1">
            <a:extLst>
              <a:ext uri="{FF2B5EF4-FFF2-40B4-BE49-F238E27FC236}">
                <a16:creationId xmlns:a16="http://schemas.microsoft.com/office/drawing/2014/main" id="{52BAF632-C1B5-45D8-A304-3F97CDA5C7D1}"/>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2">
            <a:extLst>
              <a:ext uri="{FF2B5EF4-FFF2-40B4-BE49-F238E27FC236}">
                <a16:creationId xmlns:a16="http://schemas.microsoft.com/office/drawing/2014/main" id="{EFAADFF4-C8AF-4A26-AA85-2BA0BDD2A9A7}"/>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97228B92-9F8B-4C82-B6BD-938C35C016E0}" type="slidenum">
              <a:rPr lang="en-US" altLang="en-US" sz="750">
                <a:solidFill>
                  <a:srgbClr val="000000"/>
                </a:solidFill>
              </a:rPr>
              <a:pPr/>
              <a:t>40</a:t>
            </a:fld>
            <a:endParaRPr lang="en-US" altLang="en-US" sz="750">
              <a:solidFill>
                <a:srgbClr val="000000"/>
              </a:solidFill>
            </a:endParaRPr>
          </a:p>
        </p:txBody>
      </p:sp>
      <p:sp>
        <p:nvSpPr>
          <p:cNvPr id="4100" name="Text Box 1">
            <a:extLst>
              <a:ext uri="{FF2B5EF4-FFF2-40B4-BE49-F238E27FC236}">
                <a16:creationId xmlns:a16="http://schemas.microsoft.com/office/drawing/2014/main" id="{2F69A444-2F92-40B1-86BF-88B720814CC4}"/>
              </a:ext>
            </a:extLst>
          </p:cNvPr>
          <p:cNvSpPr txBox="1">
            <a:spLocks noChangeArrowheads="1"/>
          </p:cNvSpPr>
          <p:nvPr/>
        </p:nvSpPr>
        <p:spPr bwMode="auto">
          <a:xfrm>
            <a:off x="1714500" y="1314450"/>
            <a:ext cx="6000750" cy="1532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a:solidFill>
                  <a:srgbClr val="FF8000"/>
                </a:solidFill>
              </a:rPr>
              <a:t>Subject pronouns (continued)</a:t>
            </a:r>
          </a:p>
          <a:p>
            <a:r>
              <a:rPr lang="en-US" altLang="en-US" sz="1800">
                <a:solidFill>
                  <a:srgbClr val="000000"/>
                </a:solidFill>
              </a:rPr>
              <a:t>Subject pronouns in French show number (singular vs. plural) and gender (masculine vs. feminine). When a subject consists of both males and females, use the masculine form of the pronoun to replace it.</a:t>
            </a:r>
          </a:p>
        </p:txBody>
      </p:sp>
      <p:pic>
        <p:nvPicPr>
          <p:cNvPr id="4101" name="Picture 1" descr="Screen Clipping">
            <a:extLst>
              <a:ext uri="{FF2B5EF4-FFF2-40B4-BE49-F238E27FC236}">
                <a16:creationId xmlns:a16="http://schemas.microsoft.com/office/drawing/2014/main" id="{CC5767EE-D7FB-40E8-8A86-C5385DE0BA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915842"/>
            <a:ext cx="5143500" cy="17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1">
            <a:extLst>
              <a:ext uri="{FF2B5EF4-FFF2-40B4-BE49-F238E27FC236}">
                <a16:creationId xmlns:a16="http://schemas.microsoft.com/office/drawing/2014/main" id="{BE166C6B-8088-4B09-86EA-59AB457C4230}"/>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2">
            <a:extLst>
              <a:ext uri="{FF2B5EF4-FFF2-40B4-BE49-F238E27FC236}">
                <a16:creationId xmlns:a16="http://schemas.microsoft.com/office/drawing/2014/main" id="{ABDBA374-E44C-48D9-9B45-68593777C0EE}"/>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2D1C419A-5232-4213-A217-31A70E313E45}" type="slidenum">
              <a:rPr lang="en-US" altLang="en-US" sz="750">
                <a:solidFill>
                  <a:srgbClr val="000000"/>
                </a:solidFill>
              </a:rPr>
              <a:pPr/>
              <a:t>41</a:t>
            </a:fld>
            <a:endParaRPr lang="en-US" altLang="en-US" sz="750">
              <a:solidFill>
                <a:srgbClr val="000000"/>
              </a:solidFill>
            </a:endParaRPr>
          </a:p>
        </p:txBody>
      </p:sp>
      <p:sp>
        <p:nvSpPr>
          <p:cNvPr id="5124" name="Text Box 1">
            <a:extLst>
              <a:ext uri="{FF2B5EF4-FFF2-40B4-BE49-F238E27FC236}">
                <a16:creationId xmlns:a16="http://schemas.microsoft.com/office/drawing/2014/main" id="{63528012-CF79-4A36-A264-E22CE36709C1}"/>
              </a:ext>
            </a:extLst>
          </p:cNvPr>
          <p:cNvSpPr txBox="1">
            <a:spLocks noChangeArrowheads="1"/>
          </p:cNvSpPr>
          <p:nvPr/>
        </p:nvSpPr>
        <p:spPr bwMode="auto">
          <a:xfrm>
            <a:off x="1714500" y="1314451"/>
            <a:ext cx="5886450" cy="978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a:solidFill>
                  <a:srgbClr val="FF8000"/>
                </a:solidFill>
              </a:rPr>
              <a:t>Subject pronouns (continued)</a:t>
            </a:r>
          </a:p>
          <a:p>
            <a:r>
              <a:rPr lang="en-US" altLang="en-US" sz="1800">
                <a:solidFill>
                  <a:srgbClr val="000000"/>
                </a:solidFill>
              </a:rPr>
              <a:t>Use </a:t>
            </a:r>
            <a:r>
              <a:rPr lang="en-US" altLang="en-US" sz="1800" b="1">
                <a:solidFill>
                  <a:srgbClr val="2483C8"/>
                </a:solidFill>
              </a:rPr>
              <a:t>tu</a:t>
            </a:r>
            <a:r>
              <a:rPr lang="en-US" altLang="en-US" sz="1800">
                <a:solidFill>
                  <a:srgbClr val="000000"/>
                </a:solidFill>
              </a:rPr>
              <a:t> for informal address and </a:t>
            </a:r>
            <a:r>
              <a:rPr lang="en-US" altLang="en-US" sz="1800" b="1">
                <a:solidFill>
                  <a:srgbClr val="2483C8"/>
                </a:solidFill>
              </a:rPr>
              <a:t>vous</a:t>
            </a:r>
            <a:r>
              <a:rPr lang="en-US" altLang="en-US" sz="1800">
                <a:solidFill>
                  <a:srgbClr val="000000"/>
                </a:solidFill>
              </a:rPr>
              <a:t> for formal. </a:t>
            </a:r>
            <a:r>
              <a:rPr lang="en-US" altLang="en-US" sz="1800" b="1">
                <a:solidFill>
                  <a:srgbClr val="2483C8"/>
                </a:solidFill>
              </a:rPr>
              <a:t>Vous</a:t>
            </a:r>
            <a:r>
              <a:rPr lang="en-US" altLang="en-US" sz="1800">
                <a:solidFill>
                  <a:srgbClr val="000000"/>
                </a:solidFill>
              </a:rPr>
              <a:t> is also the plural form of </a:t>
            </a:r>
            <a:r>
              <a:rPr lang="en-US" altLang="en-US" sz="1800" i="1">
                <a:solidFill>
                  <a:srgbClr val="000000"/>
                </a:solidFill>
              </a:rPr>
              <a:t>you</a:t>
            </a:r>
            <a:r>
              <a:rPr lang="en-US" altLang="en-US" sz="1800">
                <a:solidFill>
                  <a:srgbClr val="000000"/>
                </a:solidFill>
              </a:rPr>
              <a:t>, both informal and formal.</a:t>
            </a:r>
          </a:p>
        </p:txBody>
      </p:sp>
      <p:pic>
        <p:nvPicPr>
          <p:cNvPr id="5125" name="Picture 6" descr="Screen Clipping">
            <a:extLst>
              <a:ext uri="{FF2B5EF4-FFF2-40B4-BE49-F238E27FC236}">
                <a16:creationId xmlns:a16="http://schemas.microsoft.com/office/drawing/2014/main" id="{BDF40412-5A98-463C-A99A-FC92C5A43D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0029" y="2477691"/>
            <a:ext cx="4914900" cy="123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1">
            <a:extLst>
              <a:ext uri="{FF2B5EF4-FFF2-40B4-BE49-F238E27FC236}">
                <a16:creationId xmlns:a16="http://schemas.microsoft.com/office/drawing/2014/main" id="{C8BC619A-6D82-4E5F-9C76-9FBEF374D926}"/>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2">
            <a:extLst>
              <a:ext uri="{FF2B5EF4-FFF2-40B4-BE49-F238E27FC236}">
                <a16:creationId xmlns:a16="http://schemas.microsoft.com/office/drawing/2014/main" id="{C0AF9A2F-91DF-4DDA-A17A-DF34B9B65CFE}"/>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C567FEA6-6C83-4B51-881E-735180408224}" type="slidenum">
              <a:rPr lang="en-US" altLang="en-US" sz="750">
                <a:solidFill>
                  <a:srgbClr val="000000"/>
                </a:solidFill>
              </a:rPr>
              <a:pPr/>
              <a:t>42</a:t>
            </a:fld>
            <a:endParaRPr lang="en-US" altLang="en-US" sz="750">
              <a:solidFill>
                <a:srgbClr val="000000"/>
              </a:solidFill>
            </a:endParaRPr>
          </a:p>
        </p:txBody>
      </p:sp>
      <p:sp>
        <p:nvSpPr>
          <p:cNvPr id="6148" name="Text Box 1">
            <a:extLst>
              <a:ext uri="{FF2B5EF4-FFF2-40B4-BE49-F238E27FC236}">
                <a16:creationId xmlns:a16="http://schemas.microsoft.com/office/drawing/2014/main" id="{890D3EBB-06A6-4816-9868-45E2738DFE6C}"/>
              </a:ext>
            </a:extLst>
          </p:cNvPr>
          <p:cNvSpPr txBox="1">
            <a:spLocks noChangeArrowheads="1"/>
          </p:cNvSpPr>
          <p:nvPr/>
        </p:nvSpPr>
        <p:spPr bwMode="auto">
          <a:xfrm>
            <a:off x="1714500" y="1314450"/>
            <a:ext cx="6172200" cy="1532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a:solidFill>
                  <a:srgbClr val="FF8000"/>
                </a:solidFill>
              </a:rPr>
              <a:t>Subject pronouns (continued)</a:t>
            </a:r>
          </a:p>
          <a:p>
            <a:r>
              <a:rPr lang="en-US" altLang="en-US" sz="1800">
                <a:solidFill>
                  <a:srgbClr val="000000"/>
                </a:solidFill>
              </a:rPr>
              <a:t>The subject pronoun </a:t>
            </a:r>
            <a:r>
              <a:rPr lang="en-US" altLang="en-US" sz="1800" b="1">
                <a:solidFill>
                  <a:srgbClr val="2483C8"/>
                </a:solidFill>
              </a:rPr>
              <a:t>on</a:t>
            </a:r>
            <a:r>
              <a:rPr lang="en-US" altLang="en-US" sz="1800">
                <a:solidFill>
                  <a:srgbClr val="000000"/>
                </a:solidFill>
              </a:rPr>
              <a:t> refers to people in general, just as the English subject pronouns </a:t>
            </a:r>
            <a:r>
              <a:rPr lang="en-US" altLang="en-US" sz="1800" i="1">
                <a:solidFill>
                  <a:srgbClr val="000000"/>
                </a:solidFill>
              </a:rPr>
              <a:t>one</a:t>
            </a:r>
            <a:r>
              <a:rPr lang="en-US" altLang="en-US" sz="1800">
                <a:solidFill>
                  <a:srgbClr val="000000"/>
                </a:solidFill>
              </a:rPr>
              <a:t>, </a:t>
            </a:r>
            <a:r>
              <a:rPr lang="en-US" altLang="en-US" sz="1800" i="1">
                <a:solidFill>
                  <a:srgbClr val="000000"/>
                </a:solidFill>
              </a:rPr>
              <a:t>they</a:t>
            </a:r>
            <a:r>
              <a:rPr lang="en-US" altLang="en-US" sz="1800">
                <a:solidFill>
                  <a:srgbClr val="000000"/>
                </a:solidFill>
              </a:rPr>
              <a:t>, or </a:t>
            </a:r>
            <a:r>
              <a:rPr lang="en-US" altLang="en-US" sz="1800" i="1">
                <a:solidFill>
                  <a:srgbClr val="000000"/>
                </a:solidFill>
              </a:rPr>
              <a:t>you</a:t>
            </a:r>
            <a:r>
              <a:rPr lang="en-US" altLang="en-US" sz="1800">
                <a:solidFill>
                  <a:srgbClr val="000000"/>
                </a:solidFill>
              </a:rPr>
              <a:t> sometimes do. </a:t>
            </a:r>
            <a:r>
              <a:rPr lang="en-US" altLang="en-US" sz="1800" b="1">
                <a:solidFill>
                  <a:srgbClr val="2483C8"/>
                </a:solidFill>
              </a:rPr>
              <a:t>On</a:t>
            </a:r>
            <a:r>
              <a:rPr lang="en-US" altLang="en-US" sz="1800">
                <a:solidFill>
                  <a:srgbClr val="000000"/>
                </a:solidFill>
              </a:rPr>
              <a:t> can also mean </a:t>
            </a:r>
            <a:r>
              <a:rPr lang="en-US" altLang="en-US" sz="1800" i="1">
                <a:solidFill>
                  <a:srgbClr val="000000"/>
                </a:solidFill>
              </a:rPr>
              <a:t>we</a:t>
            </a:r>
            <a:r>
              <a:rPr lang="en-US" altLang="en-US" sz="1800">
                <a:solidFill>
                  <a:srgbClr val="000000"/>
                </a:solidFill>
              </a:rPr>
              <a:t> in a casual style. </a:t>
            </a:r>
            <a:r>
              <a:rPr lang="en-US" altLang="en-US" sz="1800" b="1">
                <a:solidFill>
                  <a:srgbClr val="2483C8"/>
                </a:solidFill>
              </a:rPr>
              <a:t>On</a:t>
            </a:r>
            <a:r>
              <a:rPr lang="en-US" altLang="en-US" sz="1800">
                <a:solidFill>
                  <a:srgbClr val="000000"/>
                </a:solidFill>
              </a:rPr>
              <a:t> always takes the same verb form as </a:t>
            </a:r>
            <a:r>
              <a:rPr lang="en-US" altLang="en-US" sz="1800" b="1">
                <a:solidFill>
                  <a:srgbClr val="2483C8"/>
                </a:solidFill>
              </a:rPr>
              <a:t>il</a:t>
            </a:r>
            <a:r>
              <a:rPr lang="en-US" altLang="en-US" sz="1800">
                <a:solidFill>
                  <a:srgbClr val="000000"/>
                </a:solidFill>
              </a:rPr>
              <a:t> and </a:t>
            </a:r>
            <a:r>
              <a:rPr lang="en-US" altLang="en-US" sz="1800" b="1">
                <a:solidFill>
                  <a:srgbClr val="2483C8"/>
                </a:solidFill>
              </a:rPr>
              <a:t>elle</a:t>
            </a:r>
            <a:r>
              <a:rPr lang="en-US" altLang="en-US" sz="1800">
                <a:solidFill>
                  <a:srgbClr val="000000"/>
                </a:solidFill>
              </a:rPr>
              <a:t>.</a:t>
            </a:r>
          </a:p>
        </p:txBody>
      </p:sp>
      <p:pic>
        <p:nvPicPr>
          <p:cNvPr id="6149" name="Picture 2">
            <a:extLst>
              <a:ext uri="{FF2B5EF4-FFF2-40B4-BE49-F238E27FC236}">
                <a16:creationId xmlns:a16="http://schemas.microsoft.com/office/drawing/2014/main" id="{72CEF9F9-D90A-4968-9327-40F1FB83D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3257550"/>
            <a:ext cx="4552950"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a:extLst>
              <a:ext uri="{FF2B5EF4-FFF2-40B4-BE49-F238E27FC236}">
                <a16:creationId xmlns:a16="http://schemas.microsoft.com/office/drawing/2014/main" id="{67B9EC06-2F34-4E1F-B919-CBF86797FC11}"/>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2">
            <a:extLst>
              <a:ext uri="{FF2B5EF4-FFF2-40B4-BE49-F238E27FC236}">
                <a16:creationId xmlns:a16="http://schemas.microsoft.com/office/drawing/2014/main" id="{10E43255-7CD0-4173-A29E-F7255D7DFF17}"/>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737F8AF7-061E-4AD3-950F-E31478B458DD}" type="slidenum">
              <a:rPr lang="en-US" altLang="en-US" sz="750">
                <a:solidFill>
                  <a:srgbClr val="000000"/>
                </a:solidFill>
              </a:rPr>
              <a:pPr/>
              <a:t>43</a:t>
            </a:fld>
            <a:endParaRPr lang="en-US" altLang="en-US" sz="750">
              <a:solidFill>
                <a:srgbClr val="000000"/>
              </a:solidFill>
            </a:endParaRPr>
          </a:p>
        </p:txBody>
      </p:sp>
      <p:sp>
        <p:nvSpPr>
          <p:cNvPr id="7172" name="Rectangle 1">
            <a:extLst>
              <a:ext uri="{FF2B5EF4-FFF2-40B4-BE49-F238E27FC236}">
                <a16:creationId xmlns:a16="http://schemas.microsoft.com/office/drawing/2014/main" id="{709131AB-9FD5-4A57-95D4-9CF25280B699}"/>
              </a:ext>
            </a:extLst>
          </p:cNvPr>
          <p:cNvSpPr>
            <a:spLocks noChangeArrowheads="1"/>
          </p:cNvSpPr>
          <p:nvPr/>
        </p:nvSpPr>
        <p:spPr bwMode="auto">
          <a:xfrm>
            <a:off x="1657350" y="1250156"/>
            <a:ext cx="5943600" cy="1532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a:solidFill>
                  <a:srgbClr val="FF8000"/>
                </a:solidFill>
              </a:rPr>
              <a:t>The verb </a:t>
            </a:r>
            <a:r>
              <a:rPr lang="en-US" altLang="en-US" sz="1800" b="1" i="1">
                <a:solidFill>
                  <a:srgbClr val="FF8000"/>
                </a:solidFill>
              </a:rPr>
              <a:t>être</a:t>
            </a:r>
          </a:p>
          <a:p>
            <a:r>
              <a:rPr lang="en-US" altLang="en-US" sz="1800" b="1">
                <a:solidFill>
                  <a:srgbClr val="2483C8"/>
                </a:solidFill>
              </a:rPr>
              <a:t>Être</a:t>
            </a:r>
            <a:r>
              <a:rPr lang="en-US" altLang="en-US" sz="1800">
                <a:solidFill>
                  <a:srgbClr val="000000"/>
                </a:solidFill>
              </a:rPr>
              <a:t> (</a:t>
            </a:r>
            <a:r>
              <a:rPr lang="en-US" altLang="en-US" sz="1800" i="1">
                <a:solidFill>
                  <a:srgbClr val="000000"/>
                </a:solidFill>
              </a:rPr>
              <a:t>to be</a:t>
            </a:r>
            <a:r>
              <a:rPr lang="en-US" altLang="en-US" sz="1800">
                <a:solidFill>
                  <a:srgbClr val="000000"/>
                </a:solidFill>
              </a:rPr>
              <a:t>) is an irregular verb; its conjugation (set of forms for different subjects) does not follow a pattern. The form </a:t>
            </a:r>
            <a:r>
              <a:rPr lang="en-US" altLang="en-US" sz="1800" b="1">
                <a:solidFill>
                  <a:srgbClr val="2483C8"/>
                </a:solidFill>
              </a:rPr>
              <a:t>être</a:t>
            </a:r>
            <a:r>
              <a:rPr lang="en-US" altLang="en-US" sz="1800">
                <a:solidFill>
                  <a:srgbClr val="000000"/>
                </a:solidFill>
              </a:rPr>
              <a:t> is called the infinitive; it does not correspond to any particular subject.</a:t>
            </a:r>
          </a:p>
        </p:txBody>
      </p:sp>
      <p:pic>
        <p:nvPicPr>
          <p:cNvPr id="7173" name="Picture 1" descr="Screen Clipping">
            <a:extLst>
              <a:ext uri="{FF2B5EF4-FFF2-40B4-BE49-F238E27FC236}">
                <a16:creationId xmlns:a16="http://schemas.microsoft.com/office/drawing/2014/main" id="{E72C7D60-CE9D-4559-9824-051F9CE6BE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914650"/>
            <a:ext cx="4114800" cy="144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a:extLst>
              <a:ext uri="{FF2B5EF4-FFF2-40B4-BE49-F238E27FC236}">
                <a16:creationId xmlns:a16="http://schemas.microsoft.com/office/drawing/2014/main" id="{A2F7809A-0863-491D-B28B-95ABA075EBA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2">
            <a:extLst>
              <a:ext uri="{FF2B5EF4-FFF2-40B4-BE49-F238E27FC236}">
                <a16:creationId xmlns:a16="http://schemas.microsoft.com/office/drawing/2014/main" id="{169A874B-6BDB-4BDD-BB6F-CA37B27F0D3F}"/>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21D0C288-E872-4FB7-8F9A-025B011AE929}" type="slidenum">
              <a:rPr lang="en-US" altLang="en-US" sz="750">
                <a:solidFill>
                  <a:srgbClr val="000000"/>
                </a:solidFill>
              </a:rPr>
              <a:pPr/>
              <a:t>44</a:t>
            </a:fld>
            <a:endParaRPr lang="en-US" altLang="en-US" sz="750">
              <a:solidFill>
                <a:srgbClr val="000000"/>
              </a:solidFill>
            </a:endParaRPr>
          </a:p>
        </p:txBody>
      </p:sp>
      <p:sp>
        <p:nvSpPr>
          <p:cNvPr id="8196" name="Rectangle 1">
            <a:extLst>
              <a:ext uri="{FF2B5EF4-FFF2-40B4-BE49-F238E27FC236}">
                <a16:creationId xmlns:a16="http://schemas.microsoft.com/office/drawing/2014/main" id="{16411726-C239-4C4A-8540-663E3775AD87}"/>
              </a:ext>
            </a:extLst>
          </p:cNvPr>
          <p:cNvSpPr>
            <a:spLocks noChangeArrowheads="1"/>
          </p:cNvSpPr>
          <p:nvPr/>
        </p:nvSpPr>
        <p:spPr bwMode="auto">
          <a:xfrm>
            <a:off x="1657350" y="1456135"/>
            <a:ext cx="6115050" cy="978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a:solidFill>
                  <a:srgbClr val="FF8000"/>
                </a:solidFill>
              </a:rPr>
              <a:t>The verb </a:t>
            </a:r>
            <a:r>
              <a:rPr lang="en-US" altLang="en-US" sz="1800" b="1" i="1">
                <a:solidFill>
                  <a:srgbClr val="FF8000"/>
                </a:solidFill>
              </a:rPr>
              <a:t>être</a:t>
            </a:r>
            <a:r>
              <a:rPr lang="en-US" altLang="en-US" sz="1800" b="1">
                <a:solidFill>
                  <a:srgbClr val="FF8000"/>
                </a:solidFill>
              </a:rPr>
              <a:t> (continued)</a:t>
            </a:r>
          </a:p>
          <a:p>
            <a:r>
              <a:rPr lang="en-US" altLang="en-US" sz="1800">
                <a:solidFill>
                  <a:srgbClr val="000000"/>
                </a:solidFill>
              </a:rPr>
              <a:t>Note that the </a:t>
            </a:r>
            <a:r>
              <a:rPr lang="en-US" altLang="en-US" sz="1800" b="1">
                <a:solidFill>
                  <a:srgbClr val="2483C8"/>
                </a:solidFill>
              </a:rPr>
              <a:t>-s</a:t>
            </a:r>
            <a:r>
              <a:rPr lang="en-US" altLang="en-US" sz="1800">
                <a:solidFill>
                  <a:srgbClr val="000000"/>
                </a:solidFill>
              </a:rPr>
              <a:t> of the subject pronoun </a:t>
            </a:r>
            <a:r>
              <a:rPr lang="en-US" altLang="en-US" sz="1800" b="1">
                <a:solidFill>
                  <a:srgbClr val="2483C8"/>
                </a:solidFill>
              </a:rPr>
              <a:t>vous</a:t>
            </a:r>
            <a:r>
              <a:rPr lang="en-US" altLang="en-US" sz="1800">
                <a:solidFill>
                  <a:srgbClr val="000000"/>
                </a:solidFill>
              </a:rPr>
              <a:t> is pronounced as an English </a:t>
            </a:r>
            <a:r>
              <a:rPr lang="en-US" altLang="en-US" sz="1800" i="1">
                <a:solidFill>
                  <a:srgbClr val="000000"/>
                </a:solidFill>
              </a:rPr>
              <a:t>z</a:t>
            </a:r>
            <a:r>
              <a:rPr lang="en-US" altLang="en-US" sz="1800">
                <a:solidFill>
                  <a:srgbClr val="000000"/>
                </a:solidFill>
              </a:rPr>
              <a:t> in the phrase </a:t>
            </a:r>
            <a:r>
              <a:rPr lang="en-US" altLang="en-US" sz="1800" b="1">
                <a:solidFill>
                  <a:srgbClr val="2483C8"/>
                </a:solidFill>
              </a:rPr>
              <a:t>vous êtes</a:t>
            </a:r>
            <a:r>
              <a:rPr lang="en-US" altLang="en-US" sz="1800">
                <a:solidFill>
                  <a:srgbClr val="000000"/>
                </a:solidFill>
              </a:rPr>
              <a:t>.</a:t>
            </a:r>
          </a:p>
        </p:txBody>
      </p:sp>
      <p:pic>
        <p:nvPicPr>
          <p:cNvPr id="8197" name="Picture 1" descr="Screen Clipping">
            <a:extLst>
              <a:ext uri="{FF2B5EF4-FFF2-40B4-BE49-F238E27FC236}">
                <a16:creationId xmlns:a16="http://schemas.microsoft.com/office/drawing/2014/main" id="{52B9AFD2-0A50-42BC-A5A8-392BB17C5D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628900"/>
            <a:ext cx="5829300" cy="5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1">
            <a:extLst>
              <a:ext uri="{FF2B5EF4-FFF2-40B4-BE49-F238E27FC236}">
                <a16:creationId xmlns:a16="http://schemas.microsoft.com/office/drawing/2014/main" id="{94F9975B-504F-4E11-A21F-79D6913BB010}"/>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2">
            <a:extLst>
              <a:ext uri="{FF2B5EF4-FFF2-40B4-BE49-F238E27FC236}">
                <a16:creationId xmlns:a16="http://schemas.microsoft.com/office/drawing/2014/main" id="{BF6D41C4-784C-4925-90AA-B415D2302C98}"/>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DA01948E-2D52-472B-932D-FF8A65BE1862}" type="slidenum">
              <a:rPr lang="en-US" altLang="en-US" sz="750">
                <a:solidFill>
                  <a:srgbClr val="000000"/>
                </a:solidFill>
              </a:rPr>
              <a:pPr/>
              <a:t>45</a:t>
            </a:fld>
            <a:endParaRPr lang="en-US" altLang="en-US" sz="750">
              <a:solidFill>
                <a:srgbClr val="000000"/>
              </a:solidFill>
            </a:endParaRPr>
          </a:p>
        </p:txBody>
      </p:sp>
      <p:sp>
        <p:nvSpPr>
          <p:cNvPr id="9220" name="Rectangle 1">
            <a:extLst>
              <a:ext uri="{FF2B5EF4-FFF2-40B4-BE49-F238E27FC236}">
                <a16:creationId xmlns:a16="http://schemas.microsoft.com/office/drawing/2014/main" id="{87FD5A91-905F-4B8D-8C41-0D16ED14D836}"/>
              </a:ext>
            </a:extLst>
          </p:cNvPr>
          <p:cNvSpPr>
            <a:spLocks noChangeArrowheads="1"/>
          </p:cNvSpPr>
          <p:nvPr/>
        </p:nvSpPr>
        <p:spPr bwMode="auto">
          <a:xfrm>
            <a:off x="1657350" y="1388269"/>
            <a:ext cx="6115050" cy="125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i="1">
                <a:solidFill>
                  <a:srgbClr val="FF8000"/>
                </a:solidFill>
              </a:rPr>
              <a:t>C’est</a:t>
            </a:r>
            <a:r>
              <a:rPr lang="en-US" altLang="en-US" sz="1800" b="1">
                <a:solidFill>
                  <a:srgbClr val="FF8000"/>
                </a:solidFill>
              </a:rPr>
              <a:t> and </a:t>
            </a:r>
            <a:r>
              <a:rPr lang="en-US" altLang="en-US" sz="1800" b="1" i="1">
                <a:solidFill>
                  <a:srgbClr val="FF8000"/>
                </a:solidFill>
              </a:rPr>
              <a:t>il/elle est</a:t>
            </a:r>
          </a:p>
          <a:p>
            <a:r>
              <a:rPr lang="en-US" altLang="en-US" sz="1800">
                <a:solidFill>
                  <a:srgbClr val="000000"/>
                </a:solidFill>
              </a:rPr>
              <a:t>Use </a:t>
            </a:r>
            <a:r>
              <a:rPr lang="en-US" altLang="en-US" sz="1800" b="1">
                <a:solidFill>
                  <a:srgbClr val="2483C8"/>
                </a:solidFill>
              </a:rPr>
              <a:t>c’est</a:t>
            </a:r>
            <a:r>
              <a:rPr lang="en-US" altLang="en-US" sz="1800">
                <a:solidFill>
                  <a:srgbClr val="000000"/>
                </a:solidFill>
              </a:rPr>
              <a:t> or its plural form </a:t>
            </a:r>
            <a:r>
              <a:rPr lang="en-US" altLang="en-US" sz="1800" b="1">
                <a:solidFill>
                  <a:srgbClr val="2483C8"/>
                </a:solidFill>
              </a:rPr>
              <a:t>ce sont </a:t>
            </a:r>
            <a:r>
              <a:rPr lang="en-US" altLang="en-US" sz="1800">
                <a:solidFill>
                  <a:srgbClr val="000000"/>
                </a:solidFill>
              </a:rPr>
              <a:t>plus a noun to identify who or what someone or something is. Remember to use an article before the noun.</a:t>
            </a:r>
          </a:p>
        </p:txBody>
      </p:sp>
      <p:pic>
        <p:nvPicPr>
          <p:cNvPr id="9221" name="Picture 1">
            <a:extLst>
              <a:ext uri="{FF2B5EF4-FFF2-40B4-BE49-F238E27FC236}">
                <a16:creationId xmlns:a16="http://schemas.microsoft.com/office/drawing/2014/main" id="{192122B8-7424-4537-9040-AB99D984AC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761060"/>
            <a:ext cx="40005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1">
            <a:extLst>
              <a:ext uri="{FF2B5EF4-FFF2-40B4-BE49-F238E27FC236}">
                <a16:creationId xmlns:a16="http://schemas.microsoft.com/office/drawing/2014/main" id="{C5FA00E5-D7CD-4F8B-AE3D-6B0B96EE7FB5}"/>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2">
            <a:extLst>
              <a:ext uri="{FF2B5EF4-FFF2-40B4-BE49-F238E27FC236}">
                <a16:creationId xmlns:a16="http://schemas.microsoft.com/office/drawing/2014/main" id="{217507DF-DF99-46F4-8FA2-6A625C06AAFA}"/>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10D7C71D-A688-4E1C-93EB-06F74480F406}" type="slidenum">
              <a:rPr lang="en-US" altLang="en-US" sz="750">
                <a:solidFill>
                  <a:srgbClr val="000000"/>
                </a:solidFill>
              </a:rPr>
              <a:pPr/>
              <a:t>46</a:t>
            </a:fld>
            <a:endParaRPr lang="en-US" altLang="en-US" sz="750">
              <a:solidFill>
                <a:srgbClr val="000000"/>
              </a:solidFill>
            </a:endParaRPr>
          </a:p>
        </p:txBody>
      </p:sp>
      <p:sp>
        <p:nvSpPr>
          <p:cNvPr id="10244" name="Rectangle 1">
            <a:extLst>
              <a:ext uri="{FF2B5EF4-FFF2-40B4-BE49-F238E27FC236}">
                <a16:creationId xmlns:a16="http://schemas.microsoft.com/office/drawing/2014/main" id="{5DE7EEE9-12B4-48DC-961C-4528D24F8A24}"/>
              </a:ext>
            </a:extLst>
          </p:cNvPr>
          <p:cNvSpPr>
            <a:spLocks noChangeArrowheads="1"/>
          </p:cNvSpPr>
          <p:nvPr/>
        </p:nvSpPr>
        <p:spPr bwMode="auto">
          <a:xfrm>
            <a:off x="1645444" y="1290638"/>
            <a:ext cx="6184106" cy="978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i="1">
                <a:solidFill>
                  <a:srgbClr val="FF8000"/>
                </a:solidFill>
              </a:rPr>
              <a:t>C’est</a:t>
            </a:r>
            <a:r>
              <a:rPr lang="en-US" altLang="en-US" sz="1800" b="1">
                <a:solidFill>
                  <a:srgbClr val="FF8000"/>
                </a:solidFill>
              </a:rPr>
              <a:t> and </a:t>
            </a:r>
            <a:r>
              <a:rPr lang="en-US" altLang="en-US" sz="1800" b="1" i="1">
                <a:solidFill>
                  <a:srgbClr val="FF8000"/>
                </a:solidFill>
              </a:rPr>
              <a:t>il/elle est </a:t>
            </a:r>
            <a:r>
              <a:rPr lang="en-US" altLang="en-US" sz="1800" b="1">
                <a:solidFill>
                  <a:srgbClr val="FF8000"/>
                </a:solidFill>
              </a:rPr>
              <a:t>(continued)</a:t>
            </a:r>
          </a:p>
          <a:p>
            <a:r>
              <a:rPr lang="en-US" altLang="en-US" sz="1800">
                <a:solidFill>
                  <a:srgbClr val="000000"/>
                </a:solidFill>
              </a:rPr>
              <a:t>When the expressions </a:t>
            </a:r>
            <a:r>
              <a:rPr lang="en-US" altLang="en-US" sz="1800" b="1">
                <a:solidFill>
                  <a:srgbClr val="2483C8"/>
                </a:solidFill>
              </a:rPr>
              <a:t>c’est</a:t>
            </a:r>
            <a:r>
              <a:rPr lang="en-US" altLang="en-US" sz="1800">
                <a:solidFill>
                  <a:srgbClr val="000000"/>
                </a:solidFill>
              </a:rPr>
              <a:t> and </a:t>
            </a:r>
            <a:r>
              <a:rPr lang="en-US" altLang="en-US" sz="1800" b="1">
                <a:solidFill>
                  <a:srgbClr val="2483C8"/>
                </a:solidFill>
              </a:rPr>
              <a:t>ce sont </a:t>
            </a:r>
            <a:r>
              <a:rPr lang="en-US" altLang="en-US" sz="1800">
                <a:solidFill>
                  <a:srgbClr val="000000"/>
                </a:solidFill>
              </a:rPr>
              <a:t>are followed by proper names, don’t use an article before the names.</a:t>
            </a:r>
            <a:endParaRPr lang="en-US" altLang="en-US" sz="1800">
              <a:solidFill>
                <a:srgbClr val="000000"/>
              </a:solidFill>
              <a:latin typeface="Times New Roman" panose="02020603050405020304" pitchFamily="18" charset="0"/>
            </a:endParaRPr>
          </a:p>
        </p:txBody>
      </p:sp>
      <p:pic>
        <p:nvPicPr>
          <p:cNvPr id="10245" name="Picture 1" descr="Screen Clipping">
            <a:extLst>
              <a:ext uri="{FF2B5EF4-FFF2-40B4-BE49-F238E27FC236}">
                <a16:creationId xmlns:a16="http://schemas.microsoft.com/office/drawing/2014/main" id="{778F3E6D-E409-4FCE-96A4-DEC0CFC4A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383632"/>
            <a:ext cx="4229100" cy="1788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1">
            <a:extLst>
              <a:ext uri="{FF2B5EF4-FFF2-40B4-BE49-F238E27FC236}">
                <a16:creationId xmlns:a16="http://schemas.microsoft.com/office/drawing/2014/main" id="{AA0E5655-B759-4DC5-A836-C05F8AA9B679}"/>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1267" name="Slide Number Placeholder 2">
            <a:extLst>
              <a:ext uri="{FF2B5EF4-FFF2-40B4-BE49-F238E27FC236}">
                <a16:creationId xmlns:a16="http://schemas.microsoft.com/office/drawing/2014/main" id="{530698FD-F38E-4AB5-B646-E8DA3AF56E28}"/>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1B.1-</a:t>
            </a:r>
            <a:fld id="{9CE2CF03-774B-4B05-8683-BC2572AB800C}" type="slidenum">
              <a:rPr lang="en-US" altLang="en-US" sz="750">
                <a:solidFill>
                  <a:srgbClr val="000000"/>
                </a:solidFill>
              </a:rPr>
              <a:pPr/>
              <a:t>47</a:t>
            </a:fld>
            <a:endParaRPr lang="en-US" altLang="en-US" sz="750">
              <a:solidFill>
                <a:srgbClr val="000000"/>
              </a:solidFill>
            </a:endParaRPr>
          </a:p>
        </p:txBody>
      </p:sp>
      <p:sp>
        <p:nvSpPr>
          <p:cNvPr id="11268" name="Rectangle 1">
            <a:extLst>
              <a:ext uri="{FF2B5EF4-FFF2-40B4-BE49-F238E27FC236}">
                <a16:creationId xmlns:a16="http://schemas.microsoft.com/office/drawing/2014/main" id="{8DDA8196-C314-476A-8045-0CA545F7365D}"/>
              </a:ext>
            </a:extLst>
          </p:cNvPr>
          <p:cNvSpPr>
            <a:spLocks noChangeArrowheads="1"/>
          </p:cNvSpPr>
          <p:nvPr/>
        </p:nvSpPr>
        <p:spPr bwMode="auto">
          <a:xfrm>
            <a:off x="1645444" y="1290638"/>
            <a:ext cx="6184106" cy="978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pPr>
              <a:spcBef>
                <a:spcPts val="1125"/>
              </a:spcBef>
              <a:spcAft>
                <a:spcPts val="563"/>
              </a:spcAft>
            </a:pPr>
            <a:r>
              <a:rPr lang="en-US" altLang="en-US" sz="1800" b="1" i="1">
                <a:solidFill>
                  <a:srgbClr val="FF8000"/>
                </a:solidFill>
              </a:rPr>
              <a:t>C’est</a:t>
            </a:r>
            <a:r>
              <a:rPr lang="en-US" altLang="en-US" sz="1800" b="1">
                <a:solidFill>
                  <a:srgbClr val="FF8000"/>
                </a:solidFill>
              </a:rPr>
              <a:t> and </a:t>
            </a:r>
            <a:r>
              <a:rPr lang="en-US" altLang="en-US" sz="1800" b="1" i="1">
                <a:solidFill>
                  <a:srgbClr val="FF8000"/>
                </a:solidFill>
              </a:rPr>
              <a:t>il/elle est </a:t>
            </a:r>
            <a:r>
              <a:rPr lang="en-US" altLang="en-US" sz="1800" b="1">
                <a:solidFill>
                  <a:srgbClr val="FF8000"/>
                </a:solidFill>
              </a:rPr>
              <a:t>(continued)</a:t>
            </a:r>
          </a:p>
          <a:p>
            <a:r>
              <a:rPr lang="en-US" altLang="en-US" sz="1800">
                <a:solidFill>
                  <a:srgbClr val="000000"/>
                </a:solidFill>
              </a:rPr>
              <a:t>Use </a:t>
            </a:r>
            <a:r>
              <a:rPr lang="en-US" altLang="en-US" sz="1800" b="1">
                <a:solidFill>
                  <a:srgbClr val="2483C8"/>
                </a:solidFill>
              </a:rPr>
              <a:t>il/elle est </a:t>
            </a:r>
            <a:r>
              <a:rPr lang="en-US" altLang="en-US" sz="1800">
                <a:solidFill>
                  <a:srgbClr val="000000"/>
                </a:solidFill>
              </a:rPr>
              <a:t>and </a:t>
            </a:r>
            <a:r>
              <a:rPr lang="en-US" altLang="en-US" sz="1800" b="1">
                <a:solidFill>
                  <a:srgbClr val="2483C8"/>
                </a:solidFill>
              </a:rPr>
              <a:t>ils/elles sont</a:t>
            </a:r>
            <a:r>
              <a:rPr lang="en-US" altLang="en-US" sz="1800">
                <a:solidFill>
                  <a:srgbClr val="000000"/>
                </a:solidFill>
              </a:rPr>
              <a:t> to refer to someone or something previously mentioned.</a:t>
            </a:r>
            <a:endParaRPr lang="en-US" altLang="en-US" sz="1800">
              <a:solidFill>
                <a:srgbClr val="000000"/>
              </a:solidFill>
              <a:latin typeface="Times New Roman" panose="02020603050405020304" pitchFamily="18" charset="0"/>
            </a:endParaRPr>
          </a:p>
        </p:txBody>
      </p:sp>
      <p:pic>
        <p:nvPicPr>
          <p:cNvPr id="11269" name="Picture 1" descr="Screen Clipping">
            <a:extLst>
              <a:ext uri="{FF2B5EF4-FFF2-40B4-BE49-F238E27FC236}">
                <a16:creationId xmlns:a16="http://schemas.microsoft.com/office/drawing/2014/main" id="{A84CB19E-1D97-454D-ADD4-9ADC66F59A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337198"/>
            <a:ext cx="5829300" cy="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1">
            <a:extLst>
              <a:ext uri="{FF2B5EF4-FFF2-40B4-BE49-F238E27FC236}">
                <a16:creationId xmlns:a16="http://schemas.microsoft.com/office/drawing/2014/main" id="{38BC132A-2281-40CA-B137-B5A0922B3180}"/>
              </a:ext>
            </a:extLst>
          </p:cNvPr>
          <p:cNvSpPr>
            <a:spLocks noChangeArrowheads="1"/>
          </p:cNvSpPr>
          <p:nvPr/>
        </p:nvSpPr>
        <p:spPr bwMode="auto">
          <a:xfrm>
            <a:off x="1645444" y="3143250"/>
            <a:ext cx="6184106" cy="901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panose="020B0604020202020204" pitchFamily="34" charset="0"/>
                <a:ea typeface="Arial Unicode MS" pitchFamily="34" charset="-128"/>
              </a:defRPr>
            </a:lvl9pPr>
          </a:lstStyle>
          <a:p>
            <a:r>
              <a:rPr lang="en-US" altLang="en-US" sz="1800">
                <a:solidFill>
                  <a:srgbClr val="000000"/>
                </a:solidFill>
              </a:rPr>
              <a:t>Use the phrases </a:t>
            </a:r>
            <a:r>
              <a:rPr lang="en-US" altLang="en-US" sz="1800" b="1">
                <a:solidFill>
                  <a:srgbClr val="2483C8"/>
                </a:solidFill>
              </a:rPr>
              <a:t>il/elle est </a:t>
            </a:r>
            <a:r>
              <a:rPr lang="en-US" altLang="en-US" sz="1800">
                <a:solidFill>
                  <a:srgbClr val="000000"/>
                </a:solidFill>
              </a:rPr>
              <a:t>and </a:t>
            </a:r>
            <a:r>
              <a:rPr lang="en-US" altLang="en-US" sz="1800" b="1">
                <a:solidFill>
                  <a:srgbClr val="2483C8"/>
                </a:solidFill>
              </a:rPr>
              <a:t>ils/elles sont </a:t>
            </a:r>
            <a:r>
              <a:rPr lang="en-US" altLang="en-US" sz="1800">
                <a:solidFill>
                  <a:srgbClr val="000000"/>
                </a:solidFill>
              </a:rPr>
              <a:t>to tell someone’s profession. Note that in French, you do not use the article before the profession. </a:t>
            </a:r>
            <a:endParaRPr lang="en-US" altLang="en-US" sz="1800">
              <a:solidFill>
                <a:srgbClr val="000000"/>
              </a:solidFill>
              <a:latin typeface="Times New Roman" panose="02020603050405020304" pitchFamily="18" charset="0"/>
            </a:endParaRPr>
          </a:p>
        </p:txBody>
      </p:sp>
      <p:pic>
        <p:nvPicPr>
          <p:cNvPr id="11271" name="Picture 2" descr="Screen Clipping">
            <a:extLst>
              <a:ext uri="{FF2B5EF4-FFF2-40B4-BE49-F238E27FC236}">
                <a16:creationId xmlns:a16="http://schemas.microsoft.com/office/drawing/2014/main" id="{868D3391-35CA-4DC7-A3B3-A2E36AC32C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4118373"/>
            <a:ext cx="4800600" cy="4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314036"/>
            <a:ext cx="3943198" cy="4105264"/>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p>
          <a:p>
            <a:pPr marL="0" lvl="0" indent="0" algn="l" rtl="0">
              <a:spcBef>
                <a:spcPts val="0"/>
              </a:spcBef>
              <a:spcAft>
                <a:spcPts val="1200"/>
              </a:spcAft>
              <a:buNone/>
            </a:pPr>
            <a:r>
              <a:rPr lang="en-US" dirty="0"/>
              <a:t>Lesson 1B.2</a:t>
            </a:r>
          </a:p>
          <a:p>
            <a:pPr marL="0" lvl="0" indent="0" algn="l" rtl="0">
              <a:spcBef>
                <a:spcPts val="0"/>
              </a:spcBef>
              <a:spcAft>
                <a:spcPts val="1200"/>
              </a:spcAft>
              <a:buNone/>
            </a:pPr>
            <a:r>
              <a:rPr lang="en-US" dirty="0"/>
              <a:t>	      </a:t>
            </a:r>
            <a:r>
              <a:rPr lang="en-US" sz="2800" b="1" dirty="0" err="1">
                <a:solidFill>
                  <a:srgbClr val="002060"/>
                </a:solidFill>
                <a:latin typeface="Papyrus" panose="03070502060502030205" pitchFamily="66" charset="0"/>
              </a:rPr>
              <a:t>En</a:t>
            </a:r>
            <a:r>
              <a:rPr lang="en-US" sz="2800" b="1" dirty="0">
                <a:solidFill>
                  <a:srgbClr val="002060"/>
                </a:solidFill>
                <a:latin typeface="Papyrus" panose="03070502060502030205" pitchFamily="66" charset="0"/>
              </a:rPr>
              <a:t> </a:t>
            </a:r>
            <a:r>
              <a:rPr lang="en-US" sz="2800" b="1" dirty="0" err="1">
                <a:solidFill>
                  <a:srgbClr val="002060"/>
                </a:solidFill>
                <a:latin typeface="Papyrus" panose="03070502060502030205" pitchFamily="66" charset="0"/>
              </a:rPr>
              <a:t>classe</a:t>
            </a:r>
            <a:endParaRPr b="1" dirty="0">
              <a:solidFill>
                <a:srgbClr val="002060"/>
              </a:solidFill>
              <a:latin typeface="Papyrus" panose="03070502060502030205" pitchFamily="66" charset="0"/>
            </a:endParaRPr>
          </a:p>
        </p:txBody>
      </p:sp>
      <p:pic>
        <p:nvPicPr>
          <p:cNvPr id="3" name="Picture 2">
            <a:extLst>
              <a:ext uri="{FF2B5EF4-FFF2-40B4-BE49-F238E27FC236}">
                <a16:creationId xmlns:a16="http://schemas.microsoft.com/office/drawing/2014/main" id="{6756C0BE-B294-400A-B707-0065B65E0A18}"/>
              </a:ext>
            </a:extLst>
          </p:cNvPr>
          <p:cNvPicPr>
            <a:picLocks noChangeAspect="1"/>
          </p:cNvPicPr>
          <p:nvPr/>
        </p:nvPicPr>
        <p:blipFill>
          <a:blip r:embed="rId3"/>
          <a:stretch>
            <a:fillRect/>
          </a:stretch>
        </p:blipFill>
        <p:spPr>
          <a:xfrm>
            <a:off x="5545045" y="1841625"/>
            <a:ext cx="2619900" cy="2921608"/>
          </a:xfrm>
          <a:prstGeom prst="rect">
            <a:avLst/>
          </a:prstGeom>
        </p:spPr>
      </p:pic>
      <p:pic>
        <p:nvPicPr>
          <p:cNvPr id="7" name="Picture 6">
            <a:extLst>
              <a:ext uri="{FF2B5EF4-FFF2-40B4-BE49-F238E27FC236}">
                <a16:creationId xmlns:a16="http://schemas.microsoft.com/office/drawing/2014/main" id="{BC6FC21F-E87B-48D4-BB2D-F49CB6B6A83E}"/>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2285558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C529FB09-7083-41FC-A26E-B954938EB722}"/>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C24D4376-7EC7-4446-B936-A55D6B60E9F5}"/>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5CE2EA71-9600-4030-A3BA-3690979C2DC8}" type="slidenum">
              <a:rPr lang="en-US" altLang="en-US" sz="750">
                <a:solidFill>
                  <a:srgbClr val="000000"/>
                </a:solidFill>
              </a:rPr>
              <a:pPr/>
              <a:t>49</a:t>
            </a:fld>
            <a:endParaRPr lang="en-US" altLang="en-US" sz="750">
              <a:solidFill>
                <a:srgbClr val="000000"/>
              </a:solidFill>
            </a:endParaRPr>
          </a:p>
        </p:txBody>
      </p:sp>
      <p:sp>
        <p:nvSpPr>
          <p:cNvPr id="3076" name="Rectangle 1">
            <a:extLst>
              <a:ext uri="{FF2B5EF4-FFF2-40B4-BE49-F238E27FC236}">
                <a16:creationId xmlns:a16="http://schemas.microsoft.com/office/drawing/2014/main" id="{C52920F1-550E-4006-AF93-47052E54F36F}"/>
              </a:ext>
            </a:extLst>
          </p:cNvPr>
          <p:cNvSpPr>
            <a:spLocks noGrp="1" noChangeArrowheads="1"/>
          </p:cNvSpPr>
          <p:nvPr>
            <p:ph type="body" idx="4294967295"/>
          </p:nvPr>
        </p:nvSpPr>
        <p:spPr bwMode="auto">
          <a:xfrm>
            <a:off x="1657350" y="1310878"/>
            <a:ext cx="6057900" cy="154662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a:spcAft>
                <a:spcPts val="563"/>
              </a:spcAft>
              <a:tabLst>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b="1" dirty="0">
                <a:solidFill>
                  <a:srgbClr val="FF8000"/>
                </a:solidFill>
              </a:rPr>
              <a:t>Point de </a:t>
            </a:r>
            <a:r>
              <a:rPr lang="en-US" altLang="en-US" b="1" dirty="0" err="1">
                <a:solidFill>
                  <a:srgbClr val="FF8000"/>
                </a:solidFill>
              </a:rPr>
              <a:t>départ</a:t>
            </a:r>
            <a:endParaRPr lang="en-US" altLang="en-US" b="1" dirty="0">
              <a:solidFill>
                <a:srgbClr val="FF8000"/>
              </a:solidFill>
            </a:endParaRPr>
          </a:p>
          <a:p>
            <a:pPr marL="0" indent="0">
              <a:spcAft>
                <a:spcPts val="563"/>
              </a:spcAft>
              <a:tabLst>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dirty="0"/>
              <a:t>Adjectives are words that describe people, places, and things. In French, adjectives are often used with the verb </a:t>
            </a:r>
            <a:r>
              <a:rPr lang="en-US" altLang="en-US" b="1" dirty="0" err="1">
                <a:solidFill>
                  <a:srgbClr val="2483C8"/>
                </a:solidFill>
              </a:rPr>
              <a:t>être</a:t>
            </a:r>
            <a:r>
              <a:rPr lang="en-US" altLang="en-US" dirty="0">
                <a:solidFill>
                  <a:srgbClr val="2483C8"/>
                </a:solidFill>
              </a:rPr>
              <a:t> </a:t>
            </a:r>
            <a:r>
              <a:rPr lang="en-US" altLang="en-US" dirty="0"/>
              <a:t>to point out the qualities of nouns or pronouns.</a:t>
            </a:r>
          </a:p>
        </p:txBody>
      </p:sp>
      <p:pic>
        <p:nvPicPr>
          <p:cNvPr id="3077" name="Picture 2" descr="Screen Clipping">
            <a:extLst>
              <a:ext uri="{FF2B5EF4-FFF2-40B4-BE49-F238E27FC236}">
                <a16:creationId xmlns:a16="http://schemas.microsoft.com/office/drawing/2014/main" id="{860D8C6B-6367-46E1-A8EA-F1068E6BB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705100"/>
            <a:ext cx="49149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28562" y="109510"/>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err="1"/>
              <a:t>Français</a:t>
            </a:r>
            <a:r>
              <a:rPr lang="en-US" dirty="0"/>
              <a:t> B</a:t>
            </a:r>
            <a:endParaRPr dirty="0"/>
          </a:p>
        </p:txBody>
      </p:sp>
      <p:pic>
        <p:nvPicPr>
          <p:cNvPr id="1026" name="Picture 2" descr="wikibat [licensed for non-commercial use only] / Baccalauréat International">
            <a:extLst>
              <a:ext uri="{FF2B5EF4-FFF2-40B4-BE49-F238E27FC236}">
                <a16:creationId xmlns:a16="http://schemas.microsoft.com/office/drawing/2014/main" id="{43C544DB-1EF0-4C0C-8B95-0DDB0EF43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302" y="1039675"/>
            <a:ext cx="4135207" cy="271699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73;p14">
            <a:extLst>
              <a:ext uri="{FF2B5EF4-FFF2-40B4-BE49-F238E27FC236}">
                <a16:creationId xmlns:a16="http://schemas.microsoft.com/office/drawing/2014/main" id="{93955279-C25F-4C05-A920-A1B385B14BDA}"/>
              </a:ext>
            </a:extLst>
          </p:cNvPr>
          <p:cNvSpPr txBox="1">
            <a:spLocks/>
          </p:cNvSpPr>
          <p:nvPr/>
        </p:nvSpPr>
        <p:spPr>
          <a:xfrm>
            <a:off x="265500" y="2715475"/>
            <a:ext cx="4045200" cy="12351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0"/>
              </a:spcBef>
              <a:spcAft>
                <a:spcPts val="0"/>
              </a:spcAft>
              <a:buClr>
                <a:schemeClr val="dk2"/>
              </a:buClr>
              <a:buSzPts val="2100"/>
              <a:buFont typeface="Open Sans"/>
              <a:buNone/>
              <a:defRPr sz="2100" b="0" i="0" u="none" strike="noStrike" cap="none">
                <a:solidFill>
                  <a:schemeClr val="dk2"/>
                </a:solidFill>
                <a:latin typeface="Open Sans"/>
                <a:ea typeface="Open Sans"/>
                <a:cs typeface="Open Sans"/>
                <a:sym typeface="Open Sans"/>
              </a:defRPr>
            </a:lvl9pPr>
          </a:lstStyle>
          <a:p>
            <a:pPr marL="0" indent="0"/>
            <a:endParaRPr lang="fr-FR"/>
          </a:p>
        </p:txBody>
      </p:sp>
      <p:pic>
        <p:nvPicPr>
          <p:cNvPr id="1028" name="Picture 4" descr="Poster « Oh La La Drapeau Français Beret Moustache », par TotalityDesigns |  Redbubble">
            <a:extLst>
              <a:ext uri="{FF2B5EF4-FFF2-40B4-BE49-F238E27FC236}">
                <a16:creationId xmlns:a16="http://schemas.microsoft.com/office/drawing/2014/main" id="{ED583500-6084-4AE6-86B9-2D3BD3112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652" y="1904507"/>
            <a:ext cx="1821019" cy="2428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F8978B6F-AA03-4B93-B8FC-C9FBBEB901B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9573E169-1847-480C-B683-14832F223945}"/>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FEB2CA11-2898-4E28-A410-78BF007106F1}" type="slidenum">
              <a:rPr lang="en-US" altLang="en-US" sz="750">
                <a:solidFill>
                  <a:srgbClr val="000000"/>
                </a:solidFill>
              </a:rPr>
              <a:pPr/>
              <a:t>50</a:t>
            </a:fld>
            <a:endParaRPr lang="en-US" altLang="en-US" sz="750">
              <a:solidFill>
                <a:srgbClr val="000000"/>
              </a:solidFill>
            </a:endParaRPr>
          </a:p>
        </p:txBody>
      </p:sp>
      <p:sp>
        <p:nvSpPr>
          <p:cNvPr id="4100" name="Rectangle 1">
            <a:extLst>
              <a:ext uri="{FF2B5EF4-FFF2-40B4-BE49-F238E27FC236}">
                <a16:creationId xmlns:a16="http://schemas.microsoft.com/office/drawing/2014/main" id="{7A265D0F-B661-4BD4-9DCA-0371B6F8EF49}"/>
              </a:ext>
            </a:extLst>
          </p:cNvPr>
          <p:cNvSpPr>
            <a:spLocks noGrp="1" noChangeArrowheads="1"/>
          </p:cNvSpPr>
          <p:nvPr>
            <p:ph type="body" idx="4294967295"/>
          </p:nvPr>
        </p:nvSpPr>
        <p:spPr bwMode="auto">
          <a:xfrm>
            <a:off x="1428750" y="1200150"/>
            <a:ext cx="6057900" cy="108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Many adjectives in French are cognates; that is, they have the same or similar spellings and meanings in French and English.</a:t>
            </a:r>
          </a:p>
        </p:txBody>
      </p:sp>
      <p:pic>
        <p:nvPicPr>
          <p:cNvPr id="4101" name="Picture 1" descr="Screen Clipping">
            <a:extLst>
              <a:ext uri="{FF2B5EF4-FFF2-40B4-BE49-F238E27FC236}">
                <a16:creationId xmlns:a16="http://schemas.microsoft.com/office/drawing/2014/main" id="{6D8600AF-2B18-41F9-A005-78581B89B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6050" y="2057400"/>
            <a:ext cx="37719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AD47B1AB-007C-4D9B-98C5-C2E876A8D06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09BF34A7-348E-4B30-A183-66C62578F481}"/>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723A47E4-E0F1-4E6E-988C-6C5C101E0AA3}" type="slidenum">
              <a:rPr lang="en-US" altLang="en-US" sz="750">
                <a:solidFill>
                  <a:srgbClr val="000000"/>
                </a:solidFill>
              </a:rPr>
              <a:pPr/>
              <a:t>51</a:t>
            </a:fld>
            <a:endParaRPr lang="en-US" altLang="en-US" sz="750">
              <a:solidFill>
                <a:srgbClr val="000000"/>
              </a:solidFill>
            </a:endParaRPr>
          </a:p>
        </p:txBody>
      </p:sp>
      <p:sp>
        <p:nvSpPr>
          <p:cNvPr id="5124" name="Rectangle 1">
            <a:extLst>
              <a:ext uri="{FF2B5EF4-FFF2-40B4-BE49-F238E27FC236}">
                <a16:creationId xmlns:a16="http://schemas.microsoft.com/office/drawing/2014/main" id="{308E5CC1-5A30-4002-BEA0-D8D715BD6D7E}"/>
              </a:ext>
            </a:extLst>
          </p:cNvPr>
          <p:cNvSpPr>
            <a:spLocks noGrp="1" noChangeArrowheads="1"/>
          </p:cNvSpPr>
          <p:nvPr>
            <p:ph type="body" idx="4294967295"/>
          </p:nvPr>
        </p:nvSpPr>
        <p:spPr bwMode="auto">
          <a:xfrm>
            <a:off x="1484710" y="1314450"/>
            <a:ext cx="5716190"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In French, most adjectives agree in number and gender with the nouns they describe. Most adjectives form the feminine by adding a silent </a:t>
            </a:r>
            <a:r>
              <a:rPr lang="en-US" altLang="en-US" b="1">
                <a:solidFill>
                  <a:srgbClr val="2483C8"/>
                </a:solidFill>
              </a:rPr>
              <a:t>-e</a:t>
            </a:r>
            <a:r>
              <a:rPr lang="en-US" altLang="en-US"/>
              <a:t> (no accent) to the end of the masculine form. Adding a silent </a:t>
            </a:r>
            <a:r>
              <a:rPr lang="en-US" altLang="en-US" b="1">
                <a:solidFill>
                  <a:srgbClr val="2483C8"/>
                </a:solidFill>
              </a:rPr>
              <a:t>-s</a:t>
            </a:r>
            <a:r>
              <a:rPr lang="en-US" altLang="en-US"/>
              <a:t> to the end of masculine and feminine forms gives you the plural forms of both.</a:t>
            </a:r>
          </a:p>
        </p:txBody>
      </p:sp>
      <p:pic>
        <p:nvPicPr>
          <p:cNvPr id="5125" name="Picture 4" descr="Screen Clipping">
            <a:extLst>
              <a:ext uri="{FF2B5EF4-FFF2-40B4-BE49-F238E27FC236}">
                <a16:creationId xmlns:a16="http://schemas.microsoft.com/office/drawing/2014/main" id="{8B2245C0-A17A-4216-9586-DBA06FC479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3028950"/>
            <a:ext cx="35433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52D9284D-E6C9-4555-9628-E1CE82B6A44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BD26A159-7B92-479D-941A-80D2094344D3}"/>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C9BB38E5-B170-4371-8189-66FE911E4E5D}" type="slidenum">
              <a:rPr lang="en-US" altLang="en-US" sz="750">
                <a:solidFill>
                  <a:srgbClr val="000000"/>
                </a:solidFill>
              </a:rPr>
              <a:pPr/>
              <a:t>52</a:t>
            </a:fld>
            <a:endParaRPr lang="en-US" altLang="en-US" sz="750">
              <a:solidFill>
                <a:srgbClr val="000000"/>
              </a:solidFill>
            </a:endParaRPr>
          </a:p>
        </p:txBody>
      </p:sp>
      <p:sp>
        <p:nvSpPr>
          <p:cNvPr id="7" name="Rectangle 1">
            <a:extLst>
              <a:ext uri="{FF2B5EF4-FFF2-40B4-BE49-F238E27FC236}">
                <a16:creationId xmlns:a16="http://schemas.microsoft.com/office/drawing/2014/main" id="{A853D8FE-975B-4298-BEE0-E681EDE68719}"/>
              </a:ext>
            </a:extLst>
          </p:cNvPr>
          <p:cNvSpPr txBox="1">
            <a:spLocks noChangeArrowheads="1"/>
          </p:cNvSpPr>
          <p:nvPr/>
        </p:nvSpPr>
        <p:spPr>
          <a:xfrm>
            <a:off x="1428750" y="1200150"/>
            <a:ext cx="5600700" cy="1085850"/>
          </a:xfrm>
          <a:prstGeom prst="rect">
            <a:avLst/>
          </a:prstGeom>
          <a:ln/>
        </p:spPr>
        <p:txBody>
          <a:bodyPr/>
          <a:lstStyle>
            <a:lvl1pPr marL="342900" indent="-342900" algn="l" defTabSz="457200" rtl="0" fontAlgn="base">
              <a:spcBef>
                <a:spcPts val="750"/>
              </a:spcBef>
              <a:spcAft>
                <a:spcPct val="0"/>
              </a:spcAft>
              <a:buClr>
                <a:srgbClr val="000000"/>
              </a:buClr>
              <a:buSzPct val="100000"/>
              <a:buFont typeface="Times New Roman" pitchFamily="18" charset="0"/>
              <a:defRPr sz="2400">
                <a:solidFill>
                  <a:srgbClr val="000000"/>
                </a:solidFill>
                <a:latin typeface="+mn-lt"/>
                <a:ea typeface="+mn-ea"/>
                <a:cs typeface="+mn-cs"/>
              </a:defRPr>
            </a:lvl1pPr>
            <a:lvl2pPr marL="742950" indent="-285750" algn="l" defTabSz="457200" rtl="0" fontAlgn="base">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57200" rtl="0" fontAlgn="base">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n-US" sz="1800" dirty="0"/>
              <a:t>If the masculine form of the adjective already ends in an unaccented </a:t>
            </a:r>
            <a:r>
              <a:rPr lang="en-US" altLang="en-US" sz="1800" b="1" dirty="0">
                <a:solidFill>
                  <a:srgbClr val="2483C8"/>
                </a:solidFill>
              </a:rPr>
              <a:t>-e</a:t>
            </a:r>
            <a:r>
              <a:rPr lang="en-US" altLang="en-US" sz="1800" dirty="0"/>
              <a:t>, do not add another one for the feminine form. </a:t>
            </a:r>
          </a:p>
        </p:txBody>
      </p:sp>
      <p:pic>
        <p:nvPicPr>
          <p:cNvPr id="6149" name="Picture 1" descr="Screen Clipping">
            <a:extLst>
              <a:ext uri="{FF2B5EF4-FFF2-40B4-BE49-F238E27FC236}">
                <a16:creationId xmlns:a16="http://schemas.microsoft.com/office/drawing/2014/main" id="{CEAF506E-B255-4BC5-9462-7205A7A092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275285"/>
            <a:ext cx="3086100"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98B19007-91AE-464A-B479-8BCE367B1C4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914D0397-B828-4816-A323-CE96D73685CB}"/>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D8C7B58C-B4B9-40BD-A0B8-10C870D48D48}" type="slidenum">
              <a:rPr lang="en-US" altLang="en-US" sz="750">
                <a:solidFill>
                  <a:srgbClr val="000000"/>
                </a:solidFill>
              </a:rPr>
              <a:pPr/>
              <a:t>53</a:t>
            </a:fld>
            <a:endParaRPr lang="en-US" altLang="en-US" sz="750">
              <a:solidFill>
                <a:srgbClr val="000000"/>
              </a:solidFill>
            </a:endParaRPr>
          </a:p>
        </p:txBody>
      </p:sp>
      <p:sp>
        <p:nvSpPr>
          <p:cNvPr id="7172" name="Rectangle 1">
            <a:extLst>
              <a:ext uri="{FF2B5EF4-FFF2-40B4-BE49-F238E27FC236}">
                <a16:creationId xmlns:a16="http://schemas.microsoft.com/office/drawing/2014/main" id="{50F49704-1517-49FA-A179-C3CC3E13D13E}"/>
              </a:ext>
            </a:extLst>
          </p:cNvPr>
          <p:cNvSpPr>
            <a:spLocks noGrp="1" noChangeArrowheads="1"/>
          </p:cNvSpPr>
          <p:nvPr>
            <p:ph type="body" idx="4294967295"/>
          </p:nvPr>
        </p:nvSpPr>
        <p:spPr bwMode="auto">
          <a:xfrm>
            <a:off x="1657350" y="1428750"/>
            <a:ext cx="5829300" cy="7298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pPr marL="0" indent="0">
              <a:lnSpc>
                <a:spcPct val="90000"/>
              </a:lnSpc>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French adjectives are usually placed after the noun they modify when they don’t directly follow a form of </a:t>
            </a:r>
            <a:r>
              <a:rPr lang="en-US" altLang="en-US" b="1">
                <a:solidFill>
                  <a:srgbClr val="2483C8"/>
                </a:solidFill>
              </a:rPr>
              <a:t>être</a:t>
            </a:r>
            <a:r>
              <a:rPr lang="en-US" altLang="en-US"/>
              <a:t>.</a:t>
            </a:r>
          </a:p>
        </p:txBody>
      </p:sp>
      <p:pic>
        <p:nvPicPr>
          <p:cNvPr id="7173" name="Picture 1" descr="Screen Clipping">
            <a:extLst>
              <a:ext uri="{FF2B5EF4-FFF2-40B4-BE49-F238E27FC236}">
                <a16:creationId xmlns:a16="http://schemas.microsoft.com/office/drawing/2014/main" id="{C1C7D199-AE04-4ADD-8181-AAF2839998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2158603"/>
            <a:ext cx="5829300"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45D827DF-1C65-4673-B964-D524C5CC6B50}"/>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DDC9A0D4-FE7E-4648-A1A2-E590107302D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24DC6DD4-6567-4671-B235-BB2F9591E256}" type="slidenum">
              <a:rPr lang="en-US" altLang="en-US" sz="750">
                <a:solidFill>
                  <a:srgbClr val="000000"/>
                </a:solidFill>
              </a:rPr>
              <a:pPr/>
              <a:t>54</a:t>
            </a:fld>
            <a:endParaRPr lang="en-US" altLang="en-US" sz="750">
              <a:solidFill>
                <a:srgbClr val="000000"/>
              </a:solidFill>
            </a:endParaRPr>
          </a:p>
        </p:txBody>
      </p:sp>
      <p:sp>
        <p:nvSpPr>
          <p:cNvPr id="8196" name="Rectangle 1">
            <a:extLst>
              <a:ext uri="{FF2B5EF4-FFF2-40B4-BE49-F238E27FC236}">
                <a16:creationId xmlns:a16="http://schemas.microsoft.com/office/drawing/2014/main" id="{3076C4EA-1562-4591-B219-1A199125F650}"/>
              </a:ext>
            </a:extLst>
          </p:cNvPr>
          <p:cNvSpPr>
            <a:spLocks noGrp="1" noChangeArrowheads="1"/>
          </p:cNvSpPr>
          <p:nvPr>
            <p:ph type="body" idx="4294967295"/>
          </p:nvPr>
        </p:nvSpPr>
        <p:spPr bwMode="auto">
          <a:xfrm>
            <a:off x="1657350" y="1085850"/>
            <a:ext cx="5595938" cy="1200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	Here are some adjectives of nationality. Note that the </a:t>
            </a:r>
            <a:r>
              <a:rPr lang="en-US" altLang="en-US" b="1">
                <a:solidFill>
                  <a:srgbClr val="2483C8"/>
                </a:solidFill>
              </a:rPr>
              <a:t>-n </a:t>
            </a:r>
            <a:r>
              <a:rPr lang="en-US" altLang="en-US"/>
              <a:t>of adjectives that end in </a:t>
            </a:r>
            <a:r>
              <a:rPr lang="en-US" altLang="en-US" b="1">
                <a:solidFill>
                  <a:srgbClr val="2483C8"/>
                </a:solidFill>
              </a:rPr>
              <a:t>-ien </a:t>
            </a:r>
            <a:r>
              <a:rPr lang="en-US" altLang="en-US"/>
              <a:t>doubles before the final </a:t>
            </a:r>
            <a:r>
              <a:rPr lang="en-US" altLang="en-US" b="1">
                <a:solidFill>
                  <a:srgbClr val="2483C8"/>
                </a:solidFill>
              </a:rPr>
              <a:t>-e </a:t>
            </a:r>
            <a:r>
              <a:rPr lang="en-US" altLang="en-US"/>
              <a:t>of the feminine form: </a:t>
            </a:r>
            <a:r>
              <a:rPr lang="en-US" altLang="en-US" b="1">
                <a:solidFill>
                  <a:srgbClr val="2483C8"/>
                </a:solidFill>
              </a:rPr>
              <a:t>algérienne</a:t>
            </a:r>
            <a:r>
              <a:rPr lang="en-US" altLang="en-US"/>
              <a:t>, </a:t>
            </a:r>
            <a:r>
              <a:rPr lang="en-US" altLang="en-US" b="1">
                <a:solidFill>
                  <a:srgbClr val="2483C8"/>
                </a:solidFill>
              </a:rPr>
              <a:t>canadienne</a:t>
            </a:r>
            <a:r>
              <a:rPr lang="en-US" altLang="en-US"/>
              <a:t>, </a:t>
            </a:r>
            <a:r>
              <a:rPr lang="en-US" altLang="en-US" b="1">
                <a:solidFill>
                  <a:srgbClr val="2483C8"/>
                </a:solidFill>
              </a:rPr>
              <a:t>italienne</a:t>
            </a:r>
            <a:r>
              <a:rPr lang="en-US" altLang="en-US"/>
              <a:t>, </a:t>
            </a:r>
            <a:r>
              <a:rPr lang="en-US" altLang="en-US" b="1">
                <a:solidFill>
                  <a:srgbClr val="2483C8"/>
                </a:solidFill>
              </a:rPr>
              <a:t>vietnamienne</a:t>
            </a:r>
            <a:r>
              <a:rPr lang="en-US" altLang="en-US"/>
              <a:t>. </a:t>
            </a:r>
          </a:p>
        </p:txBody>
      </p:sp>
      <p:pic>
        <p:nvPicPr>
          <p:cNvPr id="8197" name="Picture 1" descr="Screen Clipping">
            <a:extLst>
              <a:ext uri="{FF2B5EF4-FFF2-40B4-BE49-F238E27FC236}">
                <a16:creationId xmlns:a16="http://schemas.microsoft.com/office/drawing/2014/main" id="{79F13DCD-0B96-4403-8222-1D3CFFDCAD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2391" y="2376487"/>
            <a:ext cx="5179219"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83F36D3A-7C10-4390-B19C-C05C0390E3B7}"/>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89DA2389-440A-4598-BA36-669DE8E52572}"/>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68D7A8B8-4079-4B85-ADF7-F294CE5194BF}" type="slidenum">
              <a:rPr lang="en-US" altLang="en-US" sz="750">
                <a:solidFill>
                  <a:srgbClr val="000000"/>
                </a:solidFill>
              </a:rPr>
              <a:pPr/>
              <a:t>55</a:t>
            </a:fld>
            <a:endParaRPr lang="en-US" altLang="en-US" sz="750">
              <a:solidFill>
                <a:srgbClr val="000000"/>
              </a:solidFill>
            </a:endParaRPr>
          </a:p>
        </p:txBody>
      </p:sp>
      <p:sp>
        <p:nvSpPr>
          <p:cNvPr id="9220" name="Rectangle 1">
            <a:extLst>
              <a:ext uri="{FF2B5EF4-FFF2-40B4-BE49-F238E27FC236}">
                <a16:creationId xmlns:a16="http://schemas.microsoft.com/office/drawing/2014/main" id="{BCDE4842-00AA-45C8-B6D0-065C6B43C76F}"/>
              </a:ext>
            </a:extLst>
          </p:cNvPr>
          <p:cNvSpPr>
            <a:spLocks noGrp="1" noChangeArrowheads="1"/>
          </p:cNvSpPr>
          <p:nvPr>
            <p:ph type="body" idx="4294967295"/>
          </p:nvPr>
        </p:nvSpPr>
        <p:spPr bwMode="auto">
          <a:xfrm>
            <a:off x="1656160" y="1445419"/>
            <a:ext cx="6072188"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The first letter of adjectives of nationality is not capitalized. </a:t>
            </a:r>
          </a:p>
          <a:p>
            <a:pPr>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endParaRPr lang="en-US" altLang="en-US"/>
          </a:p>
        </p:txBody>
      </p:sp>
      <p:pic>
        <p:nvPicPr>
          <p:cNvPr id="9221" name="Picture 2">
            <a:extLst>
              <a:ext uri="{FF2B5EF4-FFF2-40B4-BE49-F238E27FC236}">
                <a16:creationId xmlns:a16="http://schemas.microsoft.com/office/drawing/2014/main" id="{8C4BEC59-DF38-4526-9EEA-5EBCD526E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2057401"/>
            <a:ext cx="3405188" cy="14120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B6B905BA-F1F4-41DD-A002-C7052FD4765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C68D78B3-01CF-40B6-836E-8C104CDF94F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42B1F06D-9BF0-4431-A43C-7F3A0D1E8596}" type="slidenum">
              <a:rPr lang="en-US" altLang="en-US" sz="750">
                <a:solidFill>
                  <a:srgbClr val="000000"/>
                </a:solidFill>
              </a:rPr>
              <a:pPr/>
              <a:t>56</a:t>
            </a:fld>
            <a:endParaRPr lang="en-US" altLang="en-US" sz="750">
              <a:solidFill>
                <a:srgbClr val="000000"/>
              </a:solidFill>
            </a:endParaRPr>
          </a:p>
        </p:txBody>
      </p:sp>
      <p:sp>
        <p:nvSpPr>
          <p:cNvPr id="10244" name="Rectangle 1">
            <a:extLst>
              <a:ext uri="{FF2B5EF4-FFF2-40B4-BE49-F238E27FC236}">
                <a16:creationId xmlns:a16="http://schemas.microsoft.com/office/drawing/2014/main" id="{F6D65D5D-EA05-4D6C-BAAF-307BABDCD133}"/>
              </a:ext>
            </a:extLst>
          </p:cNvPr>
          <p:cNvSpPr>
            <a:spLocks noGrp="1" noChangeArrowheads="1"/>
          </p:cNvSpPr>
          <p:nvPr>
            <p:ph type="body" idx="4294967295"/>
          </p:nvPr>
        </p:nvSpPr>
        <p:spPr bwMode="auto">
          <a:xfrm>
            <a:off x="1700212" y="1314450"/>
            <a:ext cx="6072188"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An adjective whose masculine singular form already ends in </a:t>
            </a:r>
            <a:r>
              <a:rPr lang="en-US" altLang="en-US" b="1">
                <a:solidFill>
                  <a:srgbClr val="2483C8"/>
                </a:solidFill>
              </a:rPr>
              <a:t>-s</a:t>
            </a:r>
            <a:r>
              <a:rPr lang="en-US" altLang="en-US"/>
              <a:t> keeps the identical form in the masculine plural.</a:t>
            </a:r>
          </a:p>
        </p:txBody>
      </p:sp>
      <p:pic>
        <p:nvPicPr>
          <p:cNvPr id="10245" name="Picture 2">
            <a:extLst>
              <a:ext uri="{FF2B5EF4-FFF2-40B4-BE49-F238E27FC236}">
                <a16:creationId xmlns:a16="http://schemas.microsoft.com/office/drawing/2014/main" id="{0023AE78-18A2-4242-8C80-0457C3EA9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343150"/>
            <a:ext cx="5379244" cy="4345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0E2C9CA2-64B7-41B4-AE26-DF6D6EAA17D3}"/>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5D8A957D-9DBA-41F4-A5B5-F97D9BC9987F}"/>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n-US" sz="750">
                <a:solidFill>
                  <a:srgbClr val="000000"/>
                </a:solidFill>
              </a:rPr>
              <a:t>1B.2-</a:t>
            </a:r>
            <a:fld id="{880EA24B-58FD-4DEC-B035-D0CB9E2782A8}" type="slidenum">
              <a:rPr lang="en-US" altLang="en-US" sz="750">
                <a:solidFill>
                  <a:srgbClr val="000000"/>
                </a:solidFill>
              </a:rPr>
              <a:pPr/>
              <a:t>57</a:t>
            </a:fld>
            <a:endParaRPr lang="en-US" altLang="en-US" sz="750">
              <a:solidFill>
                <a:srgbClr val="000000"/>
              </a:solidFill>
            </a:endParaRPr>
          </a:p>
        </p:txBody>
      </p:sp>
      <p:sp>
        <p:nvSpPr>
          <p:cNvPr id="11268" name="Rectangle 1">
            <a:extLst>
              <a:ext uri="{FF2B5EF4-FFF2-40B4-BE49-F238E27FC236}">
                <a16:creationId xmlns:a16="http://schemas.microsoft.com/office/drawing/2014/main" id="{BBA8F9E7-CF09-4B59-8D79-12D6CA59CA03}"/>
              </a:ext>
            </a:extLst>
          </p:cNvPr>
          <p:cNvSpPr>
            <a:spLocks noGrp="1" noChangeArrowheads="1"/>
          </p:cNvSpPr>
          <p:nvPr>
            <p:ph type="body" idx="4294967295"/>
          </p:nvPr>
        </p:nvSpPr>
        <p:spPr bwMode="auto">
          <a:xfrm>
            <a:off x="1656160" y="1428750"/>
            <a:ext cx="5601890" cy="1428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n-US"/>
              <a:t>	To ask someone’s nationality or heritage, use </a:t>
            </a:r>
            <a:r>
              <a:rPr lang="en-US" altLang="en-US" b="1">
                <a:solidFill>
                  <a:srgbClr val="2483C8"/>
                </a:solidFill>
              </a:rPr>
              <a:t>Quelle est ta/votre nationalité?</a:t>
            </a:r>
            <a:r>
              <a:rPr lang="en-US" altLang="en-US"/>
              <a:t> or </a:t>
            </a:r>
            <a:r>
              <a:rPr lang="en-US" altLang="en-US" b="1">
                <a:solidFill>
                  <a:srgbClr val="2483C8"/>
                </a:solidFill>
              </a:rPr>
              <a:t>Tu es/Vous êtes de quelle origine?</a:t>
            </a:r>
          </a:p>
        </p:txBody>
      </p:sp>
      <p:pic>
        <p:nvPicPr>
          <p:cNvPr id="11269" name="Picture 2" descr="Screen Clipping">
            <a:extLst>
              <a:ext uri="{FF2B5EF4-FFF2-40B4-BE49-F238E27FC236}">
                <a16:creationId xmlns:a16="http://schemas.microsoft.com/office/drawing/2014/main" id="{119F91E1-23FC-49D6-972E-778F1BF02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464594"/>
            <a:ext cx="5372100" cy="107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833302" y="0"/>
            <a:ext cx="3943198" cy="4419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r>
              <a:rPr lang="en-US" dirty="0" err="1"/>
              <a:t>Unité</a:t>
            </a:r>
            <a:r>
              <a:rPr lang="en-US" dirty="0"/>
              <a:t> 2 À la fac</a:t>
            </a:r>
          </a:p>
          <a:p>
            <a:pPr marL="0" indent="0">
              <a:spcAft>
                <a:spcPts val="1200"/>
              </a:spcAft>
              <a:buNone/>
            </a:pPr>
            <a:r>
              <a:rPr lang="en-US" dirty="0"/>
              <a:t>Lesson 2A.1</a:t>
            </a:r>
          </a:p>
          <a:p>
            <a:pPr marL="0" lvl="0" indent="0" algn="l" rtl="0">
              <a:spcBef>
                <a:spcPts val="0"/>
              </a:spcBef>
              <a:spcAft>
                <a:spcPts val="1200"/>
              </a:spcAft>
              <a:buNone/>
            </a:pPr>
            <a:r>
              <a:rPr lang="en-US" dirty="0"/>
              <a:t>  	</a:t>
            </a:r>
            <a:r>
              <a:rPr lang="en-US" sz="2800" b="1" dirty="0">
                <a:solidFill>
                  <a:srgbClr val="002060"/>
                </a:solidFill>
                <a:latin typeface="Papyrus" panose="03070502060502030205" pitchFamily="66" charset="0"/>
              </a:rPr>
              <a:t>Les  </a:t>
            </a:r>
            <a:r>
              <a:rPr lang="en-US" sz="2800" b="1" dirty="0" err="1">
                <a:solidFill>
                  <a:srgbClr val="002060"/>
                </a:solidFill>
                <a:latin typeface="Papyrus" panose="03070502060502030205" pitchFamily="66" charset="0"/>
              </a:rPr>
              <a:t>cours</a:t>
            </a:r>
            <a:endParaRPr b="1" dirty="0">
              <a:solidFill>
                <a:srgbClr val="002060"/>
              </a:solidFill>
              <a:latin typeface="Papyrus" panose="03070502060502030205" pitchFamily="66" charset="0"/>
            </a:endParaRPr>
          </a:p>
        </p:txBody>
      </p:sp>
      <p:pic>
        <p:nvPicPr>
          <p:cNvPr id="2" name="Picture 1">
            <a:extLst>
              <a:ext uri="{FF2B5EF4-FFF2-40B4-BE49-F238E27FC236}">
                <a16:creationId xmlns:a16="http://schemas.microsoft.com/office/drawing/2014/main" id="{92E32624-80DB-422A-A7E1-02EB0ED7630A}"/>
              </a:ext>
            </a:extLst>
          </p:cNvPr>
          <p:cNvPicPr>
            <a:picLocks noChangeAspect="1"/>
          </p:cNvPicPr>
          <p:nvPr/>
        </p:nvPicPr>
        <p:blipFill>
          <a:blip r:embed="rId3"/>
          <a:stretch>
            <a:fillRect/>
          </a:stretch>
        </p:blipFill>
        <p:spPr>
          <a:xfrm>
            <a:off x="5340854" y="1636265"/>
            <a:ext cx="2913638" cy="2963443"/>
          </a:xfrm>
          <a:prstGeom prst="rect">
            <a:avLst/>
          </a:prstGeom>
        </p:spPr>
      </p:pic>
      <p:pic>
        <p:nvPicPr>
          <p:cNvPr id="7" name="Picture 6">
            <a:extLst>
              <a:ext uri="{FF2B5EF4-FFF2-40B4-BE49-F238E27FC236}">
                <a16:creationId xmlns:a16="http://schemas.microsoft.com/office/drawing/2014/main" id="{39210E40-F974-42DB-9CD2-876D11E5702C}"/>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135214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FFBCFB23-520D-4FC0-BA7C-86DC905CA222}"/>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92973154-F0E9-4EA8-95D5-6AF854C11AD6}"/>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F0C0736D-54B9-403D-A678-58EA6ABB3880}" type="slidenum">
              <a:rPr lang="en-US" altLang="es-CO" sz="750">
                <a:solidFill>
                  <a:srgbClr val="000000"/>
                </a:solidFill>
              </a:rPr>
              <a:pPr/>
              <a:t>59</a:t>
            </a:fld>
            <a:endParaRPr lang="en-US" altLang="es-CO" sz="750">
              <a:solidFill>
                <a:srgbClr val="000000"/>
              </a:solidFill>
            </a:endParaRPr>
          </a:p>
        </p:txBody>
      </p:sp>
      <p:pic>
        <p:nvPicPr>
          <p:cNvPr id="3" name="Picture 2">
            <a:extLst>
              <a:ext uri="{FF2B5EF4-FFF2-40B4-BE49-F238E27FC236}">
                <a16:creationId xmlns:a16="http://schemas.microsoft.com/office/drawing/2014/main" id="{F11A5B6A-F928-4AF7-9D5B-D958084E2AC8}"/>
              </a:ext>
            </a:extLst>
          </p:cNvPr>
          <p:cNvPicPr>
            <a:picLocks noChangeAspect="1"/>
          </p:cNvPicPr>
          <p:nvPr/>
        </p:nvPicPr>
        <p:blipFill>
          <a:blip r:embed="rId3"/>
          <a:stretch>
            <a:fillRect/>
          </a:stretch>
        </p:blipFill>
        <p:spPr>
          <a:xfrm>
            <a:off x="49734" y="119391"/>
            <a:ext cx="4343045" cy="4360245"/>
          </a:xfrm>
          <a:prstGeom prst="rect">
            <a:avLst/>
          </a:prstGeom>
        </p:spPr>
      </p:pic>
      <p:pic>
        <p:nvPicPr>
          <p:cNvPr id="4" name="Picture 3">
            <a:extLst>
              <a:ext uri="{FF2B5EF4-FFF2-40B4-BE49-F238E27FC236}">
                <a16:creationId xmlns:a16="http://schemas.microsoft.com/office/drawing/2014/main" id="{072F8B37-EBBA-4480-B9D0-128D5099A95D}"/>
              </a:ext>
            </a:extLst>
          </p:cNvPr>
          <p:cNvPicPr>
            <a:picLocks noChangeAspect="1"/>
          </p:cNvPicPr>
          <p:nvPr/>
        </p:nvPicPr>
        <p:blipFill>
          <a:blip r:embed="rId4"/>
          <a:stretch>
            <a:fillRect/>
          </a:stretch>
        </p:blipFill>
        <p:spPr>
          <a:xfrm>
            <a:off x="4466791" y="119391"/>
            <a:ext cx="4534231" cy="4803591"/>
          </a:xfrm>
          <a:prstGeom prst="rect">
            <a:avLst/>
          </a:prstGeom>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0" name="Google Shape;80;p15"/>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dirty="0"/>
              <a:t>Le </a:t>
            </a:r>
            <a:r>
              <a:rPr lang="en-US" dirty="0" err="1"/>
              <a:t>programme</a:t>
            </a:r>
            <a:endParaRPr dirty="0"/>
          </a:p>
        </p:txBody>
      </p:sp>
      <p:sp>
        <p:nvSpPr>
          <p:cNvPr id="81" name="Google Shape;81;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dirty="0"/>
              <a:t>9</a:t>
            </a:r>
            <a:r>
              <a:rPr lang="en-US" baseline="30000" dirty="0"/>
              <a:t>th</a:t>
            </a:r>
            <a:r>
              <a:rPr lang="en-US" dirty="0"/>
              <a:t> French PRE IB</a:t>
            </a:r>
            <a:r>
              <a:rPr lang="en-US" baseline="30000" dirty="0"/>
              <a:t> </a:t>
            </a:r>
          </a:p>
          <a:p>
            <a:pPr marL="0" indent="0">
              <a:spcAft>
                <a:spcPts val="1200"/>
              </a:spcAft>
              <a:buNone/>
            </a:pPr>
            <a:r>
              <a:rPr lang="en-US" dirty="0"/>
              <a:t>10</a:t>
            </a:r>
            <a:r>
              <a:rPr lang="en-US" baseline="30000" dirty="0"/>
              <a:t>th</a:t>
            </a:r>
            <a:r>
              <a:rPr lang="en-US" dirty="0"/>
              <a:t> French PRE IB</a:t>
            </a:r>
            <a:r>
              <a:rPr lang="en-US" baseline="30000" dirty="0"/>
              <a:t> </a:t>
            </a:r>
            <a:endParaRPr lang="en-US" dirty="0"/>
          </a:p>
          <a:p>
            <a:pPr marL="0" indent="0">
              <a:spcAft>
                <a:spcPts val="1200"/>
              </a:spcAft>
              <a:buNone/>
            </a:pPr>
            <a:r>
              <a:rPr lang="en-US" dirty="0"/>
              <a:t>11</a:t>
            </a:r>
            <a:r>
              <a:rPr lang="en-US" baseline="30000" dirty="0"/>
              <a:t>th</a:t>
            </a:r>
            <a:r>
              <a:rPr lang="en-US" dirty="0"/>
              <a:t> </a:t>
            </a:r>
            <a:r>
              <a:rPr lang="en-US" dirty="0" err="1"/>
              <a:t>Français</a:t>
            </a:r>
            <a:r>
              <a:rPr lang="en-US" dirty="0"/>
              <a:t> B (HL or SL)</a:t>
            </a:r>
          </a:p>
          <a:p>
            <a:pPr marL="0" indent="0">
              <a:spcAft>
                <a:spcPts val="1200"/>
              </a:spcAft>
              <a:buNone/>
            </a:pPr>
            <a:r>
              <a:rPr lang="en-US" dirty="0"/>
              <a:t>12</a:t>
            </a:r>
            <a:r>
              <a:rPr lang="en-US" baseline="30000" dirty="0"/>
              <a:t>th</a:t>
            </a:r>
            <a:r>
              <a:rPr lang="en-US" dirty="0"/>
              <a:t> </a:t>
            </a:r>
            <a:r>
              <a:rPr lang="en-US" dirty="0" err="1"/>
              <a:t>Français</a:t>
            </a:r>
            <a:r>
              <a:rPr lang="en-US" dirty="0"/>
              <a:t> B (HL or SL)</a:t>
            </a:r>
          </a:p>
          <a:p>
            <a:pPr marL="0" lvl="0" indent="0" algn="l" rtl="0">
              <a:spcBef>
                <a:spcPts val="0"/>
              </a:spcBef>
              <a:spcAft>
                <a:spcPts val="1200"/>
              </a:spcAft>
              <a:buNone/>
            </a:pPr>
            <a:endParaRPr lang="en-US" dirty="0"/>
          </a:p>
          <a:p>
            <a:pPr marL="0" indent="0">
              <a:spcAft>
                <a:spcPts val="1200"/>
              </a:spcAft>
              <a:buNone/>
            </a:pPr>
            <a:r>
              <a:rPr lang="en-US" dirty="0"/>
              <a:t>HL: High Level</a:t>
            </a:r>
          </a:p>
          <a:p>
            <a:pPr marL="0" indent="0">
              <a:spcAft>
                <a:spcPts val="1200"/>
              </a:spcAft>
              <a:buNone/>
            </a:pPr>
            <a:r>
              <a:rPr lang="en-US" dirty="0"/>
              <a:t>SL: Standard Level</a:t>
            </a:r>
          </a:p>
          <a:p>
            <a:pPr marL="0" lvl="0" indent="0" algn="l" rtl="0">
              <a:spcBef>
                <a:spcPts val="0"/>
              </a:spcBef>
              <a:spcAft>
                <a:spcPts val="1200"/>
              </a:spcAft>
              <a:buNone/>
            </a:pP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FFBCFB23-520D-4FC0-BA7C-86DC905CA222}"/>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92973154-F0E9-4EA8-95D5-6AF854C11AD6}"/>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F0C0736D-54B9-403D-A678-58EA6ABB3880}" type="slidenum">
              <a:rPr lang="en-US" altLang="es-CO" sz="750">
                <a:solidFill>
                  <a:srgbClr val="000000"/>
                </a:solidFill>
              </a:rPr>
              <a:pPr/>
              <a:t>60</a:t>
            </a:fld>
            <a:endParaRPr lang="en-US" altLang="es-CO" sz="750">
              <a:solidFill>
                <a:srgbClr val="000000"/>
              </a:solidFill>
            </a:endParaRPr>
          </a:p>
        </p:txBody>
      </p:sp>
      <p:pic>
        <p:nvPicPr>
          <p:cNvPr id="2" name="Picture 1">
            <a:extLst>
              <a:ext uri="{FF2B5EF4-FFF2-40B4-BE49-F238E27FC236}">
                <a16:creationId xmlns:a16="http://schemas.microsoft.com/office/drawing/2014/main" id="{762FA230-89E8-49D9-8168-C7F806095E86}"/>
              </a:ext>
            </a:extLst>
          </p:cNvPr>
          <p:cNvPicPr>
            <a:picLocks noChangeAspect="1"/>
          </p:cNvPicPr>
          <p:nvPr/>
        </p:nvPicPr>
        <p:blipFill>
          <a:blip r:embed="rId3"/>
          <a:stretch>
            <a:fillRect/>
          </a:stretch>
        </p:blipFill>
        <p:spPr>
          <a:xfrm>
            <a:off x="800100" y="117871"/>
            <a:ext cx="3086100" cy="4362450"/>
          </a:xfrm>
          <a:prstGeom prst="rect">
            <a:avLst/>
          </a:prstGeom>
        </p:spPr>
      </p:pic>
      <p:pic>
        <p:nvPicPr>
          <p:cNvPr id="3" name="Picture 2">
            <a:extLst>
              <a:ext uri="{FF2B5EF4-FFF2-40B4-BE49-F238E27FC236}">
                <a16:creationId xmlns:a16="http://schemas.microsoft.com/office/drawing/2014/main" id="{7F094126-42C7-43D5-A4B8-583D7C4EC005}"/>
              </a:ext>
            </a:extLst>
          </p:cNvPr>
          <p:cNvPicPr>
            <a:picLocks noChangeAspect="1"/>
          </p:cNvPicPr>
          <p:nvPr/>
        </p:nvPicPr>
        <p:blipFill>
          <a:blip r:embed="rId4"/>
          <a:stretch>
            <a:fillRect/>
          </a:stretch>
        </p:blipFill>
        <p:spPr>
          <a:xfrm>
            <a:off x="4802909" y="205517"/>
            <a:ext cx="3048000" cy="4457700"/>
          </a:xfrm>
          <a:prstGeom prst="rect">
            <a:avLst/>
          </a:prstGeom>
        </p:spPr>
      </p:pic>
    </p:spTree>
    <p:extLst>
      <p:ext uri="{BB962C8B-B14F-4D97-AF65-F5344CB8AC3E}">
        <p14:creationId xmlns:p14="http://schemas.microsoft.com/office/powerpoint/2010/main" val="187340276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FFBCFB23-520D-4FC0-BA7C-86DC905CA222}"/>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92973154-F0E9-4EA8-95D5-6AF854C11AD6}"/>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F0C0736D-54B9-403D-A678-58EA6ABB3880}" type="slidenum">
              <a:rPr lang="en-US" altLang="es-CO" sz="750">
                <a:solidFill>
                  <a:srgbClr val="000000"/>
                </a:solidFill>
              </a:rPr>
              <a:pPr/>
              <a:t>61</a:t>
            </a:fld>
            <a:endParaRPr lang="en-US" altLang="es-CO" sz="750">
              <a:solidFill>
                <a:srgbClr val="000000"/>
              </a:solidFill>
            </a:endParaRPr>
          </a:p>
        </p:txBody>
      </p:sp>
      <p:sp>
        <p:nvSpPr>
          <p:cNvPr id="3076" name="Rectangle 1">
            <a:extLst>
              <a:ext uri="{FF2B5EF4-FFF2-40B4-BE49-F238E27FC236}">
                <a16:creationId xmlns:a16="http://schemas.microsoft.com/office/drawing/2014/main" id="{6D1D3E55-7C4D-4877-8D0C-75AD80827850}"/>
              </a:ext>
            </a:extLst>
          </p:cNvPr>
          <p:cNvSpPr>
            <a:spLocks noGrp="1" noChangeArrowheads="1"/>
          </p:cNvSpPr>
          <p:nvPr>
            <p:ph type="body" idx="4294967295"/>
          </p:nvPr>
        </p:nvSpPr>
        <p:spPr>
          <a:xfrm>
            <a:off x="1543050" y="1428751"/>
            <a:ext cx="6057900" cy="1441847"/>
          </a:xfrm>
        </p:spPr>
        <p:txBody>
          <a:bodyPr>
            <a:normAutofit fontScale="85000" lnSpcReduction="20000"/>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dirty="0"/>
              <a:t>	The infinitives of most French verbs end in </a:t>
            </a:r>
            <a:r>
              <a:rPr lang="en-US" altLang="es-CO" b="1" dirty="0">
                <a:solidFill>
                  <a:srgbClr val="2483C8"/>
                </a:solidFill>
              </a:rPr>
              <a:t>-</a:t>
            </a:r>
            <a:r>
              <a:rPr lang="en-US" altLang="es-CO" b="1" dirty="0" err="1">
                <a:solidFill>
                  <a:srgbClr val="2483C8"/>
                </a:solidFill>
              </a:rPr>
              <a:t>er</a:t>
            </a:r>
            <a:r>
              <a:rPr lang="en-US" altLang="es-CO" dirty="0"/>
              <a:t>. To form the present tense of regular </a:t>
            </a:r>
            <a:r>
              <a:rPr lang="en-US" altLang="es-CO" b="1" dirty="0">
                <a:solidFill>
                  <a:srgbClr val="2483C8"/>
                </a:solidFill>
              </a:rPr>
              <a:t>-</a:t>
            </a:r>
            <a:r>
              <a:rPr lang="en-US" altLang="es-CO" b="1" dirty="0" err="1">
                <a:solidFill>
                  <a:srgbClr val="2483C8"/>
                </a:solidFill>
              </a:rPr>
              <a:t>er</a:t>
            </a:r>
            <a:r>
              <a:rPr lang="en-US" altLang="es-CO" dirty="0"/>
              <a:t> verbs, drop the </a:t>
            </a:r>
            <a:r>
              <a:rPr lang="en-US" altLang="es-CO" b="1" dirty="0">
                <a:solidFill>
                  <a:srgbClr val="2483C8"/>
                </a:solidFill>
              </a:rPr>
              <a:t>-</a:t>
            </a:r>
            <a:r>
              <a:rPr lang="en-US" altLang="es-CO" b="1" dirty="0" err="1">
                <a:solidFill>
                  <a:srgbClr val="2483C8"/>
                </a:solidFill>
              </a:rPr>
              <a:t>er</a:t>
            </a:r>
            <a:r>
              <a:rPr lang="en-US" altLang="es-CO" dirty="0"/>
              <a:t> from the infinitive and add the corresponding endings for the different subject pronouns. This chart demonstrates how to conjugate regular </a:t>
            </a:r>
            <a:r>
              <a:rPr lang="en-US" altLang="es-CO" b="1" dirty="0">
                <a:solidFill>
                  <a:srgbClr val="2483C8"/>
                </a:solidFill>
              </a:rPr>
              <a:t>-</a:t>
            </a:r>
            <a:r>
              <a:rPr lang="en-US" altLang="es-CO" b="1" dirty="0" err="1">
                <a:solidFill>
                  <a:srgbClr val="2483C8"/>
                </a:solidFill>
              </a:rPr>
              <a:t>er</a:t>
            </a:r>
            <a:r>
              <a:rPr lang="en-US" altLang="es-CO" dirty="0"/>
              <a:t> verbs.</a:t>
            </a:r>
          </a:p>
        </p:txBody>
      </p:sp>
      <p:pic>
        <p:nvPicPr>
          <p:cNvPr id="3077" name="Picture 4">
            <a:extLst>
              <a:ext uri="{FF2B5EF4-FFF2-40B4-BE49-F238E27FC236}">
                <a16:creationId xmlns:a16="http://schemas.microsoft.com/office/drawing/2014/main" id="{85C3BAEA-1D53-4550-816A-3324779A3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394" y="3056335"/>
            <a:ext cx="5193506" cy="122991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35505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C59110B8-11B8-40D9-98B0-39C5C875F98B}"/>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4A48DBB6-6E87-4F63-AF56-00D7E60F36BC}"/>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BADB8C04-5F42-40FC-87E1-D192A407F5D2}" type="slidenum">
              <a:rPr lang="en-US" altLang="es-CO" sz="750">
                <a:solidFill>
                  <a:srgbClr val="000000"/>
                </a:solidFill>
              </a:rPr>
              <a:pPr/>
              <a:t>62</a:t>
            </a:fld>
            <a:endParaRPr lang="en-US" altLang="es-CO" sz="750">
              <a:solidFill>
                <a:srgbClr val="000000"/>
              </a:solidFill>
            </a:endParaRPr>
          </a:p>
        </p:txBody>
      </p:sp>
      <p:sp>
        <p:nvSpPr>
          <p:cNvPr id="4100" name="Rectangle 1">
            <a:extLst>
              <a:ext uri="{FF2B5EF4-FFF2-40B4-BE49-F238E27FC236}">
                <a16:creationId xmlns:a16="http://schemas.microsoft.com/office/drawing/2014/main" id="{4E707BC5-5B53-4C80-830E-187ECF2082D2}"/>
              </a:ext>
            </a:extLst>
          </p:cNvPr>
          <p:cNvSpPr>
            <a:spLocks noGrp="1" noChangeArrowheads="1"/>
          </p:cNvSpPr>
          <p:nvPr>
            <p:ph type="body" idx="4294967295"/>
          </p:nvPr>
        </p:nvSpPr>
        <p:spPr>
          <a:xfrm>
            <a:off x="1485900" y="1314450"/>
            <a:ext cx="6057900" cy="628650"/>
          </a:xfrm>
        </p:spPr>
        <p:txBody>
          <a:bodyPr>
            <a:normAutofit fontScale="92500" lnSpcReduction="20000"/>
          </a:bodyPr>
          <a:lstStyle/>
          <a:p>
            <a:pPr>
              <a:lnSpc>
                <a:spcPct val="90000"/>
              </a:lnSpc>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Here are some other verbs that are conjugated the same way as </a:t>
            </a:r>
            <a:r>
              <a:rPr lang="en-US" altLang="es-CO" b="1">
                <a:solidFill>
                  <a:srgbClr val="2483C8"/>
                </a:solidFill>
              </a:rPr>
              <a:t>parler</a:t>
            </a:r>
            <a:r>
              <a:rPr lang="en-US" altLang="es-CO"/>
              <a:t>.</a:t>
            </a:r>
          </a:p>
        </p:txBody>
      </p:sp>
      <p:pic>
        <p:nvPicPr>
          <p:cNvPr id="4101" name="Picture 7">
            <a:extLst>
              <a:ext uri="{FF2B5EF4-FFF2-40B4-BE49-F238E27FC236}">
                <a16:creationId xmlns:a16="http://schemas.microsoft.com/office/drawing/2014/main" id="{E891A2F5-1CF7-4E01-9C61-3DE0C3C5F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988" y="1960960"/>
            <a:ext cx="5534025" cy="222170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0FDD9086-D9E3-4E45-A168-490D3CE1705E}"/>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90A1377B-517D-4A4A-AB36-3E19B44D9A8C}"/>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B232BD93-BB04-4AD4-A1FE-011C3AB54512}" type="slidenum">
              <a:rPr lang="en-US" altLang="es-CO" sz="750">
                <a:solidFill>
                  <a:srgbClr val="000000"/>
                </a:solidFill>
              </a:rPr>
              <a:pPr/>
              <a:t>63</a:t>
            </a:fld>
            <a:endParaRPr lang="en-US" altLang="es-CO" sz="750">
              <a:solidFill>
                <a:srgbClr val="000000"/>
              </a:solidFill>
            </a:endParaRPr>
          </a:p>
        </p:txBody>
      </p:sp>
      <p:sp>
        <p:nvSpPr>
          <p:cNvPr id="5124" name="Rectangle 1">
            <a:extLst>
              <a:ext uri="{FF2B5EF4-FFF2-40B4-BE49-F238E27FC236}">
                <a16:creationId xmlns:a16="http://schemas.microsoft.com/office/drawing/2014/main" id="{B35ABF23-76C5-47B3-B7C9-4A68F47B2A54}"/>
              </a:ext>
            </a:extLst>
          </p:cNvPr>
          <p:cNvSpPr>
            <a:spLocks noGrp="1" noChangeArrowheads="1"/>
          </p:cNvSpPr>
          <p:nvPr>
            <p:ph type="body" idx="4294967295"/>
          </p:nvPr>
        </p:nvSpPr>
        <p:spPr>
          <a:xfrm>
            <a:off x="1543050" y="1428750"/>
            <a:ext cx="6057900" cy="3429000"/>
          </a:xfrm>
        </p:spPr>
        <p:txBody>
          <a:bodyPr/>
          <a:lstStyle/>
          <a:p>
            <a:pPr>
              <a:lnSpc>
                <a:spcPct val="90000"/>
              </a:lnSpc>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Note that </a:t>
            </a:r>
            <a:r>
              <a:rPr lang="en-US" altLang="es-CO" b="1">
                <a:solidFill>
                  <a:srgbClr val="2483C8"/>
                </a:solidFill>
              </a:rPr>
              <a:t>je</a:t>
            </a:r>
            <a:r>
              <a:rPr lang="en-US" altLang="es-CO"/>
              <a:t> becomes </a:t>
            </a:r>
            <a:r>
              <a:rPr lang="en-US" altLang="es-CO" b="1">
                <a:solidFill>
                  <a:srgbClr val="2483C8"/>
                </a:solidFill>
              </a:rPr>
              <a:t>j’</a:t>
            </a:r>
            <a:r>
              <a:rPr lang="en-US" altLang="es-CO"/>
              <a:t> when it appears before a verb that begins with a vowel sound.</a:t>
            </a:r>
          </a:p>
          <a:p>
            <a:pPr>
              <a:lnSpc>
                <a:spcPct val="90000"/>
              </a:lnSpc>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endParaRPr lang="en-US" altLang="es-CO"/>
          </a:p>
          <a:p>
            <a:pPr>
              <a:lnSpc>
                <a:spcPct val="90000"/>
              </a:lnSpc>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endParaRPr lang="en-US" altLang="es-CO"/>
          </a:p>
        </p:txBody>
      </p:sp>
      <p:pic>
        <p:nvPicPr>
          <p:cNvPr id="5125" name="Picture 3">
            <a:extLst>
              <a:ext uri="{FF2B5EF4-FFF2-40B4-BE49-F238E27FC236}">
                <a16:creationId xmlns:a16="http://schemas.microsoft.com/office/drawing/2014/main" id="{CF4E76CC-AF3E-4C36-9B93-E2DA807D2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2114551"/>
            <a:ext cx="4857750" cy="6798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2">
            <a:extLst>
              <a:ext uri="{FF2B5EF4-FFF2-40B4-BE49-F238E27FC236}">
                <a16:creationId xmlns:a16="http://schemas.microsoft.com/office/drawing/2014/main" id="{0414C57F-CF62-469D-9702-DCADEE4DD9FA}"/>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6147" name="Slide Number Placeholder 3">
            <a:extLst>
              <a:ext uri="{FF2B5EF4-FFF2-40B4-BE49-F238E27FC236}">
                <a16:creationId xmlns:a16="http://schemas.microsoft.com/office/drawing/2014/main" id="{E3FDC35D-0A01-4B7D-B9EE-C572FFA693C1}"/>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ACBC92D4-EA64-4AC5-997D-0DC19AA92B7B}" type="slidenum">
              <a:rPr lang="en-US" altLang="es-CO" sz="750">
                <a:solidFill>
                  <a:srgbClr val="000000"/>
                </a:solidFill>
              </a:rPr>
              <a:pPr/>
              <a:t>64</a:t>
            </a:fld>
            <a:endParaRPr lang="en-US" altLang="es-CO" sz="750">
              <a:solidFill>
                <a:srgbClr val="000000"/>
              </a:solidFill>
            </a:endParaRPr>
          </a:p>
        </p:txBody>
      </p:sp>
      <p:sp>
        <p:nvSpPr>
          <p:cNvPr id="6148" name="Rectangle 1">
            <a:extLst>
              <a:ext uri="{FF2B5EF4-FFF2-40B4-BE49-F238E27FC236}">
                <a16:creationId xmlns:a16="http://schemas.microsoft.com/office/drawing/2014/main" id="{E0786412-3B3B-4C67-8D8D-F7057EABC57C}"/>
              </a:ext>
            </a:extLst>
          </p:cNvPr>
          <p:cNvSpPr txBox="1">
            <a:spLocks noChangeArrowheads="1"/>
          </p:cNvSpPr>
          <p:nvPr/>
        </p:nvSpPr>
        <p:spPr bwMode="auto">
          <a:xfrm>
            <a:off x="1543050" y="1428750"/>
            <a:ext cx="60579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marL="342900" indent="-3429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1pPr>
            <a:lvl2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2pPr>
            <a:lvl3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3pPr>
            <a:lvl4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4pPr>
            <a:lvl5pP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Arial" panose="020B0604020202020204" pitchFamily="34" charset="0"/>
                <a:ea typeface="Arial Unicode MS" pitchFamily="34" charset="-128"/>
              </a:defRPr>
            </a:lvl9pPr>
          </a:lstStyle>
          <a:p>
            <a:pPr>
              <a:lnSpc>
                <a:spcPct val="90000"/>
              </a:lnSpc>
              <a:spcBef>
                <a:spcPts val="450"/>
              </a:spcBef>
              <a:spcAft>
                <a:spcPts val="563"/>
              </a:spcAft>
            </a:pPr>
            <a:r>
              <a:rPr lang="en-US" altLang="es-CO" sz="1800">
                <a:solidFill>
                  <a:srgbClr val="000000"/>
                </a:solidFill>
              </a:rPr>
              <a:t>	With the verbs </a:t>
            </a:r>
            <a:r>
              <a:rPr lang="en-US" altLang="es-CO" sz="1800" b="1">
                <a:solidFill>
                  <a:srgbClr val="2483C8"/>
                </a:solidFill>
              </a:rPr>
              <a:t>adorer</a:t>
            </a:r>
            <a:r>
              <a:rPr lang="en-US" altLang="es-CO" sz="1800">
                <a:solidFill>
                  <a:srgbClr val="000000"/>
                </a:solidFill>
              </a:rPr>
              <a:t>, </a:t>
            </a:r>
            <a:r>
              <a:rPr lang="en-US" altLang="es-CO" sz="1800" b="1">
                <a:solidFill>
                  <a:srgbClr val="2483C8"/>
                </a:solidFill>
              </a:rPr>
              <a:t>aimer</a:t>
            </a:r>
            <a:r>
              <a:rPr lang="en-US" altLang="es-CO" sz="1800">
                <a:solidFill>
                  <a:srgbClr val="000000"/>
                </a:solidFill>
              </a:rPr>
              <a:t>, and </a:t>
            </a:r>
            <a:r>
              <a:rPr lang="en-US" altLang="es-CO" sz="1800" b="1">
                <a:solidFill>
                  <a:srgbClr val="2483C8"/>
                </a:solidFill>
              </a:rPr>
              <a:t>détester</a:t>
            </a:r>
            <a:r>
              <a:rPr lang="en-US" altLang="es-CO" sz="1800">
                <a:solidFill>
                  <a:srgbClr val="000000"/>
                </a:solidFill>
              </a:rPr>
              <a:t>, use the definite article before a noun to tell what someone loves, likes, prefers, or hates.</a:t>
            </a:r>
          </a:p>
        </p:txBody>
      </p:sp>
      <p:pic>
        <p:nvPicPr>
          <p:cNvPr id="6149" name="Picture 2">
            <a:extLst>
              <a:ext uri="{FF2B5EF4-FFF2-40B4-BE49-F238E27FC236}">
                <a16:creationId xmlns:a16="http://schemas.microsoft.com/office/drawing/2014/main" id="{CC38D818-DB64-4A7C-99FC-D9006E4FD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1" y="2400301"/>
            <a:ext cx="4927997" cy="6119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59ADBC2D-4518-46F9-9102-B746EBD418D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756249E4-557B-4600-A9E2-8710BBC9279B}"/>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A4AE955D-BA68-4C6F-940A-E1D8FBA12884}" type="slidenum">
              <a:rPr lang="en-US" altLang="es-CO" sz="750">
                <a:solidFill>
                  <a:srgbClr val="000000"/>
                </a:solidFill>
              </a:rPr>
              <a:pPr/>
              <a:t>65</a:t>
            </a:fld>
            <a:endParaRPr lang="en-US" altLang="es-CO" sz="750">
              <a:solidFill>
                <a:srgbClr val="000000"/>
              </a:solidFill>
            </a:endParaRPr>
          </a:p>
        </p:txBody>
      </p:sp>
      <p:sp>
        <p:nvSpPr>
          <p:cNvPr id="7172" name="Rectangle 1">
            <a:extLst>
              <a:ext uri="{FF2B5EF4-FFF2-40B4-BE49-F238E27FC236}">
                <a16:creationId xmlns:a16="http://schemas.microsoft.com/office/drawing/2014/main" id="{2E4C4E71-17CD-40DB-BD54-07D42B74E0C8}"/>
              </a:ext>
            </a:extLst>
          </p:cNvPr>
          <p:cNvSpPr>
            <a:spLocks noGrp="1" noChangeArrowheads="1"/>
          </p:cNvSpPr>
          <p:nvPr>
            <p:ph type="body" idx="4294967295"/>
          </p:nvPr>
        </p:nvSpPr>
        <p:spPr>
          <a:xfrm>
            <a:off x="1543050" y="1428750"/>
            <a:ext cx="6057900" cy="914400"/>
          </a:xfrm>
        </p:spPr>
        <p:txBody>
          <a:bodyPr>
            <a:normAutofit fontScale="85000" lnSpcReduction="20000"/>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Use infinitive forms after the verbs </a:t>
            </a:r>
            <a:r>
              <a:rPr lang="en-US" altLang="es-CO" b="1">
                <a:solidFill>
                  <a:srgbClr val="2483C8"/>
                </a:solidFill>
              </a:rPr>
              <a:t>adorer</a:t>
            </a:r>
            <a:r>
              <a:rPr lang="en-US" altLang="es-CO"/>
              <a:t>, </a:t>
            </a:r>
            <a:r>
              <a:rPr lang="en-US" altLang="es-CO" b="1">
                <a:solidFill>
                  <a:srgbClr val="2483C8"/>
                </a:solidFill>
              </a:rPr>
              <a:t>aimer</a:t>
            </a:r>
            <a:r>
              <a:rPr lang="en-US" altLang="es-CO"/>
              <a:t>, and </a:t>
            </a:r>
            <a:r>
              <a:rPr lang="en-US" altLang="es-CO" b="1">
                <a:solidFill>
                  <a:srgbClr val="2483C8"/>
                </a:solidFill>
              </a:rPr>
              <a:t>détester</a:t>
            </a:r>
            <a:r>
              <a:rPr lang="en-US" altLang="es-CO"/>
              <a:t> to say that you like (or hate, etc.) to do something. Only the first verb should be conjugated.</a:t>
            </a:r>
          </a:p>
        </p:txBody>
      </p:sp>
      <p:pic>
        <p:nvPicPr>
          <p:cNvPr id="7173" name="Picture 5">
            <a:extLst>
              <a:ext uri="{FF2B5EF4-FFF2-40B4-BE49-F238E27FC236}">
                <a16:creationId xmlns:a16="http://schemas.microsoft.com/office/drawing/2014/main" id="{A33722B3-5E70-4C04-8257-F267C5C7E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166" y="2658667"/>
            <a:ext cx="4798219" cy="49649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C1E641BE-8DDE-4BE4-9F68-C93322741E6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020734C3-45A8-4D07-A7A5-16BFE59A0298}"/>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A323032A-7208-4431-B33A-A1CB2969E568}" type="slidenum">
              <a:rPr lang="en-US" altLang="es-CO" sz="750">
                <a:solidFill>
                  <a:srgbClr val="000000"/>
                </a:solidFill>
              </a:rPr>
              <a:pPr/>
              <a:t>66</a:t>
            </a:fld>
            <a:endParaRPr lang="en-US" altLang="es-CO" sz="750">
              <a:solidFill>
                <a:srgbClr val="000000"/>
              </a:solidFill>
            </a:endParaRPr>
          </a:p>
        </p:txBody>
      </p:sp>
      <p:sp>
        <p:nvSpPr>
          <p:cNvPr id="8196" name="Rectangle 1">
            <a:extLst>
              <a:ext uri="{FF2B5EF4-FFF2-40B4-BE49-F238E27FC236}">
                <a16:creationId xmlns:a16="http://schemas.microsoft.com/office/drawing/2014/main" id="{DEA0143F-7FE4-4DA4-82E3-F989FB96617E}"/>
              </a:ext>
            </a:extLst>
          </p:cNvPr>
          <p:cNvSpPr>
            <a:spLocks noGrp="1" noChangeArrowheads="1"/>
          </p:cNvSpPr>
          <p:nvPr>
            <p:ph type="body" idx="4294967295"/>
          </p:nvPr>
        </p:nvSpPr>
        <p:spPr>
          <a:xfrm>
            <a:off x="1543050" y="1428750"/>
            <a:ext cx="6057900" cy="1428750"/>
          </a:xfrm>
        </p:spPr>
        <p:txBody>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The present tense in French can be translated in different ways in English. The English equivalent for a sentence depends on its context.</a:t>
            </a:r>
          </a:p>
        </p:txBody>
      </p:sp>
      <p:pic>
        <p:nvPicPr>
          <p:cNvPr id="8197" name="Picture 4">
            <a:extLst>
              <a:ext uri="{FF2B5EF4-FFF2-40B4-BE49-F238E27FC236}">
                <a16:creationId xmlns:a16="http://schemas.microsoft.com/office/drawing/2014/main" id="{F6A6A723-1EF3-4CA6-9E4C-690C94A40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71750"/>
            <a:ext cx="5829300" cy="14930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FBD4A8A7-E832-4998-83C9-C1EA9901730F}"/>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5774347F-C094-470F-A4D8-5D4E079C24ED}"/>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4C73C37B-19D7-4618-81F2-D5C407D867BD}" type="slidenum">
              <a:rPr lang="en-US" altLang="es-CO" sz="750">
                <a:solidFill>
                  <a:srgbClr val="000000"/>
                </a:solidFill>
              </a:rPr>
              <a:pPr/>
              <a:t>67</a:t>
            </a:fld>
            <a:endParaRPr lang="en-US" altLang="es-CO" sz="750">
              <a:solidFill>
                <a:srgbClr val="000000"/>
              </a:solidFill>
            </a:endParaRPr>
          </a:p>
        </p:txBody>
      </p:sp>
      <p:sp>
        <p:nvSpPr>
          <p:cNvPr id="9220" name="Rectangle 1">
            <a:extLst>
              <a:ext uri="{FF2B5EF4-FFF2-40B4-BE49-F238E27FC236}">
                <a16:creationId xmlns:a16="http://schemas.microsoft.com/office/drawing/2014/main" id="{FC0A9D25-84A1-4212-B768-08EAA9F64D56}"/>
              </a:ext>
            </a:extLst>
          </p:cNvPr>
          <p:cNvSpPr>
            <a:spLocks noGrp="1" noChangeArrowheads="1"/>
          </p:cNvSpPr>
          <p:nvPr>
            <p:ph type="body" idx="4294967295"/>
          </p:nvPr>
        </p:nvSpPr>
        <p:spPr>
          <a:xfrm>
            <a:off x="1543050" y="1428750"/>
            <a:ext cx="6057900" cy="1428750"/>
          </a:xfrm>
        </p:spPr>
        <p:txBody>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Sometimes the present tense can be used to indicate an event in the near future, in which case it can be translated using </a:t>
            </a:r>
            <a:r>
              <a:rPr lang="en-US" altLang="es-CO" i="1"/>
              <a:t>will</a:t>
            </a:r>
            <a:r>
              <a:rPr lang="en-US" altLang="es-CO"/>
              <a:t> in English.</a:t>
            </a:r>
          </a:p>
        </p:txBody>
      </p:sp>
      <p:pic>
        <p:nvPicPr>
          <p:cNvPr id="9221" name="Picture 5">
            <a:extLst>
              <a:ext uri="{FF2B5EF4-FFF2-40B4-BE49-F238E27FC236}">
                <a16:creationId xmlns:a16="http://schemas.microsoft.com/office/drawing/2014/main" id="{F586FE36-7CF9-4830-B75E-F1C8E2A20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689623"/>
            <a:ext cx="5772150" cy="51077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a:extLst>
              <a:ext uri="{FF2B5EF4-FFF2-40B4-BE49-F238E27FC236}">
                <a16:creationId xmlns:a16="http://schemas.microsoft.com/office/drawing/2014/main" id="{67F0DB1D-CE7A-43B1-9B6E-C163B4F75F6E}"/>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0243" name="Slide Number Placeholder 4">
            <a:extLst>
              <a:ext uri="{FF2B5EF4-FFF2-40B4-BE49-F238E27FC236}">
                <a16:creationId xmlns:a16="http://schemas.microsoft.com/office/drawing/2014/main" id="{32D021CB-3F7F-4D5F-A951-5483F37FE052}"/>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4F9F46FF-572F-4E5C-BDB6-99C5585C9334}" type="slidenum">
              <a:rPr lang="en-US" altLang="es-CO" sz="750">
                <a:solidFill>
                  <a:srgbClr val="000000"/>
                </a:solidFill>
              </a:rPr>
              <a:pPr/>
              <a:t>68</a:t>
            </a:fld>
            <a:endParaRPr lang="en-US" altLang="es-CO" sz="750">
              <a:solidFill>
                <a:srgbClr val="000000"/>
              </a:solidFill>
            </a:endParaRPr>
          </a:p>
        </p:txBody>
      </p:sp>
      <p:sp>
        <p:nvSpPr>
          <p:cNvPr id="10244" name="Rectangle 1">
            <a:extLst>
              <a:ext uri="{FF2B5EF4-FFF2-40B4-BE49-F238E27FC236}">
                <a16:creationId xmlns:a16="http://schemas.microsoft.com/office/drawing/2014/main" id="{8BCD87B4-E350-47E8-9AED-BF8378524481}"/>
              </a:ext>
            </a:extLst>
          </p:cNvPr>
          <p:cNvSpPr>
            <a:spLocks noGrp="1" noChangeArrowheads="1"/>
          </p:cNvSpPr>
          <p:nvPr>
            <p:ph type="body" idx="4294967295"/>
          </p:nvPr>
        </p:nvSpPr>
        <p:spPr>
          <a:xfrm>
            <a:off x="1543050" y="1428750"/>
            <a:ext cx="6057900" cy="1428750"/>
          </a:xfrm>
        </p:spPr>
        <p:txBody>
          <a:bodyPr>
            <a:normAutofit lnSpcReduction="10000"/>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a:t>
            </a:r>
            <a:r>
              <a:rPr lang="en-US" altLang="es-CO" sz="1650"/>
              <a:t>Verbs ending in </a:t>
            </a:r>
            <a:r>
              <a:rPr lang="en-US" altLang="es-CO" sz="1650" b="1">
                <a:solidFill>
                  <a:srgbClr val="2483C8"/>
                </a:solidFill>
              </a:rPr>
              <a:t>-ger </a:t>
            </a:r>
            <a:r>
              <a:rPr lang="en-US" altLang="es-CO" sz="1650"/>
              <a:t>(</a:t>
            </a:r>
            <a:r>
              <a:rPr lang="en-US" altLang="es-CO" sz="1650" b="1">
                <a:solidFill>
                  <a:srgbClr val="2483C8"/>
                </a:solidFill>
              </a:rPr>
              <a:t>manger</a:t>
            </a:r>
            <a:r>
              <a:rPr lang="en-US" altLang="es-CO" sz="1650"/>
              <a:t>, </a:t>
            </a:r>
            <a:r>
              <a:rPr lang="en-US" altLang="es-CO" sz="1650" b="1">
                <a:solidFill>
                  <a:srgbClr val="2483C8"/>
                </a:solidFill>
              </a:rPr>
              <a:t>partager</a:t>
            </a:r>
            <a:r>
              <a:rPr lang="en-US" altLang="es-CO" sz="1650"/>
              <a:t>, </a:t>
            </a:r>
            <a:r>
              <a:rPr lang="en-US" altLang="es-CO" sz="1650" b="1">
                <a:solidFill>
                  <a:srgbClr val="2483C8"/>
                </a:solidFill>
              </a:rPr>
              <a:t>voyager</a:t>
            </a:r>
            <a:r>
              <a:rPr lang="en-US" altLang="es-CO" sz="1650"/>
              <a:t>)  </a:t>
            </a:r>
            <a:br>
              <a:rPr lang="en-US" altLang="es-CO" sz="1650"/>
            </a:br>
            <a:r>
              <a:rPr lang="en-US" altLang="es-CO" sz="1650"/>
              <a:t>and </a:t>
            </a:r>
            <a:r>
              <a:rPr lang="en-US" altLang="es-CO" sz="1650" b="1">
                <a:solidFill>
                  <a:srgbClr val="2483C8"/>
                </a:solidFill>
              </a:rPr>
              <a:t>-cer </a:t>
            </a:r>
            <a:r>
              <a:rPr lang="en-US" altLang="es-CO" sz="1650"/>
              <a:t>(</a:t>
            </a:r>
            <a:r>
              <a:rPr lang="en-US" altLang="es-CO" sz="1650" b="1">
                <a:solidFill>
                  <a:srgbClr val="2483C8"/>
                </a:solidFill>
              </a:rPr>
              <a:t>commencer</a:t>
            </a:r>
            <a:r>
              <a:rPr lang="en-US" altLang="es-CO" sz="1650"/>
              <a:t>) have a spelling change in the </a:t>
            </a:r>
            <a:r>
              <a:rPr lang="en-US" altLang="es-CO" sz="1650" b="1">
                <a:solidFill>
                  <a:srgbClr val="2483C8"/>
                </a:solidFill>
              </a:rPr>
              <a:t>nous</a:t>
            </a:r>
            <a:r>
              <a:rPr lang="en-US" altLang="es-CO" sz="1650"/>
              <a:t> form. All the other forms are the same as regular </a:t>
            </a:r>
            <a:r>
              <a:rPr lang="en-US" altLang="es-CO" sz="1650" b="1">
                <a:solidFill>
                  <a:srgbClr val="2483C8"/>
                </a:solidFill>
              </a:rPr>
              <a:t>-er </a:t>
            </a:r>
            <a:r>
              <a:rPr lang="en-US" altLang="es-CO" sz="1650"/>
              <a:t>verbs. </a:t>
            </a:r>
          </a:p>
        </p:txBody>
      </p:sp>
      <p:pic>
        <p:nvPicPr>
          <p:cNvPr id="10245" name="Picture 4">
            <a:extLst>
              <a:ext uri="{FF2B5EF4-FFF2-40B4-BE49-F238E27FC236}">
                <a16:creationId xmlns:a16="http://schemas.microsoft.com/office/drawing/2014/main" id="{6405062C-6523-4BEC-B154-79B7858F3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298" y="2403872"/>
            <a:ext cx="4792265" cy="21859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8F3DF00C-D037-4D7C-B198-5068F6F1C19C}"/>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6FCF7B41-8E6F-4C1E-98C2-9C0C647874D0}"/>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2A.1-</a:t>
            </a:r>
            <a:fld id="{9B8250DB-2B44-4A51-A043-33435203273F}" type="slidenum">
              <a:rPr lang="en-US" altLang="es-CO" sz="750">
                <a:solidFill>
                  <a:srgbClr val="000000"/>
                </a:solidFill>
              </a:rPr>
              <a:pPr/>
              <a:t>69</a:t>
            </a:fld>
            <a:endParaRPr lang="en-US" altLang="es-CO" sz="750">
              <a:solidFill>
                <a:srgbClr val="000000"/>
              </a:solidFill>
            </a:endParaRPr>
          </a:p>
        </p:txBody>
      </p:sp>
      <p:sp>
        <p:nvSpPr>
          <p:cNvPr id="11268" name="Rectangle 1">
            <a:extLst>
              <a:ext uri="{FF2B5EF4-FFF2-40B4-BE49-F238E27FC236}">
                <a16:creationId xmlns:a16="http://schemas.microsoft.com/office/drawing/2014/main" id="{3490C7F7-60A6-40E5-929B-8671C30AD946}"/>
              </a:ext>
            </a:extLst>
          </p:cNvPr>
          <p:cNvSpPr>
            <a:spLocks noGrp="1" noChangeArrowheads="1"/>
          </p:cNvSpPr>
          <p:nvPr>
            <p:ph type="body" idx="4294967295"/>
          </p:nvPr>
        </p:nvSpPr>
        <p:spPr>
          <a:xfrm>
            <a:off x="1485900" y="1428750"/>
            <a:ext cx="6057900" cy="857250"/>
          </a:xfrm>
        </p:spPr>
        <p:txBody>
          <a:bodyPr>
            <a:normAutofit fontScale="85000" lnSpcReduction="10000"/>
          </a:bodyPr>
          <a:lstStyle/>
          <a:p>
            <a:pPr>
              <a:spcBef>
                <a:spcPts val="450"/>
              </a:spcBef>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Unlike the English </a:t>
            </a:r>
            <a:r>
              <a:rPr lang="en-US" altLang="es-CO" i="1"/>
              <a:t>to look for</a:t>
            </a:r>
            <a:r>
              <a:rPr lang="en-US" altLang="es-CO"/>
              <a:t>, the French </a:t>
            </a:r>
            <a:r>
              <a:rPr lang="en-US" altLang="es-CO" b="1">
                <a:solidFill>
                  <a:srgbClr val="2483C8"/>
                </a:solidFill>
              </a:rPr>
              <a:t>chercher</a:t>
            </a:r>
            <a:r>
              <a:rPr lang="en-US" altLang="es-CO"/>
              <a:t> requires no preposition before the noun that follows it. </a:t>
            </a:r>
          </a:p>
        </p:txBody>
      </p:sp>
      <p:pic>
        <p:nvPicPr>
          <p:cNvPr id="11269" name="Picture 4">
            <a:extLst>
              <a:ext uri="{FF2B5EF4-FFF2-40B4-BE49-F238E27FC236}">
                <a16:creationId xmlns:a16="http://schemas.microsoft.com/office/drawing/2014/main" id="{295C0766-7EF8-47C4-BF3A-2706979E9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5519" y="2255044"/>
            <a:ext cx="4652963" cy="4881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5">
            <a:extLst>
              <a:ext uri="{FF2B5EF4-FFF2-40B4-BE49-F238E27FC236}">
                <a16:creationId xmlns:a16="http://schemas.microsoft.com/office/drawing/2014/main" id="{F054C5A7-A821-48D9-AF7E-9577F4EC8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2812257"/>
            <a:ext cx="4991100" cy="18740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Units 1-9</a:t>
            </a:r>
            <a:endParaRPr dirty="0"/>
          </a:p>
        </p:txBody>
      </p:sp>
      <p:pic>
        <p:nvPicPr>
          <p:cNvPr id="6" name="Picture 5">
            <a:extLst>
              <a:ext uri="{FF2B5EF4-FFF2-40B4-BE49-F238E27FC236}">
                <a16:creationId xmlns:a16="http://schemas.microsoft.com/office/drawing/2014/main" id="{1CA9D664-4EE6-48F4-8E4E-1263C6A576CC}"/>
              </a:ext>
            </a:extLst>
          </p:cNvPr>
          <p:cNvPicPr>
            <a:picLocks noChangeAspect="1"/>
          </p:cNvPicPr>
          <p:nvPr/>
        </p:nvPicPr>
        <p:blipFill>
          <a:blip r:embed="rId3"/>
          <a:stretch>
            <a:fillRect/>
          </a:stretch>
        </p:blipFill>
        <p:spPr>
          <a:xfrm>
            <a:off x="5631827" y="1308812"/>
            <a:ext cx="2404426" cy="311048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41454" y="277091"/>
            <a:ext cx="3835045" cy="4142209"/>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a:t>
            </a:r>
          </a:p>
          <a:p>
            <a:pPr marL="0" lvl="0" indent="0" algn="l" rtl="0">
              <a:spcBef>
                <a:spcPts val="0"/>
              </a:spcBef>
              <a:spcAft>
                <a:spcPts val="1200"/>
              </a:spcAft>
              <a:buNone/>
            </a:pPr>
            <a:r>
              <a:rPr lang="en-US" dirty="0"/>
              <a:t>Lesson 2A.2</a:t>
            </a:r>
          </a:p>
          <a:p>
            <a:pPr marL="0" lvl="0" indent="0" algn="l" rtl="0">
              <a:spcBef>
                <a:spcPts val="0"/>
              </a:spcBef>
              <a:spcAft>
                <a:spcPts val="1200"/>
              </a:spcAft>
              <a:buNone/>
            </a:pPr>
            <a:r>
              <a:rPr lang="en-US" dirty="0"/>
              <a:t>	      </a:t>
            </a:r>
            <a:r>
              <a:rPr lang="en-US" sz="2800" b="1" dirty="0">
                <a:solidFill>
                  <a:srgbClr val="002060"/>
                </a:solidFill>
                <a:latin typeface="Papyrus" panose="03070502060502030205" pitchFamily="66" charset="0"/>
              </a:rPr>
              <a:t>Les  </a:t>
            </a:r>
            <a:r>
              <a:rPr lang="en-US" sz="2800" b="1" dirty="0" err="1">
                <a:solidFill>
                  <a:srgbClr val="002060"/>
                </a:solidFill>
                <a:latin typeface="Papyrus" panose="03070502060502030205" pitchFamily="66" charset="0"/>
              </a:rPr>
              <a:t>cours</a:t>
            </a:r>
            <a:endParaRPr b="1" dirty="0">
              <a:solidFill>
                <a:srgbClr val="002060"/>
              </a:solidFill>
              <a:latin typeface="Papyrus" panose="03070502060502030205" pitchFamily="66" charset="0"/>
            </a:endParaRPr>
          </a:p>
        </p:txBody>
      </p:sp>
      <p:pic>
        <p:nvPicPr>
          <p:cNvPr id="2" name="Picture 1">
            <a:extLst>
              <a:ext uri="{FF2B5EF4-FFF2-40B4-BE49-F238E27FC236}">
                <a16:creationId xmlns:a16="http://schemas.microsoft.com/office/drawing/2014/main" id="{92E32624-80DB-422A-A7E1-02EB0ED7630A}"/>
              </a:ext>
            </a:extLst>
          </p:cNvPr>
          <p:cNvPicPr>
            <a:picLocks noChangeAspect="1"/>
          </p:cNvPicPr>
          <p:nvPr/>
        </p:nvPicPr>
        <p:blipFill>
          <a:blip r:embed="rId3"/>
          <a:stretch>
            <a:fillRect/>
          </a:stretch>
        </p:blipFill>
        <p:spPr>
          <a:xfrm>
            <a:off x="5701072" y="1793283"/>
            <a:ext cx="2913638" cy="2963443"/>
          </a:xfrm>
          <a:prstGeom prst="rect">
            <a:avLst/>
          </a:prstGeom>
        </p:spPr>
      </p:pic>
      <p:pic>
        <p:nvPicPr>
          <p:cNvPr id="7" name="Picture 6">
            <a:extLst>
              <a:ext uri="{FF2B5EF4-FFF2-40B4-BE49-F238E27FC236}">
                <a16:creationId xmlns:a16="http://schemas.microsoft.com/office/drawing/2014/main" id="{C7AB0B1C-508D-4700-84E8-CFF696AC7D59}"/>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1469403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B81982AF-0C8C-4189-886E-B5AA4ED1961C}"/>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C1E18B3D-9D56-41F0-94DE-9EFB982CA131}"/>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ED62FCFE-6F2B-4F16-AB83-939DEA7AF554}" type="slidenum">
              <a:rPr lang="en-US" altLang="es-CO" sz="750">
                <a:solidFill>
                  <a:srgbClr val="000000"/>
                </a:solidFill>
              </a:rPr>
              <a:pPr/>
              <a:t>71</a:t>
            </a:fld>
            <a:endParaRPr lang="en-US" altLang="es-CO" sz="750">
              <a:solidFill>
                <a:srgbClr val="000000"/>
              </a:solidFill>
            </a:endParaRPr>
          </a:p>
        </p:txBody>
      </p:sp>
      <p:sp>
        <p:nvSpPr>
          <p:cNvPr id="4100" name="Rectangle 1">
            <a:extLst>
              <a:ext uri="{FF2B5EF4-FFF2-40B4-BE49-F238E27FC236}">
                <a16:creationId xmlns:a16="http://schemas.microsoft.com/office/drawing/2014/main" id="{F6CD25CB-1198-4EAE-BD17-E3906BD53486}"/>
              </a:ext>
            </a:extLst>
          </p:cNvPr>
          <p:cNvSpPr>
            <a:spLocks noGrp="1" noChangeArrowheads="1"/>
          </p:cNvSpPr>
          <p:nvPr>
            <p:ph type="body" idx="4294967295"/>
          </p:nvPr>
        </p:nvSpPr>
        <p:spPr>
          <a:xfrm>
            <a:off x="1657350" y="1428750"/>
            <a:ext cx="6057900" cy="1771650"/>
          </a:xfrm>
        </p:spPr>
        <p:txBody>
          <a:bodyPr>
            <a:normAutofit fontScale="92500" lnSpcReduction="1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b="1" dirty="0">
                <a:solidFill>
                  <a:srgbClr val="FF8000"/>
                </a:solidFill>
              </a:rPr>
              <a:t>Point de </a:t>
            </a:r>
            <a:r>
              <a:rPr lang="en-US" b="1" dirty="0" err="1">
                <a:solidFill>
                  <a:srgbClr val="FF8000"/>
                </a:solidFill>
              </a:rPr>
              <a:t>départ</a:t>
            </a:r>
            <a:endParaRPr lang="en-US" b="1" dirty="0">
              <a:solidFill>
                <a:srgbClr val="FF8000"/>
              </a:solidFill>
            </a:endParaRPr>
          </a:p>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dirty="0"/>
              <a:t>You have already learned how to make statements about yourself and others. Now you will learn how to ask questions, which are important for gathering information, and how to make statements and questions negative.</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314632A9-7309-4687-BCD5-288A5FED246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A715E3D2-3198-4685-91B8-82A147663DFB}"/>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8FF81530-4522-4A8B-B991-DC3E34BFD19A}" type="slidenum">
              <a:rPr lang="en-US" altLang="es-CO" sz="750">
                <a:solidFill>
                  <a:srgbClr val="000000"/>
                </a:solidFill>
              </a:rPr>
              <a:pPr/>
              <a:t>72</a:t>
            </a:fld>
            <a:endParaRPr lang="en-US" altLang="es-CO" sz="750">
              <a:solidFill>
                <a:srgbClr val="000000"/>
              </a:solidFill>
            </a:endParaRPr>
          </a:p>
        </p:txBody>
      </p:sp>
      <p:sp>
        <p:nvSpPr>
          <p:cNvPr id="5124" name="Rectangle 1">
            <a:extLst>
              <a:ext uri="{FF2B5EF4-FFF2-40B4-BE49-F238E27FC236}">
                <a16:creationId xmlns:a16="http://schemas.microsoft.com/office/drawing/2014/main" id="{3808691C-A1CC-4D2B-857F-3F4D3A93189B}"/>
              </a:ext>
            </a:extLst>
          </p:cNvPr>
          <p:cNvSpPr>
            <a:spLocks noGrp="1" noChangeArrowheads="1"/>
          </p:cNvSpPr>
          <p:nvPr>
            <p:ph type="body" idx="4294967295"/>
          </p:nvPr>
        </p:nvSpPr>
        <p:spPr>
          <a:xfrm>
            <a:off x="1687116" y="1428750"/>
            <a:ext cx="5657850" cy="1772841"/>
          </a:xfrm>
        </p:spPr>
        <p:txBody>
          <a:bodyPr>
            <a:normAutofit fontScale="85000" lnSpcReduction="1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b="1" dirty="0">
                <a:solidFill>
                  <a:srgbClr val="FF8000"/>
                </a:solidFill>
              </a:rPr>
              <a:t>Forming questions </a:t>
            </a:r>
          </a:p>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dirty="0"/>
              <a:t>There are four principal ways to ask a question in French. The first and simplest way to ask a question when speaking is to make a statement but with rising intonation. In writing, simply put a question mark at the end. This method is considered informal.</a:t>
            </a:r>
          </a:p>
        </p:txBody>
      </p:sp>
      <p:pic>
        <p:nvPicPr>
          <p:cNvPr id="5125" name="Picture 2">
            <a:extLst>
              <a:ext uri="{FF2B5EF4-FFF2-40B4-BE49-F238E27FC236}">
                <a16:creationId xmlns:a16="http://schemas.microsoft.com/office/drawing/2014/main" id="{9B0FEDC1-61F4-4EA3-AF7A-FAD9EE4A5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23"/>
          <a:stretch>
            <a:fillRect/>
          </a:stretch>
        </p:blipFill>
        <p:spPr bwMode="auto">
          <a:xfrm>
            <a:off x="1744266" y="3486150"/>
            <a:ext cx="5799534" cy="871538"/>
          </a:xfrm>
          <a:prstGeom prst="rect">
            <a:avLst/>
          </a:prstGeom>
          <a:noFill/>
          <a:ln>
            <a:noFill/>
          </a:ln>
          <a:effectLst/>
          <a:extLst>
            <a:ext uri="{909E8E84-426E-40DD-AFC4-6F175D3DCCD1}">
              <a14:hiddenFill xmlns:a14="http://schemas.microsoft.com/office/drawing/2010/main">
                <a:blipFill dpi="0" rotWithShape="0">
                  <a:blip/>
                  <a:srcRect t="74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FDD16DC8-5F6D-4D65-8F6E-B2193339E88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D82424FA-D5F5-4141-927C-DC002855C733}"/>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9831F574-3846-4E6E-906F-E97683219A5B}" type="slidenum">
              <a:rPr lang="en-US" altLang="es-CO" sz="750">
                <a:solidFill>
                  <a:srgbClr val="000000"/>
                </a:solidFill>
              </a:rPr>
              <a:pPr/>
              <a:t>73</a:t>
            </a:fld>
            <a:endParaRPr lang="en-US" altLang="es-CO" sz="750">
              <a:solidFill>
                <a:srgbClr val="000000"/>
              </a:solidFill>
            </a:endParaRPr>
          </a:p>
        </p:txBody>
      </p:sp>
      <p:sp>
        <p:nvSpPr>
          <p:cNvPr id="6148" name="Rectangle 1">
            <a:extLst>
              <a:ext uri="{FF2B5EF4-FFF2-40B4-BE49-F238E27FC236}">
                <a16:creationId xmlns:a16="http://schemas.microsoft.com/office/drawing/2014/main" id="{ED39B778-85AC-48AE-B3A0-9A3FC8172DAA}"/>
              </a:ext>
            </a:extLst>
          </p:cNvPr>
          <p:cNvSpPr>
            <a:spLocks noGrp="1" noChangeArrowheads="1"/>
          </p:cNvSpPr>
          <p:nvPr>
            <p:ph type="body" idx="4294967295"/>
          </p:nvPr>
        </p:nvSpPr>
        <p:spPr>
          <a:xfrm>
            <a:off x="1714500" y="1428750"/>
            <a:ext cx="6057900" cy="1543050"/>
          </a:xfrm>
        </p:spPr>
        <p:txBody>
          <a:bodyPr>
            <a:normAutofit fontScale="92500"/>
          </a:bodyPr>
          <a:lstStyle/>
          <a:p>
            <a:pPr marL="0" indent="0">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b="1">
                <a:solidFill>
                  <a:srgbClr val="FF8000"/>
                </a:solidFill>
              </a:rPr>
              <a:t>Forming questions (continued)</a:t>
            </a:r>
          </a:p>
          <a:p>
            <a:pPr marL="0" indent="0">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a:t>A second way is to place the phrase </a:t>
            </a:r>
            <a:r>
              <a:rPr lang="en-US" altLang="es-CO" b="1">
                <a:solidFill>
                  <a:srgbClr val="2483C8"/>
                </a:solidFill>
              </a:rPr>
              <a:t>Est-ce que…</a:t>
            </a:r>
            <a:r>
              <a:rPr lang="en-US" altLang="es-CO"/>
              <a:t> directly before a statement. This turns it into a question. If the next word begins with a vowel sound, use </a:t>
            </a:r>
            <a:r>
              <a:rPr lang="en-US" altLang="es-CO" b="1">
                <a:solidFill>
                  <a:srgbClr val="2483C8"/>
                </a:solidFill>
              </a:rPr>
              <a:t>Est-ce qu’</a:t>
            </a:r>
            <a:r>
              <a:rPr lang="en-US" altLang="es-CO"/>
              <a:t>. Questions with </a:t>
            </a:r>
            <a:r>
              <a:rPr lang="en-US" altLang="es-CO" b="1">
                <a:solidFill>
                  <a:srgbClr val="2483C8"/>
                </a:solidFill>
              </a:rPr>
              <a:t>est-ce que</a:t>
            </a:r>
            <a:r>
              <a:rPr lang="en-US" altLang="es-CO"/>
              <a:t> are somewhat formal.</a:t>
            </a:r>
          </a:p>
        </p:txBody>
      </p:sp>
      <p:pic>
        <p:nvPicPr>
          <p:cNvPr id="6149" name="Picture 2">
            <a:extLst>
              <a:ext uri="{FF2B5EF4-FFF2-40B4-BE49-F238E27FC236}">
                <a16:creationId xmlns:a16="http://schemas.microsoft.com/office/drawing/2014/main" id="{CABEB353-E680-4073-BFB4-E1C61D8F4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3086100"/>
            <a:ext cx="5148263" cy="552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1F5E4303-59E7-46AF-B6E1-A6AD323CD741}"/>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9D94A8E5-0994-4531-983E-EC70F1AA7F03}"/>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3E93189B-60EC-4C15-8EBD-692474BA602F}" type="slidenum">
              <a:rPr lang="en-US" altLang="es-CO" sz="750">
                <a:solidFill>
                  <a:srgbClr val="000000"/>
                </a:solidFill>
              </a:rPr>
              <a:pPr/>
              <a:t>74</a:t>
            </a:fld>
            <a:endParaRPr lang="en-US" altLang="es-CO" sz="750">
              <a:solidFill>
                <a:srgbClr val="000000"/>
              </a:solidFill>
            </a:endParaRPr>
          </a:p>
        </p:txBody>
      </p:sp>
      <p:sp>
        <p:nvSpPr>
          <p:cNvPr id="7172" name="Rectangle 1">
            <a:extLst>
              <a:ext uri="{FF2B5EF4-FFF2-40B4-BE49-F238E27FC236}">
                <a16:creationId xmlns:a16="http://schemas.microsoft.com/office/drawing/2014/main" id="{ECB0AE1D-5BFD-42AD-995E-F23749E182C3}"/>
              </a:ext>
            </a:extLst>
          </p:cNvPr>
          <p:cNvSpPr>
            <a:spLocks noGrp="1" noChangeArrowheads="1"/>
          </p:cNvSpPr>
          <p:nvPr>
            <p:ph type="body" idx="4294967295"/>
          </p:nvPr>
        </p:nvSpPr>
        <p:spPr>
          <a:xfrm>
            <a:off x="1714500" y="1257300"/>
            <a:ext cx="5943600" cy="1371600"/>
          </a:xfrm>
        </p:spPr>
        <p:txBody>
          <a:bodyPr>
            <a:normAutofit fontScale="92500" lnSpcReduction="10000"/>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b="1">
                <a:solidFill>
                  <a:srgbClr val="FF8000"/>
                </a:solidFill>
              </a:rPr>
              <a:t>Forming questions (continued)</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a:t>A third way is to end a statement with a tag question, such as </a:t>
            </a:r>
            <a:r>
              <a:rPr lang="en-US" altLang="es-CO" b="1">
                <a:solidFill>
                  <a:srgbClr val="2483C8"/>
                </a:solidFill>
              </a:rPr>
              <a:t>n’est-ce pas? </a:t>
            </a:r>
            <a:r>
              <a:rPr lang="en-US" altLang="es-CO"/>
              <a:t>(</a:t>
            </a:r>
            <a:r>
              <a:rPr lang="en-US" altLang="es-CO" i="1"/>
              <a:t>isn’t that right?</a:t>
            </a:r>
            <a:r>
              <a:rPr lang="en-US" altLang="es-CO"/>
              <a:t>) or </a:t>
            </a:r>
            <a:r>
              <a:rPr lang="en-US" altLang="es-CO" b="1">
                <a:solidFill>
                  <a:srgbClr val="2483C8"/>
                </a:solidFill>
              </a:rPr>
              <a:t>d’accord?</a:t>
            </a:r>
            <a:r>
              <a:rPr lang="en-US" altLang="es-CO"/>
              <a:t> (</a:t>
            </a:r>
            <a:r>
              <a:rPr lang="en-US" altLang="es-CO" i="1"/>
              <a:t>OK?</a:t>
            </a:r>
            <a:r>
              <a:rPr lang="en-US" altLang="es-CO"/>
              <a:t>). This method can be formal or informal.</a:t>
            </a:r>
          </a:p>
        </p:txBody>
      </p:sp>
      <p:pic>
        <p:nvPicPr>
          <p:cNvPr id="7173" name="Picture 7">
            <a:extLst>
              <a:ext uri="{FF2B5EF4-FFF2-40B4-BE49-F238E27FC236}">
                <a16:creationId xmlns:a16="http://schemas.microsoft.com/office/drawing/2014/main" id="{C79537B3-6C80-474B-A21F-8F8B551AE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741" y="2800351"/>
            <a:ext cx="5580459" cy="4500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a:extLst>
              <a:ext uri="{FF2B5EF4-FFF2-40B4-BE49-F238E27FC236}">
                <a16:creationId xmlns:a16="http://schemas.microsoft.com/office/drawing/2014/main" id="{3355D80D-0E68-4E5E-8727-E53307E1EA45}"/>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8195" name="Slide Number Placeholder 2">
            <a:extLst>
              <a:ext uri="{FF2B5EF4-FFF2-40B4-BE49-F238E27FC236}">
                <a16:creationId xmlns:a16="http://schemas.microsoft.com/office/drawing/2014/main" id="{90E87DA2-2AF8-434B-B015-C1906C05F4F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ACD8BEC1-C5DF-4612-8B17-7FCB02D4B958}" type="slidenum">
              <a:rPr lang="en-US" altLang="es-CO" sz="750">
                <a:solidFill>
                  <a:srgbClr val="000000"/>
                </a:solidFill>
              </a:rPr>
              <a:pPr/>
              <a:t>75</a:t>
            </a:fld>
            <a:endParaRPr lang="en-US" altLang="es-CO" sz="750">
              <a:solidFill>
                <a:srgbClr val="000000"/>
              </a:solidFill>
            </a:endParaRPr>
          </a:p>
        </p:txBody>
      </p:sp>
      <p:sp>
        <p:nvSpPr>
          <p:cNvPr id="8196" name="Rectangle 1">
            <a:extLst>
              <a:ext uri="{FF2B5EF4-FFF2-40B4-BE49-F238E27FC236}">
                <a16:creationId xmlns:a16="http://schemas.microsoft.com/office/drawing/2014/main" id="{A3839CFB-1C50-49FA-A7FE-943E1A5A18A6}"/>
              </a:ext>
            </a:extLst>
          </p:cNvPr>
          <p:cNvSpPr txBox="1">
            <a:spLocks noChangeArrowheads="1"/>
          </p:cNvSpPr>
          <p:nvPr/>
        </p:nvSpPr>
        <p:spPr bwMode="auto">
          <a:xfrm>
            <a:off x="1714500" y="1257301"/>
            <a:ext cx="5943600" cy="3013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spcBef>
                <a:spcPct val="25000"/>
              </a:spcBef>
              <a:spcAft>
                <a:spcPts val="563"/>
              </a:spcAft>
            </a:pPr>
            <a:r>
              <a:rPr lang="en-US" altLang="es-CO" sz="1800" b="1">
                <a:solidFill>
                  <a:srgbClr val="FF8000"/>
                </a:solidFill>
              </a:rPr>
              <a:t>Forming questions (continued)</a:t>
            </a:r>
          </a:p>
          <a:p>
            <a:pPr>
              <a:spcBef>
                <a:spcPct val="25000"/>
              </a:spcBef>
              <a:spcAft>
                <a:spcPts val="563"/>
              </a:spcAft>
            </a:pPr>
            <a:r>
              <a:rPr lang="en-US" altLang="es-CO" sz="1800">
                <a:solidFill>
                  <a:srgbClr val="000000"/>
                </a:solidFill>
              </a:rPr>
              <a:t>A fourth way is to invert the order of the subject pronoun and the verb and place a hyphen between them. If the verb ends in a vowel and the subject pronoun begins with one (e.g., </a:t>
            </a:r>
            <a:r>
              <a:rPr lang="en-US" altLang="es-CO" sz="1800" b="1">
                <a:solidFill>
                  <a:srgbClr val="2483C8"/>
                </a:solidFill>
              </a:rPr>
              <a:t>il</a:t>
            </a:r>
            <a:r>
              <a:rPr lang="en-US" altLang="es-CO" sz="1800">
                <a:solidFill>
                  <a:srgbClr val="000000"/>
                </a:solidFill>
              </a:rPr>
              <a:t>, </a:t>
            </a:r>
            <a:r>
              <a:rPr lang="en-US" altLang="es-CO" sz="1800" b="1">
                <a:solidFill>
                  <a:srgbClr val="2483C8"/>
                </a:solidFill>
              </a:rPr>
              <a:t>elle</a:t>
            </a:r>
            <a:r>
              <a:rPr lang="en-US" altLang="es-CO" sz="1800">
                <a:solidFill>
                  <a:srgbClr val="000000"/>
                </a:solidFill>
              </a:rPr>
              <a:t>, or </a:t>
            </a:r>
            <a:r>
              <a:rPr lang="en-US" altLang="es-CO" sz="1800" b="1">
                <a:solidFill>
                  <a:srgbClr val="2483C8"/>
                </a:solidFill>
              </a:rPr>
              <a:t>on</a:t>
            </a:r>
            <a:r>
              <a:rPr lang="en-US" altLang="es-CO" sz="1800">
                <a:solidFill>
                  <a:srgbClr val="000000"/>
                </a:solidFill>
              </a:rPr>
              <a:t>), insert </a:t>
            </a:r>
            <a:r>
              <a:rPr lang="en-US" altLang="es-CO" sz="1800" b="1">
                <a:solidFill>
                  <a:srgbClr val="2483C8"/>
                </a:solidFill>
              </a:rPr>
              <a:t>-t- </a:t>
            </a:r>
            <a:r>
              <a:rPr lang="en-US" altLang="es-CO" sz="1800">
                <a:solidFill>
                  <a:srgbClr val="000000"/>
                </a:solidFill>
              </a:rPr>
              <a:t>between the verb and the pronoun to make pronunciation easier. Inversion is considered more formal.</a:t>
            </a:r>
          </a:p>
        </p:txBody>
      </p:sp>
      <p:pic>
        <p:nvPicPr>
          <p:cNvPr id="8197" name="Picture 3">
            <a:extLst>
              <a:ext uri="{FF2B5EF4-FFF2-40B4-BE49-F238E27FC236}">
                <a16:creationId xmlns:a16="http://schemas.microsoft.com/office/drawing/2014/main" id="{37E99605-90B7-4078-B8C9-ED520F7E0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523" y="3543300"/>
            <a:ext cx="5654278" cy="62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306A133D-00DE-44A4-B0B8-51B04558BAB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4D47C5CE-B2E1-49D6-91B5-86F0487CAC21}"/>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CD968EE1-E4E5-44BC-B473-60D1EE14CF22}" type="slidenum">
              <a:rPr lang="en-US" altLang="es-CO" sz="750">
                <a:solidFill>
                  <a:srgbClr val="000000"/>
                </a:solidFill>
              </a:rPr>
              <a:pPr/>
              <a:t>76</a:t>
            </a:fld>
            <a:endParaRPr lang="en-US" altLang="es-CO" sz="750">
              <a:solidFill>
                <a:srgbClr val="000000"/>
              </a:solidFill>
            </a:endParaRPr>
          </a:p>
        </p:txBody>
      </p:sp>
      <p:sp>
        <p:nvSpPr>
          <p:cNvPr id="9220" name="Rectangle 1">
            <a:extLst>
              <a:ext uri="{FF2B5EF4-FFF2-40B4-BE49-F238E27FC236}">
                <a16:creationId xmlns:a16="http://schemas.microsoft.com/office/drawing/2014/main" id="{406930F4-A2A3-4D6A-9F12-B8E470B060E9}"/>
              </a:ext>
            </a:extLst>
          </p:cNvPr>
          <p:cNvSpPr>
            <a:spLocks noGrp="1" noChangeArrowheads="1"/>
          </p:cNvSpPr>
          <p:nvPr>
            <p:ph type="body" idx="4294967295"/>
          </p:nvPr>
        </p:nvSpPr>
        <p:spPr>
          <a:xfrm>
            <a:off x="1543050" y="1314450"/>
            <a:ext cx="6400800" cy="2857500"/>
          </a:xfrm>
        </p:spPr>
        <p:txBody>
          <a:bodyPr>
            <a:normAutofit lnSpcReduction="10000"/>
          </a:bodyPr>
          <a:lstStyle/>
          <a:p>
            <a:pPr marL="0" indent="0">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b="1" dirty="0">
                <a:solidFill>
                  <a:srgbClr val="FF8000"/>
                </a:solidFill>
              </a:rPr>
              <a:t>Forming questions (continued)</a:t>
            </a:r>
          </a:p>
          <a:p>
            <a:pPr marL="0" indent="0">
              <a:lnSpc>
                <a:spcPct val="90000"/>
              </a:lnSpc>
              <a:spcBef>
                <a:spcPts val="450"/>
              </a:spcBef>
              <a:spcAft>
                <a:spcPts val="135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dirty="0"/>
              <a:t>If the subject is a noun rather than a pronoun, place the noun at the beginning of the question followed by the inverted verb and pronoun.</a:t>
            </a:r>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dirty="0"/>
              <a:t>The inverted form of </a:t>
            </a:r>
            <a:r>
              <a:rPr lang="en-US" altLang="es-CO" b="1" dirty="0" err="1">
                <a:solidFill>
                  <a:srgbClr val="2483C8"/>
                </a:solidFill>
              </a:rPr>
              <a:t>il</a:t>
            </a:r>
            <a:r>
              <a:rPr lang="en-US" altLang="es-CO" b="1" dirty="0">
                <a:solidFill>
                  <a:srgbClr val="2483C8"/>
                </a:solidFill>
              </a:rPr>
              <a:t> y a</a:t>
            </a:r>
            <a:r>
              <a:rPr lang="en-US" altLang="es-CO" dirty="0"/>
              <a:t> is </a:t>
            </a:r>
            <a:r>
              <a:rPr lang="en-US" altLang="es-CO" b="1" dirty="0">
                <a:solidFill>
                  <a:srgbClr val="2483C8"/>
                </a:solidFill>
              </a:rPr>
              <a:t>y a-t-</a:t>
            </a:r>
            <a:r>
              <a:rPr lang="en-US" altLang="es-CO" b="1" dirty="0" err="1">
                <a:solidFill>
                  <a:srgbClr val="2483C8"/>
                </a:solidFill>
              </a:rPr>
              <a:t>il</a:t>
            </a:r>
            <a:r>
              <a:rPr lang="en-US" altLang="es-CO" dirty="0"/>
              <a:t>. </a:t>
            </a:r>
            <a:r>
              <a:rPr lang="en-US" altLang="es-CO" b="1" dirty="0" err="1">
                <a:solidFill>
                  <a:srgbClr val="2483C8"/>
                </a:solidFill>
              </a:rPr>
              <a:t>C’est</a:t>
            </a:r>
            <a:r>
              <a:rPr lang="en-US" altLang="es-CO" dirty="0"/>
              <a:t> becomes </a:t>
            </a:r>
            <a:r>
              <a:rPr lang="en-US" altLang="es-CO" b="1" dirty="0" err="1">
                <a:solidFill>
                  <a:srgbClr val="2483C8"/>
                </a:solidFill>
              </a:rPr>
              <a:t>est-ce</a:t>
            </a:r>
            <a:r>
              <a:rPr lang="en-US" altLang="es-CO" dirty="0"/>
              <a:t>. </a:t>
            </a:r>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p:txBody>
      </p:sp>
      <p:pic>
        <p:nvPicPr>
          <p:cNvPr id="9221" name="Picture 3">
            <a:extLst>
              <a:ext uri="{FF2B5EF4-FFF2-40B4-BE49-F238E27FC236}">
                <a16:creationId xmlns:a16="http://schemas.microsoft.com/office/drawing/2014/main" id="{30D32E13-A9ED-4F57-AC48-A2D0A67FD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114800"/>
            <a:ext cx="5011341" cy="6072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7">
            <a:extLst>
              <a:ext uri="{FF2B5EF4-FFF2-40B4-BE49-F238E27FC236}">
                <a16:creationId xmlns:a16="http://schemas.microsoft.com/office/drawing/2014/main" id="{81C62ED5-8E57-49C1-994C-999F5F05F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539603"/>
            <a:ext cx="5486400" cy="117514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1">
            <a:extLst>
              <a:ext uri="{FF2B5EF4-FFF2-40B4-BE49-F238E27FC236}">
                <a16:creationId xmlns:a16="http://schemas.microsoft.com/office/drawing/2014/main" id="{C07EF656-3CAA-46D3-B986-D2BC538E8BF4}"/>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0243" name="Slide Number Placeholder 2">
            <a:extLst>
              <a:ext uri="{FF2B5EF4-FFF2-40B4-BE49-F238E27FC236}">
                <a16:creationId xmlns:a16="http://schemas.microsoft.com/office/drawing/2014/main" id="{0BAC9007-85A0-4D0E-ADD3-05883FE3D394}"/>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6DCDB8AF-B419-4769-9E1B-9C2A6452F901}" type="slidenum">
              <a:rPr lang="en-US" altLang="es-CO" sz="750">
                <a:solidFill>
                  <a:srgbClr val="000000"/>
                </a:solidFill>
              </a:rPr>
              <a:pPr/>
              <a:t>77</a:t>
            </a:fld>
            <a:endParaRPr lang="en-US" altLang="es-CO" sz="750">
              <a:solidFill>
                <a:srgbClr val="000000"/>
              </a:solidFill>
            </a:endParaRPr>
          </a:p>
        </p:txBody>
      </p:sp>
      <p:sp>
        <p:nvSpPr>
          <p:cNvPr id="10244" name="Rectangle 1">
            <a:extLst>
              <a:ext uri="{FF2B5EF4-FFF2-40B4-BE49-F238E27FC236}">
                <a16:creationId xmlns:a16="http://schemas.microsoft.com/office/drawing/2014/main" id="{45A9FFEA-4DCE-4013-9CDD-297BDE9C41A3}"/>
              </a:ext>
            </a:extLst>
          </p:cNvPr>
          <p:cNvSpPr txBox="1">
            <a:spLocks noChangeArrowheads="1"/>
          </p:cNvSpPr>
          <p:nvPr/>
        </p:nvSpPr>
        <p:spPr bwMode="auto">
          <a:xfrm>
            <a:off x="1543050" y="1314450"/>
            <a:ext cx="6400800" cy="302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lnSpc>
                <a:spcPct val="90000"/>
              </a:lnSpc>
              <a:spcBef>
                <a:spcPts val="450"/>
              </a:spcBef>
              <a:spcAft>
                <a:spcPts val="563"/>
              </a:spcAft>
            </a:pPr>
            <a:r>
              <a:rPr lang="en-US" altLang="es-CO" sz="1800" b="1">
                <a:solidFill>
                  <a:srgbClr val="FF8000"/>
                </a:solidFill>
              </a:rPr>
              <a:t>Forming questions (continued)</a:t>
            </a:r>
          </a:p>
          <a:p>
            <a:pPr>
              <a:lnSpc>
                <a:spcPct val="90000"/>
              </a:lnSpc>
              <a:spcBef>
                <a:spcPts val="450"/>
              </a:spcBef>
              <a:spcAft>
                <a:spcPts val="563"/>
              </a:spcAft>
            </a:pPr>
            <a:r>
              <a:rPr lang="en-US" altLang="es-CO" sz="1800">
                <a:solidFill>
                  <a:srgbClr val="000000"/>
                </a:solidFill>
              </a:rPr>
              <a:t>Use </a:t>
            </a:r>
            <a:r>
              <a:rPr lang="en-US" altLang="es-CO" sz="1800" b="1">
                <a:solidFill>
                  <a:srgbClr val="2483C8"/>
                </a:solidFill>
              </a:rPr>
              <a:t>pourquoi</a:t>
            </a:r>
            <a:r>
              <a:rPr lang="en-US" altLang="es-CO" sz="1800">
                <a:solidFill>
                  <a:srgbClr val="000000"/>
                </a:solidFill>
              </a:rPr>
              <a:t> to ask </a:t>
            </a:r>
            <a:r>
              <a:rPr lang="en-US" altLang="es-CO" sz="1800" i="1">
                <a:solidFill>
                  <a:srgbClr val="000000"/>
                </a:solidFill>
              </a:rPr>
              <a:t>why?</a:t>
            </a:r>
            <a:r>
              <a:rPr lang="en-US" altLang="es-CO" sz="1800">
                <a:solidFill>
                  <a:srgbClr val="000000"/>
                </a:solidFill>
              </a:rPr>
              <a:t> Use </a:t>
            </a:r>
            <a:r>
              <a:rPr lang="en-US" altLang="es-CO" sz="1800" b="1">
                <a:solidFill>
                  <a:srgbClr val="2483C8"/>
                </a:solidFill>
              </a:rPr>
              <a:t>parce que</a:t>
            </a:r>
            <a:r>
              <a:rPr lang="en-US" altLang="es-CO" sz="1800" b="1">
                <a:solidFill>
                  <a:srgbClr val="000000"/>
                </a:solidFill>
              </a:rPr>
              <a:t> </a:t>
            </a:r>
            <a:r>
              <a:rPr lang="en-US" altLang="es-CO" sz="1800">
                <a:solidFill>
                  <a:srgbClr val="000000"/>
                </a:solidFill>
              </a:rPr>
              <a:t>(</a:t>
            </a:r>
            <a:r>
              <a:rPr lang="en-US" altLang="es-CO" sz="1800" b="1">
                <a:solidFill>
                  <a:srgbClr val="2483C8"/>
                </a:solidFill>
              </a:rPr>
              <a:t>parce qu’</a:t>
            </a:r>
            <a:r>
              <a:rPr lang="en-US" altLang="es-CO" sz="1800" b="1">
                <a:solidFill>
                  <a:srgbClr val="000000"/>
                </a:solidFill>
              </a:rPr>
              <a:t> </a:t>
            </a:r>
            <a:r>
              <a:rPr lang="en-US" altLang="es-CO" sz="1800">
                <a:solidFill>
                  <a:srgbClr val="000000"/>
                </a:solidFill>
              </a:rPr>
              <a:t>before a vowel sound) to answer </a:t>
            </a:r>
            <a:r>
              <a:rPr lang="en-US" altLang="es-CO" sz="1800" i="1">
                <a:solidFill>
                  <a:srgbClr val="000000"/>
                </a:solidFill>
              </a:rPr>
              <a:t>because</a:t>
            </a:r>
            <a:r>
              <a:rPr lang="en-US" altLang="es-CO" sz="1800">
                <a:solidFill>
                  <a:srgbClr val="000000"/>
                </a:solidFill>
              </a:rPr>
              <a:t>.</a:t>
            </a:r>
          </a:p>
        </p:txBody>
      </p:sp>
      <p:pic>
        <p:nvPicPr>
          <p:cNvPr id="10245" name="Picture 4">
            <a:extLst>
              <a:ext uri="{FF2B5EF4-FFF2-40B4-BE49-F238E27FC236}">
                <a16:creationId xmlns:a16="http://schemas.microsoft.com/office/drawing/2014/main" id="{96BD7A6E-1E55-48B0-8471-A40DBFB0A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2286000"/>
            <a:ext cx="5143500" cy="615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Rectangle 1">
            <a:extLst>
              <a:ext uri="{FF2B5EF4-FFF2-40B4-BE49-F238E27FC236}">
                <a16:creationId xmlns:a16="http://schemas.microsoft.com/office/drawing/2014/main" id="{4208A2FC-6A3F-4BDC-B627-E8EA75F03B1B}"/>
              </a:ext>
            </a:extLst>
          </p:cNvPr>
          <p:cNvSpPr txBox="1">
            <a:spLocks noChangeArrowheads="1"/>
          </p:cNvSpPr>
          <p:nvPr/>
        </p:nvSpPr>
        <p:spPr bwMode="auto">
          <a:xfrm>
            <a:off x="1543050" y="2963466"/>
            <a:ext cx="6400800" cy="6941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lnSpc>
                <a:spcPct val="90000"/>
              </a:lnSpc>
              <a:spcBef>
                <a:spcPts val="450"/>
              </a:spcBef>
              <a:spcAft>
                <a:spcPts val="563"/>
              </a:spcAft>
            </a:pPr>
            <a:r>
              <a:rPr lang="en-US" altLang="es-CO" sz="1800">
                <a:solidFill>
                  <a:srgbClr val="000000"/>
                </a:solidFill>
              </a:rPr>
              <a:t>You can use </a:t>
            </a:r>
            <a:r>
              <a:rPr lang="en-US" altLang="es-CO" sz="1800" b="1">
                <a:solidFill>
                  <a:srgbClr val="2483C8"/>
                </a:solidFill>
              </a:rPr>
              <a:t>est-ce que</a:t>
            </a:r>
            <a:r>
              <a:rPr lang="en-US" altLang="es-CO" sz="1800">
                <a:solidFill>
                  <a:srgbClr val="000000"/>
                </a:solidFill>
              </a:rPr>
              <a:t> after </a:t>
            </a:r>
            <a:r>
              <a:rPr lang="en-US" altLang="es-CO" sz="1800" b="1">
                <a:solidFill>
                  <a:srgbClr val="2483C8"/>
                </a:solidFill>
              </a:rPr>
              <a:t>pourquoi</a:t>
            </a:r>
            <a:r>
              <a:rPr lang="en-US" altLang="es-CO" sz="1800">
                <a:solidFill>
                  <a:srgbClr val="2483C8"/>
                </a:solidFill>
              </a:rPr>
              <a:t> </a:t>
            </a:r>
            <a:r>
              <a:rPr lang="en-US" altLang="es-CO" sz="1800">
                <a:solidFill>
                  <a:srgbClr val="000000"/>
                </a:solidFill>
              </a:rPr>
              <a:t>to form a question. With </a:t>
            </a:r>
            <a:r>
              <a:rPr lang="en-US" altLang="es-CO" sz="1800" b="1">
                <a:solidFill>
                  <a:srgbClr val="2483C8"/>
                </a:solidFill>
              </a:rPr>
              <a:t>est-ce que</a:t>
            </a:r>
            <a:r>
              <a:rPr lang="en-US" altLang="es-CO" sz="1800">
                <a:solidFill>
                  <a:srgbClr val="000000"/>
                </a:solidFill>
              </a:rPr>
              <a:t>, you don’t use inversion.</a:t>
            </a:r>
          </a:p>
        </p:txBody>
      </p:sp>
      <p:pic>
        <p:nvPicPr>
          <p:cNvPr id="10247" name="Picture 2">
            <a:extLst>
              <a:ext uri="{FF2B5EF4-FFF2-40B4-BE49-F238E27FC236}">
                <a16:creationId xmlns:a16="http://schemas.microsoft.com/office/drawing/2014/main" id="{EE117249-85A8-45B2-AF29-482D24ED9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657601"/>
            <a:ext cx="6062663" cy="4405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09A7F717-75AC-40BE-A9C9-2A48189C0F1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1267" name="Slide Number Placeholder 4">
            <a:extLst>
              <a:ext uri="{FF2B5EF4-FFF2-40B4-BE49-F238E27FC236}">
                <a16:creationId xmlns:a16="http://schemas.microsoft.com/office/drawing/2014/main" id="{290133AC-4F95-438F-8385-F4A2CB4D4AA3}"/>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4DE7CCE4-8002-4DF2-8431-FECBE6089D26}" type="slidenum">
              <a:rPr lang="en-US" altLang="es-CO" sz="750">
                <a:solidFill>
                  <a:srgbClr val="000000"/>
                </a:solidFill>
              </a:rPr>
              <a:pPr/>
              <a:t>78</a:t>
            </a:fld>
            <a:endParaRPr lang="en-US" altLang="es-CO" sz="750">
              <a:solidFill>
                <a:srgbClr val="000000"/>
              </a:solidFill>
            </a:endParaRPr>
          </a:p>
        </p:txBody>
      </p:sp>
      <p:sp>
        <p:nvSpPr>
          <p:cNvPr id="11268" name="Rectangle 2">
            <a:extLst>
              <a:ext uri="{FF2B5EF4-FFF2-40B4-BE49-F238E27FC236}">
                <a16:creationId xmlns:a16="http://schemas.microsoft.com/office/drawing/2014/main" id="{AECC44EA-226F-4E48-A229-A04BD8FEB8FF}"/>
              </a:ext>
            </a:extLst>
          </p:cNvPr>
          <p:cNvSpPr>
            <a:spLocks noGrp="1" noChangeArrowheads="1"/>
          </p:cNvSpPr>
          <p:nvPr>
            <p:ph type="body" idx="4294967295"/>
          </p:nvPr>
        </p:nvSpPr>
        <p:spPr>
          <a:xfrm>
            <a:off x="1657350" y="1371600"/>
            <a:ext cx="6057900" cy="2057400"/>
          </a:xfrm>
        </p:spPr>
        <p:txBody>
          <a:bodyPr>
            <a:normAutofit fontScale="70000" lnSpcReduction="2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b="1" dirty="0">
                <a:solidFill>
                  <a:srgbClr val="FF8000"/>
                </a:solidFill>
              </a:rPr>
              <a:t>Expressing negation</a:t>
            </a:r>
            <a:r>
              <a:rPr lang="en-US" altLang="es-CO" dirty="0"/>
              <a:t> </a:t>
            </a:r>
          </a:p>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dirty="0"/>
              <a:t>To make a sentence negative in French, place </a:t>
            </a:r>
            <a:r>
              <a:rPr lang="en-US" altLang="es-CO" b="1" dirty="0">
                <a:solidFill>
                  <a:srgbClr val="2483C8"/>
                </a:solidFill>
              </a:rPr>
              <a:t>ne</a:t>
            </a:r>
            <a:r>
              <a:rPr lang="en-US" altLang="es-CO" dirty="0"/>
              <a:t> </a:t>
            </a:r>
            <a:br>
              <a:rPr lang="en-US" altLang="es-CO" dirty="0"/>
            </a:br>
            <a:r>
              <a:rPr lang="en-US" altLang="es-CO" dirty="0"/>
              <a:t>(</a:t>
            </a:r>
            <a:r>
              <a:rPr lang="en-US" altLang="es-CO" b="1" dirty="0">
                <a:solidFill>
                  <a:srgbClr val="2483C8"/>
                </a:solidFill>
              </a:rPr>
              <a:t>n’</a:t>
            </a:r>
            <a:r>
              <a:rPr lang="en-US" altLang="es-CO" dirty="0"/>
              <a:t> before a vowel sound) before the conjugated verb </a:t>
            </a:r>
            <a:br>
              <a:rPr lang="en-US" altLang="es-CO" dirty="0"/>
            </a:br>
            <a:r>
              <a:rPr lang="en-US" altLang="es-CO" dirty="0"/>
              <a:t>and </a:t>
            </a:r>
            <a:r>
              <a:rPr lang="en-US" altLang="es-CO" b="1" dirty="0">
                <a:solidFill>
                  <a:srgbClr val="2483C8"/>
                </a:solidFill>
              </a:rPr>
              <a:t>pas</a:t>
            </a:r>
            <a:r>
              <a:rPr lang="en-US" altLang="es-CO" dirty="0"/>
              <a:t> after it.</a:t>
            </a:r>
          </a:p>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altLang="es-CO" dirty="0"/>
          </a:p>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ltLang="es-CO" dirty="0"/>
              <a:t>In the construction [</a:t>
            </a:r>
            <a:r>
              <a:rPr lang="en-US" altLang="es-CO" i="1" dirty="0"/>
              <a:t>conjugated verb + infinitive</a:t>
            </a:r>
            <a:r>
              <a:rPr lang="en-US" altLang="es-CO" dirty="0"/>
              <a:t>], </a:t>
            </a:r>
            <a:r>
              <a:rPr lang="en-US" altLang="es-CO" b="1" dirty="0">
                <a:solidFill>
                  <a:srgbClr val="2483C8"/>
                </a:solidFill>
              </a:rPr>
              <a:t>ne</a:t>
            </a:r>
            <a:r>
              <a:rPr lang="en-US" altLang="es-CO" dirty="0"/>
              <a:t> (</a:t>
            </a:r>
            <a:r>
              <a:rPr lang="en-US" altLang="es-CO" b="1" dirty="0">
                <a:solidFill>
                  <a:srgbClr val="2483C8"/>
                </a:solidFill>
              </a:rPr>
              <a:t>n’</a:t>
            </a:r>
            <a:r>
              <a:rPr lang="en-US" altLang="es-CO" dirty="0"/>
              <a:t>) comes before the conjugated verb and </a:t>
            </a:r>
            <a:r>
              <a:rPr lang="en-US" altLang="es-CO" b="1" dirty="0">
                <a:solidFill>
                  <a:srgbClr val="2483C8"/>
                </a:solidFill>
              </a:rPr>
              <a:t>pas</a:t>
            </a:r>
            <a:r>
              <a:rPr lang="en-US" altLang="es-CO" dirty="0"/>
              <a:t> after it.</a:t>
            </a:r>
          </a:p>
        </p:txBody>
      </p:sp>
      <p:pic>
        <p:nvPicPr>
          <p:cNvPr id="11269" name="Picture 3">
            <a:extLst>
              <a:ext uri="{FF2B5EF4-FFF2-40B4-BE49-F238E27FC236}">
                <a16:creationId xmlns:a16="http://schemas.microsoft.com/office/drawing/2014/main" id="{4A3CE1AD-0793-4746-865A-CD986DD71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4206478"/>
            <a:ext cx="5829300" cy="5369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a:extLst>
              <a:ext uri="{FF2B5EF4-FFF2-40B4-BE49-F238E27FC236}">
                <a16:creationId xmlns:a16="http://schemas.microsoft.com/office/drawing/2014/main" id="{80ADCF19-04FD-4085-8DB0-D3A9641C0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2749153"/>
            <a:ext cx="5486400" cy="50839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a:extLst>
              <a:ext uri="{FF2B5EF4-FFF2-40B4-BE49-F238E27FC236}">
                <a16:creationId xmlns:a16="http://schemas.microsoft.com/office/drawing/2014/main" id="{EBD25E3C-98BF-4299-9AC1-D5FCB90F3A9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2291" name="Slide Number Placeholder 4">
            <a:extLst>
              <a:ext uri="{FF2B5EF4-FFF2-40B4-BE49-F238E27FC236}">
                <a16:creationId xmlns:a16="http://schemas.microsoft.com/office/drawing/2014/main" id="{83C0C3FC-5A18-4BB0-8636-DA7FCBB03ED3}"/>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48075DB5-9B68-43D7-BD13-AAE253E05C42}" type="slidenum">
              <a:rPr lang="en-US" altLang="es-CO" sz="750">
                <a:solidFill>
                  <a:srgbClr val="000000"/>
                </a:solidFill>
              </a:rPr>
              <a:pPr/>
              <a:t>79</a:t>
            </a:fld>
            <a:endParaRPr lang="en-US" altLang="es-CO" sz="750">
              <a:solidFill>
                <a:srgbClr val="000000"/>
              </a:solidFill>
            </a:endParaRPr>
          </a:p>
        </p:txBody>
      </p:sp>
      <p:sp>
        <p:nvSpPr>
          <p:cNvPr id="12292" name="Rectangle 1">
            <a:extLst>
              <a:ext uri="{FF2B5EF4-FFF2-40B4-BE49-F238E27FC236}">
                <a16:creationId xmlns:a16="http://schemas.microsoft.com/office/drawing/2014/main" id="{63CA7EEC-0226-4F31-AE67-5717D727FE72}"/>
              </a:ext>
            </a:extLst>
          </p:cNvPr>
          <p:cNvSpPr>
            <a:spLocks noGrp="1" noChangeArrowheads="1"/>
          </p:cNvSpPr>
          <p:nvPr>
            <p:ph type="body" idx="4294967295"/>
          </p:nvPr>
        </p:nvSpPr>
        <p:spPr>
          <a:xfrm>
            <a:off x="1657350" y="1428750"/>
            <a:ext cx="6057900" cy="1428750"/>
          </a:xfrm>
        </p:spPr>
        <p:txBody>
          <a:bodyPr/>
          <a:lstStyle/>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b="1">
                <a:solidFill>
                  <a:srgbClr val="FF8000"/>
                </a:solidFill>
              </a:rPr>
              <a:t>Expressing negation (continued)</a:t>
            </a:r>
            <a:r>
              <a:rPr lang="en-US" altLang="es-CO"/>
              <a:t> </a:t>
            </a:r>
          </a:p>
          <a:p>
            <a:pPr marL="0" indent="0">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a:t>In questions with inversion, place </a:t>
            </a:r>
            <a:r>
              <a:rPr lang="en-US" altLang="es-CO" b="1">
                <a:solidFill>
                  <a:srgbClr val="2483C8"/>
                </a:solidFill>
              </a:rPr>
              <a:t>ne</a:t>
            </a:r>
            <a:r>
              <a:rPr lang="en-US" altLang="es-CO"/>
              <a:t> before the inversion and </a:t>
            </a:r>
            <a:r>
              <a:rPr lang="en-US" altLang="es-CO" b="1">
                <a:solidFill>
                  <a:srgbClr val="2483C8"/>
                </a:solidFill>
              </a:rPr>
              <a:t>pas</a:t>
            </a:r>
            <a:r>
              <a:rPr lang="en-US" altLang="es-CO"/>
              <a:t> after it.</a:t>
            </a:r>
          </a:p>
        </p:txBody>
      </p:sp>
      <p:pic>
        <p:nvPicPr>
          <p:cNvPr id="12293" name="Picture 2">
            <a:extLst>
              <a:ext uri="{FF2B5EF4-FFF2-40B4-BE49-F238E27FC236}">
                <a16:creationId xmlns:a16="http://schemas.microsoft.com/office/drawing/2014/main" id="{8D1AE08D-809A-47BC-9EB6-642D82D69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2628900"/>
            <a:ext cx="6000750" cy="68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10</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Units 10-15</a:t>
            </a:r>
          </a:p>
          <a:p>
            <a:pPr marL="0" lvl="0" indent="0" algn="l" rtl="0">
              <a:spcBef>
                <a:spcPts val="0"/>
              </a:spcBef>
              <a:spcAft>
                <a:spcPts val="1200"/>
              </a:spcAft>
              <a:buNone/>
            </a:pPr>
            <a:endParaRPr dirty="0"/>
          </a:p>
        </p:txBody>
      </p:sp>
      <p:pic>
        <p:nvPicPr>
          <p:cNvPr id="6" name="Picture 5">
            <a:extLst>
              <a:ext uri="{FF2B5EF4-FFF2-40B4-BE49-F238E27FC236}">
                <a16:creationId xmlns:a16="http://schemas.microsoft.com/office/drawing/2014/main" id="{D3594E80-76D1-4AEE-8D4D-48C01C672EDD}"/>
              </a:ext>
            </a:extLst>
          </p:cNvPr>
          <p:cNvPicPr>
            <a:picLocks noChangeAspect="1"/>
          </p:cNvPicPr>
          <p:nvPr/>
        </p:nvPicPr>
        <p:blipFill>
          <a:blip r:embed="rId3"/>
          <a:stretch>
            <a:fillRect/>
          </a:stretch>
        </p:blipFill>
        <p:spPr>
          <a:xfrm>
            <a:off x="5714954" y="1438121"/>
            <a:ext cx="2200609" cy="2846819"/>
          </a:xfrm>
          <a:prstGeom prst="rect">
            <a:avLst/>
          </a:prstGeom>
        </p:spPr>
      </p:pic>
    </p:spTree>
    <p:extLst>
      <p:ext uri="{BB962C8B-B14F-4D97-AF65-F5344CB8AC3E}">
        <p14:creationId xmlns:p14="http://schemas.microsoft.com/office/powerpoint/2010/main" val="377405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a:extLst>
              <a:ext uri="{FF2B5EF4-FFF2-40B4-BE49-F238E27FC236}">
                <a16:creationId xmlns:a16="http://schemas.microsoft.com/office/drawing/2014/main" id="{0F73366E-90C6-4BF0-A67B-60909F19FD5B}"/>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3315" name="Slide Number Placeholder 4">
            <a:extLst>
              <a:ext uri="{FF2B5EF4-FFF2-40B4-BE49-F238E27FC236}">
                <a16:creationId xmlns:a16="http://schemas.microsoft.com/office/drawing/2014/main" id="{433BE782-06A5-4509-8658-48263E5237B8}"/>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4BD8FAD5-48EB-46A2-8E7D-1C039B5A0AA7}" type="slidenum">
              <a:rPr lang="en-US" altLang="es-CO" sz="750">
                <a:solidFill>
                  <a:srgbClr val="000000"/>
                </a:solidFill>
              </a:rPr>
              <a:pPr/>
              <a:t>80</a:t>
            </a:fld>
            <a:endParaRPr lang="en-US" altLang="es-CO" sz="750">
              <a:solidFill>
                <a:srgbClr val="000000"/>
              </a:solidFill>
            </a:endParaRPr>
          </a:p>
        </p:txBody>
      </p:sp>
      <p:sp>
        <p:nvSpPr>
          <p:cNvPr id="13316" name="Rectangle 1">
            <a:extLst>
              <a:ext uri="{FF2B5EF4-FFF2-40B4-BE49-F238E27FC236}">
                <a16:creationId xmlns:a16="http://schemas.microsoft.com/office/drawing/2014/main" id="{8E302A3A-1111-4E3C-9B25-B1CA586C7771}"/>
              </a:ext>
            </a:extLst>
          </p:cNvPr>
          <p:cNvSpPr>
            <a:spLocks noGrp="1" noChangeArrowheads="1"/>
          </p:cNvSpPr>
          <p:nvPr>
            <p:ph type="body" idx="4294967295"/>
          </p:nvPr>
        </p:nvSpPr>
        <p:spPr>
          <a:xfrm>
            <a:off x="1657350" y="1428750"/>
            <a:ext cx="6057900" cy="685800"/>
          </a:xfrm>
        </p:spPr>
        <p:txBody>
          <a:bodyPr>
            <a:normAutofit fontScale="55000" lnSpcReduction="20000"/>
          </a:bodyPr>
          <a:lstStyle/>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b="1">
                <a:solidFill>
                  <a:srgbClr val="FF8000"/>
                </a:solidFill>
              </a:rPr>
              <a:t>Expressing negation (continued)</a:t>
            </a:r>
            <a:r>
              <a:rPr lang="en-US" altLang="es-CO"/>
              <a:t> </a:t>
            </a:r>
          </a:p>
          <a:p>
            <a:pPr marL="0" indent="0">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a:t>Use these expressions to respond to a statement or a question that requires a </a:t>
            </a:r>
            <a:r>
              <a:rPr lang="en-US" altLang="es-CO" i="1"/>
              <a:t>yes</a:t>
            </a:r>
            <a:r>
              <a:rPr lang="en-US" altLang="es-CO"/>
              <a:t> or </a:t>
            </a:r>
            <a:r>
              <a:rPr lang="en-US" altLang="es-CO" i="1"/>
              <a:t>no</a:t>
            </a:r>
            <a:r>
              <a:rPr lang="en-US" altLang="es-CO"/>
              <a:t> answer.</a:t>
            </a:r>
          </a:p>
        </p:txBody>
      </p:sp>
      <p:pic>
        <p:nvPicPr>
          <p:cNvPr id="13317" name="Picture 3">
            <a:extLst>
              <a:ext uri="{FF2B5EF4-FFF2-40B4-BE49-F238E27FC236}">
                <a16:creationId xmlns:a16="http://schemas.microsoft.com/office/drawing/2014/main" id="{DBC87EB3-305C-49A0-86C7-6C3DAE9C1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26682"/>
            <a:ext cx="4281488" cy="6453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5">
            <a:extLst>
              <a:ext uri="{FF2B5EF4-FFF2-40B4-BE49-F238E27FC236}">
                <a16:creationId xmlns:a16="http://schemas.microsoft.com/office/drawing/2014/main" id="{C70EC9E9-FCCB-4545-88E4-D4C747708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119" y="2540794"/>
            <a:ext cx="5429250" cy="12144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a:extLst>
              <a:ext uri="{FF2B5EF4-FFF2-40B4-BE49-F238E27FC236}">
                <a16:creationId xmlns:a16="http://schemas.microsoft.com/office/drawing/2014/main" id="{5AFD8533-E573-4227-9934-E62CCF2B1CA7}"/>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14339" name="Slide Number Placeholder 4">
            <a:extLst>
              <a:ext uri="{FF2B5EF4-FFF2-40B4-BE49-F238E27FC236}">
                <a16:creationId xmlns:a16="http://schemas.microsoft.com/office/drawing/2014/main" id="{E82A52DB-B8D5-4087-8DDF-E7B7814F56A2}"/>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2A.2-</a:t>
            </a:r>
            <a:fld id="{903D6B72-53EE-46AB-830B-957F9899ED08}" type="slidenum">
              <a:rPr lang="en-US" altLang="es-CO" sz="750">
                <a:solidFill>
                  <a:srgbClr val="000000"/>
                </a:solidFill>
              </a:rPr>
              <a:pPr/>
              <a:t>81</a:t>
            </a:fld>
            <a:endParaRPr lang="en-US" altLang="es-CO" sz="750">
              <a:solidFill>
                <a:srgbClr val="000000"/>
              </a:solidFill>
            </a:endParaRPr>
          </a:p>
        </p:txBody>
      </p:sp>
      <p:sp>
        <p:nvSpPr>
          <p:cNvPr id="14340" name="Rectangle 1">
            <a:extLst>
              <a:ext uri="{FF2B5EF4-FFF2-40B4-BE49-F238E27FC236}">
                <a16:creationId xmlns:a16="http://schemas.microsoft.com/office/drawing/2014/main" id="{A84096E2-9501-4713-A3B1-0B081EC4F55E}"/>
              </a:ext>
            </a:extLst>
          </p:cNvPr>
          <p:cNvSpPr>
            <a:spLocks noGrp="1" noChangeArrowheads="1"/>
          </p:cNvSpPr>
          <p:nvPr>
            <p:ph type="body" idx="4294967295"/>
          </p:nvPr>
        </p:nvSpPr>
        <p:spPr>
          <a:xfrm>
            <a:off x="1657350" y="1428750"/>
            <a:ext cx="6057900" cy="1428750"/>
          </a:xfrm>
        </p:spPr>
        <p:txBody>
          <a:bodyPr/>
          <a:lstStyle/>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b="1">
                <a:solidFill>
                  <a:srgbClr val="FF8000"/>
                </a:solidFill>
              </a:rPr>
              <a:t>Expressing negation (continued)</a:t>
            </a:r>
            <a:r>
              <a:rPr lang="en-US" altLang="es-CO"/>
              <a:t> </a:t>
            </a:r>
          </a:p>
          <a:p>
            <a:pPr>
              <a:lnSpc>
                <a:spcPct val="90000"/>
              </a:lnSpc>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es-CO"/>
              <a:t>Use </a:t>
            </a:r>
            <a:r>
              <a:rPr lang="en-US" altLang="es-CO" b="1">
                <a:solidFill>
                  <a:srgbClr val="2483C8"/>
                </a:solidFill>
              </a:rPr>
              <a:t>si</a:t>
            </a:r>
            <a:r>
              <a:rPr lang="en-US" altLang="es-CO"/>
              <a:t> instead of </a:t>
            </a:r>
            <a:r>
              <a:rPr lang="en-US" altLang="es-CO" b="1">
                <a:solidFill>
                  <a:srgbClr val="2483C8"/>
                </a:solidFill>
              </a:rPr>
              <a:t>oui</a:t>
            </a:r>
            <a:r>
              <a:rPr lang="en-US" altLang="es-CO"/>
              <a:t> to contradict a negative question.</a:t>
            </a:r>
          </a:p>
        </p:txBody>
      </p:sp>
      <p:pic>
        <p:nvPicPr>
          <p:cNvPr id="14341" name="Picture 4">
            <a:extLst>
              <a:ext uri="{FF2B5EF4-FFF2-40B4-BE49-F238E27FC236}">
                <a16:creationId xmlns:a16="http://schemas.microsoft.com/office/drawing/2014/main" id="{C4BA2C47-29BB-4622-9670-776F0B9F9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282428"/>
            <a:ext cx="4443413" cy="137517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Lesson 2B.1</a:t>
            </a:r>
          </a:p>
          <a:p>
            <a:pPr marL="0" lvl="0" indent="0" algn="l" rtl="0">
              <a:spcBef>
                <a:spcPts val="0"/>
              </a:spcBef>
              <a:spcAft>
                <a:spcPts val="1200"/>
              </a:spcAft>
              <a:buNone/>
            </a:pPr>
            <a:r>
              <a:rPr lang="en-US" dirty="0"/>
              <a:t>	      </a:t>
            </a:r>
            <a:r>
              <a:rPr lang="en-US" sz="2000" b="1" dirty="0">
                <a:solidFill>
                  <a:srgbClr val="002060"/>
                </a:solidFill>
                <a:latin typeface="Papyrus" panose="03070502060502030205" pitchFamily="66" charset="0"/>
              </a:rPr>
              <a:t>Une </a:t>
            </a:r>
            <a:r>
              <a:rPr lang="en-US" sz="2000" b="1" dirty="0" err="1">
                <a:solidFill>
                  <a:srgbClr val="002060"/>
                </a:solidFill>
                <a:latin typeface="Papyrus" panose="03070502060502030205" pitchFamily="66" charset="0"/>
              </a:rPr>
              <a:t>semaine</a:t>
            </a:r>
            <a:r>
              <a:rPr lang="en-US" sz="2000" b="1" dirty="0">
                <a:solidFill>
                  <a:srgbClr val="002060"/>
                </a:solidFill>
                <a:latin typeface="Papyrus" panose="03070502060502030205" pitchFamily="66" charset="0"/>
              </a:rPr>
              <a:t> à la fac</a:t>
            </a:r>
            <a:endParaRPr b="1" dirty="0">
              <a:solidFill>
                <a:srgbClr val="002060"/>
              </a:solidFill>
              <a:latin typeface="Papyrus" panose="03070502060502030205" pitchFamily="66" charset="0"/>
            </a:endParaRPr>
          </a:p>
        </p:txBody>
      </p:sp>
      <p:pic>
        <p:nvPicPr>
          <p:cNvPr id="3" name="Picture 2">
            <a:extLst>
              <a:ext uri="{FF2B5EF4-FFF2-40B4-BE49-F238E27FC236}">
                <a16:creationId xmlns:a16="http://schemas.microsoft.com/office/drawing/2014/main" id="{61794F93-A1D3-4439-A391-296DB40279D8}"/>
              </a:ext>
            </a:extLst>
          </p:cNvPr>
          <p:cNvPicPr>
            <a:picLocks noChangeAspect="1"/>
          </p:cNvPicPr>
          <p:nvPr/>
        </p:nvPicPr>
        <p:blipFill>
          <a:blip r:embed="rId3"/>
          <a:stretch>
            <a:fillRect/>
          </a:stretch>
        </p:blipFill>
        <p:spPr>
          <a:xfrm>
            <a:off x="5184824" y="1680593"/>
            <a:ext cx="3137140" cy="3090374"/>
          </a:xfrm>
          <a:prstGeom prst="rect">
            <a:avLst/>
          </a:prstGeom>
        </p:spPr>
      </p:pic>
      <p:pic>
        <p:nvPicPr>
          <p:cNvPr id="7" name="Picture 6">
            <a:extLst>
              <a:ext uri="{FF2B5EF4-FFF2-40B4-BE49-F238E27FC236}">
                <a16:creationId xmlns:a16="http://schemas.microsoft.com/office/drawing/2014/main" id="{AF95E88C-6C5D-46F2-8D1B-DBF004E40E61}"/>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37234079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7A9FFEE2-7EE0-474B-9C77-FC2E57444B8F}"/>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22A5D7C4-6441-4F85-AAA1-A668029E34F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FB17D9E1-09BB-471C-9104-D964E403FD89}" type="slidenum">
              <a:rPr lang="en-US" altLang="es-CO" sz="750">
                <a:solidFill>
                  <a:srgbClr val="000000"/>
                </a:solidFill>
              </a:rPr>
              <a:pPr/>
              <a:t>83</a:t>
            </a:fld>
            <a:endParaRPr lang="en-US" altLang="es-CO" sz="750">
              <a:solidFill>
                <a:srgbClr val="000000"/>
              </a:solidFill>
            </a:endParaRPr>
          </a:p>
        </p:txBody>
      </p:sp>
      <p:pic>
        <p:nvPicPr>
          <p:cNvPr id="2" name="Picture 1">
            <a:extLst>
              <a:ext uri="{FF2B5EF4-FFF2-40B4-BE49-F238E27FC236}">
                <a16:creationId xmlns:a16="http://schemas.microsoft.com/office/drawing/2014/main" id="{7DBD4D3F-543E-4497-9F02-5CFF5D6EA9B9}"/>
              </a:ext>
            </a:extLst>
          </p:cNvPr>
          <p:cNvPicPr>
            <a:picLocks noChangeAspect="1"/>
          </p:cNvPicPr>
          <p:nvPr/>
        </p:nvPicPr>
        <p:blipFill>
          <a:blip r:embed="rId3"/>
          <a:stretch>
            <a:fillRect/>
          </a:stretch>
        </p:blipFill>
        <p:spPr>
          <a:xfrm>
            <a:off x="95133" y="221673"/>
            <a:ext cx="4255194" cy="4635270"/>
          </a:xfrm>
          <a:prstGeom prst="rect">
            <a:avLst/>
          </a:prstGeom>
        </p:spPr>
      </p:pic>
      <p:pic>
        <p:nvPicPr>
          <p:cNvPr id="3" name="Picture 2">
            <a:extLst>
              <a:ext uri="{FF2B5EF4-FFF2-40B4-BE49-F238E27FC236}">
                <a16:creationId xmlns:a16="http://schemas.microsoft.com/office/drawing/2014/main" id="{1F814EFE-CC56-4028-ACB8-121031CA942A}"/>
              </a:ext>
            </a:extLst>
          </p:cNvPr>
          <p:cNvPicPr>
            <a:picLocks noChangeAspect="1"/>
          </p:cNvPicPr>
          <p:nvPr/>
        </p:nvPicPr>
        <p:blipFill>
          <a:blip r:embed="rId4"/>
          <a:stretch>
            <a:fillRect/>
          </a:stretch>
        </p:blipFill>
        <p:spPr>
          <a:xfrm>
            <a:off x="4448175" y="221673"/>
            <a:ext cx="4564633" cy="3796145"/>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928ED0C6-E050-45E2-BE12-77FCBFFC34D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DD16B00D-1A67-4C64-B0EF-1E41B1D07F3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BAB95696-203B-4882-AC45-C42FD34B982B}" type="slidenum">
              <a:rPr lang="en-US" altLang="es-CO" sz="750">
                <a:solidFill>
                  <a:srgbClr val="000000"/>
                </a:solidFill>
              </a:rPr>
              <a:pPr/>
              <a:t>84</a:t>
            </a:fld>
            <a:endParaRPr lang="en-US" altLang="es-CO" sz="750">
              <a:solidFill>
                <a:srgbClr val="000000"/>
              </a:solidFill>
            </a:endParaRPr>
          </a:p>
        </p:txBody>
      </p:sp>
      <p:pic>
        <p:nvPicPr>
          <p:cNvPr id="4" name="Picture 3">
            <a:extLst>
              <a:ext uri="{FF2B5EF4-FFF2-40B4-BE49-F238E27FC236}">
                <a16:creationId xmlns:a16="http://schemas.microsoft.com/office/drawing/2014/main" id="{EBA16103-D362-45A2-BA1C-88241C8B78F2}"/>
              </a:ext>
            </a:extLst>
          </p:cNvPr>
          <p:cNvPicPr>
            <a:picLocks noChangeAspect="1"/>
          </p:cNvPicPr>
          <p:nvPr/>
        </p:nvPicPr>
        <p:blipFill>
          <a:blip r:embed="rId3"/>
          <a:stretch>
            <a:fillRect/>
          </a:stretch>
        </p:blipFill>
        <p:spPr>
          <a:xfrm>
            <a:off x="811358" y="356072"/>
            <a:ext cx="2474970" cy="4172738"/>
          </a:xfrm>
          <a:prstGeom prst="rect">
            <a:avLst/>
          </a:prstGeom>
        </p:spPr>
      </p:pic>
      <p:pic>
        <p:nvPicPr>
          <p:cNvPr id="5" name="Picture 4">
            <a:extLst>
              <a:ext uri="{FF2B5EF4-FFF2-40B4-BE49-F238E27FC236}">
                <a16:creationId xmlns:a16="http://schemas.microsoft.com/office/drawing/2014/main" id="{639819E3-51D1-4477-8EDC-41A96184099D}"/>
              </a:ext>
            </a:extLst>
          </p:cNvPr>
          <p:cNvPicPr>
            <a:picLocks noChangeAspect="1"/>
          </p:cNvPicPr>
          <p:nvPr/>
        </p:nvPicPr>
        <p:blipFill>
          <a:blip r:embed="rId4"/>
          <a:stretch>
            <a:fillRect/>
          </a:stretch>
        </p:blipFill>
        <p:spPr>
          <a:xfrm>
            <a:off x="4252624" y="935686"/>
            <a:ext cx="2466978" cy="301350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7A9FFEE2-7EE0-474B-9C77-FC2E57444B8F}"/>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2051" name="Slide Number Placeholder 4">
            <a:extLst>
              <a:ext uri="{FF2B5EF4-FFF2-40B4-BE49-F238E27FC236}">
                <a16:creationId xmlns:a16="http://schemas.microsoft.com/office/drawing/2014/main" id="{22A5D7C4-6441-4F85-AAA1-A668029E34F5}"/>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FB17D9E1-09BB-471C-9104-D964E403FD89}" type="slidenum">
              <a:rPr lang="en-US" altLang="es-CO" sz="750">
                <a:solidFill>
                  <a:srgbClr val="000000"/>
                </a:solidFill>
              </a:rPr>
              <a:pPr/>
              <a:t>85</a:t>
            </a:fld>
            <a:endParaRPr lang="en-US" altLang="es-CO" sz="750">
              <a:solidFill>
                <a:srgbClr val="000000"/>
              </a:solidFill>
            </a:endParaRPr>
          </a:p>
        </p:txBody>
      </p:sp>
      <p:sp>
        <p:nvSpPr>
          <p:cNvPr id="2052" name="Rectangle 1">
            <a:extLst>
              <a:ext uri="{FF2B5EF4-FFF2-40B4-BE49-F238E27FC236}">
                <a16:creationId xmlns:a16="http://schemas.microsoft.com/office/drawing/2014/main" id="{F7C3B823-CEEF-4869-A8DC-BDAAF47F9CAD}"/>
              </a:ext>
            </a:extLst>
          </p:cNvPr>
          <p:cNvSpPr>
            <a:spLocks noGrp="1" noChangeArrowheads="1"/>
          </p:cNvSpPr>
          <p:nvPr>
            <p:ph type="body" idx="4294967295"/>
          </p:nvPr>
        </p:nvSpPr>
        <p:spPr>
          <a:xfrm>
            <a:off x="1657350" y="1359694"/>
            <a:ext cx="6057900" cy="1428750"/>
          </a:xfrm>
        </p:spPr>
        <p:txBody>
          <a:bodyPr>
            <a:normAutofit lnSpcReduction="10000"/>
          </a:bodyPr>
          <a:lstStyle/>
          <a:p>
            <a:pPr>
              <a:spcBef>
                <a:spcPts val="450"/>
              </a:spcBef>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s-CO" b="1" dirty="0">
                <a:solidFill>
                  <a:srgbClr val="FF8000"/>
                </a:solidFill>
              </a:rPr>
              <a:t>Point de </a:t>
            </a:r>
            <a:r>
              <a:rPr lang="en-US" altLang="es-CO" b="1" dirty="0" err="1">
                <a:solidFill>
                  <a:srgbClr val="FF8000"/>
                </a:solidFill>
              </a:rPr>
              <a:t>départ</a:t>
            </a:r>
            <a:endParaRPr lang="en-US" altLang="es-CO" b="1" dirty="0">
              <a:solidFill>
                <a:srgbClr val="FF8000"/>
              </a:solidFill>
            </a:endParaRPr>
          </a:p>
          <a:p>
            <a:pPr marL="0" indent="0">
              <a:tabLst>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defRPr/>
            </a:pPr>
            <a:r>
              <a:rPr lang="en-US" altLang="es-CO" dirty="0"/>
              <a:t>The verb </a:t>
            </a:r>
            <a:r>
              <a:rPr lang="en-US" altLang="es-CO" b="1" dirty="0" err="1">
                <a:solidFill>
                  <a:srgbClr val="2483C8"/>
                </a:solidFill>
              </a:rPr>
              <a:t>avoir</a:t>
            </a:r>
            <a:r>
              <a:rPr lang="en-US" altLang="es-CO" dirty="0"/>
              <a:t> (</a:t>
            </a:r>
            <a:r>
              <a:rPr lang="en-US" altLang="es-CO" i="1" dirty="0"/>
              <a:t>to have</a:t>
            </a:r>
            <a:r>
              <a:rPr lang="en-US" altLang="es-CO" dirty="0"/>
              <a:t>) is used frequently. You will have to memorize each of its present tense forms because they are irregular.</a:t>
            </a:r>
          </a:p>
        </p:txBody>
      </p:sp>
      <p:pic>
        <p:nvPicPr>
          <p:cNvPr id="2053" name="Picture 6">
            <a:extLst>
              <a:ext uri="{FF2B5EF4-FFF2-40B4-BE49-F238E27FC236}">
                <a16:creationId xmlns:a16="http://schemas.microsoft.com/office/drawing/2014/main" id="{4D8AAE13-8DD3-4D63-94C2-8C38927E0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2" y="2743200"/>
            <a:ext cx="6129338" cy="1543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380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4582610D-B9C2-47D7-A40B-31702E4EA11C}"/>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5A511AA7-B182-4D37-8EE8-EF7C8AF74111}"/>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D0EE0316-1DCE-4167-B807-2A7064F00DB8}" type="slidenum">
              <a:rPr lang="en-US" altLang="es-CO" sz="750">
                <a:solidFill>
                  <a:srgbClr val="000000"/>
                </a:solidFill>
              </a:rPr>
              <a:pPr/>
              <a:t>86</a:t>
            </a:fld>
            <a:endParaRPr lang="en-US" altLang="es-CO" sz="750">
              <a:solidFill>
                <a:srgbClr val="000000"/>
              </a:solidFill>
            </a:endParaRPr>
          </a:p>
        </p:txBody>
      </p:sp>
      <p:pic>
        <p:nvPicPr>
          <p:cNvPr id="3076" name="Picture 1">
            <a:extLst>
              <a:ext uri="{FF2B5EF4-FFF2-40B4-BE49-F238E27FC236}">
                <a16:creationId xmlns:a16="http://schemas.microsoft.com/office/drawing/2014/main" id="{40CF6EC6-77D5-4FBE-AEA6-7A8A58D33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85900"/>
            <a:ext cx="4881563" cy="2163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87389023-DE7B-41E0-B37E-8FA72D3E73FF}"/>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2882C9AD-08C3-4D34-AED2-A4B6EAFD05E3}"/>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28E39AFB-7336-40A3-8CC1-21B1C4F4202F}" type="slidenum">
              <a:rPr lang="en-US" altLang="es-CO" sz="750">
                <a:solidFill>
                  <a:srgbClr val="000000"/>
                </a:solidFill>
              </a:rPr>
              <a:pPr/>
              <a:t>87</a:t>
            </a:fld>
            <a:endParaRPr lang="en-US" altLang="es-CO" sz="750">
              <a:solidFill>
                <a:srgbClr val="000000"/>
              </a:solidFill>
            </a:endParaRPr>
          </a:p>
        </p:txBody>
      </p:sp>
      <p:sp>
        <p:nvSpPr>
          <p:cNvPr id="4100" name="Rectangle 1">
            <a:extLst>
              <a:ext uri="{FF2B5EF4-FFF2-40B4-BE49-F238E27FC236}">
                <a16:creationId xmlns:a16="http://schemas.microsoft.com/office/drawing/2014/main" id="{F6409E1C-FD25-499E-A7EB-0E35629351A7}"/>
              </a:ext>
            </a:extLst>
          </p:cNvPr>
          <p:cNvSpPr>
            <a:spLocks noGrp="1" noChangeArrowheads="1"/>
          </p:cNvSpPr>
          <p:nvPr>
            <p:ph type="body" idx="4294967295"/>
          </p:nvPr>
        </p:nvSpPr>
        <p:spPr>
          <a:xfrm>
            <a:off x="1543050" y="1412081"/>
            <a:ext cx="6057900" cy="1428750"/>
          </a:xfrm>
        </p:spPr>
        <p:txBody>
          <a:bodyPr>
            <a:normAutofit fontScale="92500" lnSpcReduction="20000"/>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Liaison is required between the final consonants of </a:t>
            </a:r>
            <a:r>
              <a:rPr lang="en-US" altLang="es-CO" b="1">
                <a:solidFill>
                  <a:srgbClr val="2483C8"/>
                </a:solidFill>
              </a:rPr>
              <a:t>on</a:t>
            </a:r>
            <a:r>
              <a:rPr lang="en-US" altLang="es-CO"/>
              <a:t>, </a:t>
            </a:r>
            <a:r>
              <a:rPr lang="en-US" altLang="es-CO" b="1">
                <a:solidFill>
                  <a:srgbClr val="2483C8"/>
                </a:solidFill>
              </a:rPr>
              <a:t>nous</a:t>
            </a:r>
            <a:r>
              <a:rPr lang="en-US" altLang="es-CO"/>
              <a:t>, </a:t>
            </a:r>
            <a:r>
              <a:rPr lang="en-US" altLang="es-CO" b="1">
                <a:solidFill>
                  <a:srgbClr val="2483C8"/>
                </a:solidFill>
              </a:rPr>
              <a:t>vous</a:t>
            </a:r>
            <a:r>
              <a:rPr lang="en-US" altLang="es-CO"/>
              <a:t>, </a:t>
            </a:r>
            <a:r>
              <a:rPr lang="en-US" altLang="es-CO" b="1">
                <a:solidFill>
                  <a:srgbClr val="2483C8"/>
                </a:solidFill>
              </a:rPr>
              <a:t>ils</a:t>
            </a:r>
            <a:r>
              <a:rPr lang="en-US" altLang="es-CO"/>
              <a:t>, and </a:t>
            </a:r>
            <a:r>
              <a:rPr lang="en-US" altLang="es-CO" b="1">
                <a:solidFill>
                  <a:srgbClr val="2483C8"/>
                </a:solidFill>
              </a:rPr>
              <a:t>elles</a:t>
            </a:r>
            <a:r>
              <a:rPr lang="en-US" altLang="es-CO"/>
              <a:t> and the first vowel of the forms of </a:t>
            </a:r>
            <a:r>
              <a:rPr lang="en-US" altLang="es-CO" b="1">
                <a:solidFill>
                  <a:srgbClr val="2483C8"/>
                </a:solidFill>
              </a:rPr>
              <a:t>avoir</a:t>
            </a:r>
            <a:r>
              <a:rPr lang="en-US" altLang="es-CO"/>
              <a:t> that follow them. When the final consonant is an </a:t>
            </a:r>
            <a:r>
              <a:rPr lang="en-US" altLang="es-CO" b="1">
                <a:solidFill>
                  <a:srgbClr val="2483C8"/>
                </a:solidFill>
              </a:rPr>
              <a:t>-s</a:t>
            </a:r>
            <a:r>
              <a:rPr lang="en-US" altLang="es-CO"/>
              <a:t>, pronounce it as a </a:t>
            </a:r>
            <a:r>
              <a:rPr lang="en-US" altLang="es-CO" i="1"/>
              <a:t>z</a:t>
            </a:r>
            <a:r>
              <a:rPr lang="en-US" altLang="es-CO"/>
              <a:t> before the verb forms.</a:t>
            </a:r>
          </a:p>
        </p:txBody>
      </p:sp>
      <p:pic>
        <p:nvPicPr>
          <p:cNvPr id="4101" name="Picture 6">
            <a:extLst>
              <a:ext uri="{FF2B5EF4-FFF2-40B4-BE49-F238E27FC236}">
                <a16:creationId xmlns:a16="http://schemas.microsoft.com/office/drawing/2014/main" id="{E3F5FE79-D972-488D-95CF-406F787C4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989660"/>
            <a:ext cx="5657850" cy="106799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CA7F1DDF-EDE4-475C-935A-9470C9D410F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90A4D4BC-CFDB-432C-9954-D1AF5DB0AC3F}"/>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BE7D8228-28BB-4B96-A305-EAA10151DC7C}" type="slidenum">
              <a:rPr lang="en-US" altLang="es-CO" sz="750">
                <a:solidFill>
                  <a:srgbClr val="000000"/>
                </a:solidFill>
              </a:rPr>
              <a:pPr/>
              <a:t>88</a:t>
            </a:fld>
            <a:endParaRPr lang="en-US" altLang="es-CO" sz="750">
              <a:solidFill>
                <a:srgbClr val="000000"/>
              </a:solidFill>
            </a:endParaRPr>
          </a:p>
        </p:txBody>
      </p:sp>
      <p:sp>
        <p:nvSpPr>
          <p:cNvPr id="5124" name="Rectangle 1">
            <a:extLst>
              <a:ext uri="{FF2B5EF4-FFF2-40B4-BE49-F238E27FC236}">
                <a16:creationId xmlns:a16="http://schemas.microsoft.com/office/drawing/2014/main" id="{A8BC0F38-4438-417E-9963-E356E8644CAA}"/>
              </a:ext>
            </a:extLst>
          </p:cNvPr>
          <p:cNvSpPr>
            <a:spLocks noGrp="1" noChangeArrowheads="1"/>
          </p:cNvSpPr>
          <p:nvPr>
            <p:ph type="body" idx="4294967295"/>
          </p:nvPr>
        </p:nvSpPr>
        <p:spPr>
          <a:xfrm>
            <a:off x="1543050" y="1257300"/>
            <a:ext cx="6057900" cy="685800"/>
          </a:xfrm>
        </p:spPr>
        <p:txBody>
          <a:bodyPr>
            <a:normAutofit fontScale="85000" lnSpcReduction="10000"/>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Keep in mind that an indefinite article, whether singular or plural, usually becomes </a:t>
            </a:r>
            <a:r>
              <a:rPr lang="en-US" altLang="es-CO" b="1">
                <a:solidFill>
                  <a:srgbClr val="2483C8"/>
                </a:solidFill>
              </a:rPr>
              <a:t>de</a:t>
            </a:r>
            <a:r>
              <a:rPr lang="en-US" altLang="es-CO"/>
              <a:t>/</a:t>
            </a:r>
            <a:r>
              <a:rPr lang="en-US" altLang="es-CO" b="1">
                <a:solidFill>
                  <a:srgbClr val="2483C8"/>
                </a:solidFill>
              </a:rPr>
              <a:t>d’</a:t>
            </a:r>
            <a:r>
              <a:rPr lang="en-US" altLang="es-CO"/>
              <a:t> after a negation.</a:t>
            </a:r>
          </a:p>
        </p:txBody>
      </p:sp>
      <p:pic>
        <p:nvPicPr>
          <p:cNvPr id="5125" name="Picture 6">
            <a:extLst>
              <a:ext uri="{FF2B5EF4-FFF2-40B4-BE49-F238E27FC236}">
                <a16:creationId xmlns:a16="http://schemas.microsoft.com/office/drawing/2014/main" id="{B664BA7A-3CCF-468A-A519-0E6DD9BB4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991916"/>
            <a:ext cx="2971800" cy="2724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A5058351-8816-4759-B7DD-7FE6BF1467B8}"/>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7EA8FA8C-7086-4EF2-850C-1BF4D380379D}"/>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A61F1ADC-5D29-4978-BF81-073F0CDFB18C}" type="slidenum">
              <a:rPr lang="en-US" altLang="es-CO" sz="750">
                <a:solidFill>
                  <a:srgbClr val="000000"/>
                </a:solidFill>
              </a:rPr>
              <a:pPr/>
              <a:t>89</a:t>
            </a:fld>
            <a:endParaRPr lang="en-US" altLang="es-CO" sz="750">
              <a:solidFill>
                <a:srgbClr val="000000"/>
              </a:solidFill>
            </a:endParaRPr>
          </a:p>
        </p:txBody>
      </p:sp>
      <p:sp>
        <p:nvSpPr>
          <p:cNvPr id="6148" name="Rectangle 1">
            <a:extLst>
              <a:ext uri="{FF2B5EF4-FFF2-40B4-BE49-F238E27FC236}">
                <a16:creationId xmlns:a16="http://schemas.microsoft.com/office/drawing/2014/main" id="{8D0BB3C9-4B21-40BC-AFB5-02677A63E409}"/>
              </a:ext>
            </a:extLst>
          </p:cNvPr>
          <p:cNvSpPr>
            <a:spLocks noGrp="1" noChangeArrowheads="1"/>
          </p:cNvSpPr>
          <p:nvPr>
            <p:ph type="body" idx="4294967295"/>
          </p:nvPr>
        </p:nvSpPr>
        <p:spPr>
          <a:xfrm>
            <a:off x="1543050" y="1257300"/>
            <a:ext cx="6057900" cy="1428750"/>
          </a:xfrm>
        </p:spPr>
        <p:txBody>
          <a:bodyPr/>
          <a:lstStyle/>
          <a:p>
            <a:pPr>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	The verb </a:t>
            </a:r>
            <a:r>
              <a:rPr lang="en-US" altLang="es-CO" b="1">
                <a:solidFill>
                  <a:srgbClr val="2483C8"/>
                </a:solidFill>
              </a:rPr>
              <a:t>avoir</a:t>
            </a:r>
            <a:r>
              <a:rPr lang="en-US" altLang="es-CO"/>
              <a:t> is used in certain idiomatic or set expressions where English generally uses </a:t>
            </a:r>
            <a:r>
              <a:rPr lang="en-US" altLang="es-CO" i="1"/>
              <a:t>to be</a:t>
            </a:r>
            <a:r>
              <a:rPr lang="en-US" altLang="es-CO"/>
              <a:t> or </a:t>
            </a:r>
            <a:br>
              <a:rPr lang="en-US" altLang="es-CO"/>
            </a:br>
            <a:r>
              <a:rPr lang="en-US" altLang="es-CO" i="1"/>
              <a:t>to feel</a:t>
            </a:r>
            <a:r>
              <a:rPr lang="en-US" altLang="es-CO"/>
              <a:t>.</a:t>
            </a:r>
          </a:p>
        </p:txBody>
      </p:sp>
      <p:pic>
        <p:nvPicPr>
          <p:cNvPr id="6149" name="Picture 6">
            <a:extLst>
              <a:ext uri="{FF2B5EF4-FFF2-40B4-BE49-F238E27FC236}">
                <a16:creationId xmlns:a16="http://schemas.microsoft.com/office/drawing/2014/main" id="{A211D406-B621-4910-B285-C45B1E760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191941"/>
            <a:ext cx="5486400" cy="203715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11</a:t>
            </a:r>
            <a:r>
              <a:rPr lang="en-US" baseline="30000" dirty="0"/>
              <a:t>th</a:t>
            </a:r>
            <a:r>
              <a:rPr lang="en-US" dirty="0"/>
              <a:t> </a:t>
            </a:r>
            <a:r>
              <a:rPr lang="en-US" dirty="0" err="1"/>
              <a:t>Français</a:t>
            </a:r>
            <a:r>
              <a:rPr lang="en-US" dirty="0"/>
              <a:t> B</a:t>
            </a:r>
            <a:endParaRPr lang="en-US" baseline="30000" dirty="0"/>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D’accord</a:t>
            </a:r>
            <a:r>
              <a:rPr lang="en-US" dirty="0"/>
              <a:t> 3</a:t>
            </a:r>
            <a:endParaRPr dirty="0"/>
          </a:p>
        </p:txBody>
      </p:sp>
      <p:pic>
        <p:nvPicPr>
          <p:cNvPr id="6146" name="Picture 2">
            <a:extLst>
              <a:ext uri="{FF2B5EF4-FFF2-40B4-BE49-F238E27FC236}">
                <a16:creationId xmlns:a16="http://schemas.microsoft.com/office/drawing/2014/main" id="{D9D73235-714F-4955-A25A-18F3D799E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3118" y="1489841"/>
            <a:ext cx="159067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0007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D44832CC-4C92-4E0B-9365-3C9CE22DAFEA}"/>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A7CE4AD6-44A9-4C53-AFB9-74381D08AA84}"/>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0A2773A2-0320-4BB8-B6F2-DE069D12B902}" type="slidenum">
              <a:rPr lang="en-US" altLang="es-CO" sz="750">
                <a:solidFill>
                  <a:srgbClr val="000000"/>
                </a:solidFill>
              </a:rPr>
              <a:pPr/>
              <a:t>90</a:t>
            </a:fld>
            <a:endParaRPr lang="en-US" altLang="es-CO" sz="750">
              <a:solidFill>
                <a:srgbClr val="000000"/>
              </a:solidFill>
            </a:endParaRPr>
          </a:p>
        </p:txBody>
      </p:sp>
      <p:pic>
        <p:nvPicPr>
          <p:cNvPr id="7172" name="Picture 1">
            <a:extLst>
              <a:ext uri="{FF2B5EF4-FFF2-40B4-BE49-F238E27FC236}">
                <a16:creationId xmlns:a16="http://schemas.microsoft.com/office/drawing/2014/main" id="{37474AEC-4E7F-46AC-BB10-E92FCEEAC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3" y="1028700"/>
            <a:ext cx="3604022"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1501BB9C-AC10-4F98-92A2-85C87D760C16}"/>
              </a:ext>
            </a:extLst>
          </p:cNvPr>
          <p:cNvSpPr>
            <a:spLocks noGrp="1"/>
          </p:cNvSpPr>
          <p:nvPr>
            <p:ph type="ftr" sz="quarter" idx="10"/>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B75BF95D-F8AF-4CA3-A02B-C7E50ACD48A6}"/>
              </a:ext>
            </a:extLst>
          </p:cNvPr>
          <p:cNvSpPr>
            <a:spLocks noGrp="1"/>
          </p:cNvSpPr>
          <p:nvPr>
            <p:ph type="sldNum" sz="quarter" idx="11"/>
          </p:nvPr>
        </p:nvSpPr>
        <p:spPr>
          <a:noFill/>
        </p:spPr>
        <p:txBody>
          <a:bodyPr/>
          <a:lstStyle>
            <a:lvl1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1pPr>
            <a:lvl2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2pPr>
            <a:lvl3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3pPr>
            <a:lvl4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4pPr>
            <a:lvl5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2B.1-</a:t>
            </a:r>
            <a:fld id="{0692F78E-B4B8-433A-B3AE-FD448194E239}" type="slidenum">
              <a:rPr lang="en-US" altLang="es-CO" sz="750">
                <a:solidFill>
                  <a:srgbClr val="000000"/>
                </a:solidFill>
              </a:rPr>
              <a:pPr/>
              <a:t>91</a:t>
            </a:fld>
            <a:endParaRPr lang="en-US" altLang="es-CO" sz="750">
              <a:solidFill>
                <a:srgbClr val="000000"/>
              </a:solidFill>
            </a:endParaRPr>
          </a:p>
        </p:txBody>
      </p:sp>
      <p:sp>
        <p:nvSpPr>
          <p:cNvPr id="8196" name="Rectangle 1">
            <a:extLst>
              <a:ext uri="{FF2B5EF4-FFF2-40B4-BE49-F238E27FC236}">
                <a16:creationId xmlns:a16="http://schemas.microsoft.com/office/drawing/2014/main" id="{C1FC4DF7-27A4-4ED4-B9BD-2189BB123B3B}"/>
              </a:ext>
            </a:extLst>
          </p:cNvPr>
          <p:cNvSpPr>
            <a:spLocks noGrp="1" noChangeArrowheads="1"/>
          </p:cNvSpPr>
          <p:nvPr>
            <p:ph type="body" idx="4294967295"/>
          </p:nvPr>
        </p:nvSpPr>
        <p:spPr>
          <a:xfrm>
            <a:off x="1543050" y="1412082"/>
            <a:ext cx="6057900" cy="916781"/>
          </a:xfrm>
        </p:spPr>
        <p:txBody>
          <a:bodyPr>
            <a:normAutofit fontScale="85000" lnSpcReduction="10000"/>
          </a:bodyPr>
          <a:lstStyle/>
          <a:p>
            <a:pPr marL="0" indent="0">
              <a:tabLst>
                <a:tab pos="257175" algn="l"/>
                <a:tab pos="341710" algn="l"/>
                <a:tab pos="684610" algn="l"/>
                <a:tab pos="1027510" algn="l"/>
                <a:tab pos="1370410" algn="l"/>
                <a:tab pos="1713310" algn="l"/>
                <a:tab pos="2056210" algn="l"/>
                <a:tab pos="2399110" algn="l"/>
                <a:tab pos="2742010" algn="l"/>
                <a:tab pos="3084910" algn="l"/>
                <a:tab pos="3427810" algn="l"/>
                <a:tab pos="3770710" algn="l"/>
                <a:tab pos="4113610" algn="l"/>
                <a:tab pos="4456510" algn="l"/>
                <a:tab pos="4799410" algn="l"/>
                <a:tab pos="5142310" algn="l"/>
                <a:tab pos="5485210" algn="l"/>
                <a:tab pos="5828110" algn="l"/>
                <a:tab pos="6171010" algn="l"/>
                <a:tab pos="6513910" algn="l"/>
                <a:tab pos="6856810" algn="l"/>
              </a:tabLst>
            </a:pPr>
            <a:r>
              <a:rPr lang="en-US" altLang="es-CO"/>
              <a:t>The expressions </a:t>
            </a:r>
            <a:r>
              <a:rPr lang="en-US" altLang="es-CO" b="1">
                <a:solidFill>
                  <a:srgbClr val="2483C8"/>
                </a:solidFill>
              </a:rPr>
              <a:t>avoir besoin de</a:t>
            </a:r>
            <a:r>
              <a:rPr lang="en-US" altLang="es-CO"/>
              <a:t>, </a:t>
            </a:r>
            <a:r>
              <a:rPr lang="en-US" altLang="es-CO" b="1">
                <a:solidFill>
                  <a:srgbClr val="2483C8"/>
                </a:solidFill>
              </a:rPr>
              <a:t>avoir honte de</a:t>
            </a:r>
            <a:r>
              <a:rPr lang="en-US" altLang="es-CO"/>
              <a:t>, </a:t>
            </a:r>
            <a:r>
              <a:rPr lang="en-US" altLang="es-CO" b="1">
                <a:solidFill>
                  <a:srgbClr val="2483C8"/>
                </a:solidFill>
              </a:rPr>
              <a:t>avoir peur de</a:t>
            </a:r>
            <a:r>
              <a:rPr lang="en-US" altLang="es-CO"/>
              <a:t>, and </a:t>
            </a:r>
            <a:r>
              <a:rPr lang="en-US" altLang="es-CO" b="1">
                <a:solidFill>
                  <a:srgbClr val="2483C8"/>
                </a:solidFill>
              </a:rPr>
              <a:t>avoir envie de</a:t>
            </a:r>
            <a:r>
              <a:rPr lang="en-US" altLang="es-CO"/>
              <a:t> can be followed by either a noun or a verb. </a:t>
            </a:r>
          </a:p>
        </p:txBody>
      </p:sp>
      <p:pic>
        <p:nvPicPr>
          <p:cNvPr id="8197" name="Picture 7">
            <a:extLst>
              <a:ext uri="{FF2B5EF4-FFF2-40B4-BE49-F238E27FC236}">
                <a16:creationId xmlns:a16="http://schemas.microsoft.com/office/drawing/2014/main" id="{0D5AF7E6-D37D-4045-92AD-B91A97E9A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82466"/>
            <a:ext cx="5543550" cy="1047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lvl="0"/>
            <a:r>
              <a:rPr lang="en-US" dirty="0" err="1"/>
              <a:t>Français</a:t>
            </a:r>
            <a:r>
              <a:rPr lang="en-US" dirty="0"/>
              <a:t> B</a:t>
            </a:r>
            <a:endParaRPr dirty="0"/>
          </a:p>
        </p:txBody>
      </p:sp>
      <p:sp>
        <p:nvSpPr>
          <p:cNvPr id="87" name="Google Shape;87;p16"/>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indent="0"/>
            <a:r>
              <a:rPr lang="en-US" dirty="0"/>
              <a:t>9</a:t>
            </a:r>
            <a:r>
              <a:rPr lang="en-US" baseline="30000" dirty="0"/>
              <a:t>th</a:t>
            </a:r>
            <a:r>
              <a:rPr lang="en-US" dirty="0"/>
              <a:t> French PRE IB</a:t>
            </a:r>
            <a:r>
              <a:rPr lang="en-US" baseline="30000" dirty="0"/>
              <a:t> </a:t>
            </a:r>
          </a:p>
          <a:p>
            <a:pPr marL="0" lvl="0" indent="0" algn="ctr" rtl="0">
              <a:spcBef>
                <a:spcPts val="0"/>
              </a:spcBef>
              <a:spcAft>
                <a:spcPts val="0"/>
              </a:spcAft>
              <a:buNone/>
            </a:pPr>
            <a:endParaRPr dirty="0"/>
          </a:p>
        </p:txBody>
      </p:sp>
      <p:sp>
        <p:nvSpPr>
          <p:cNvPr id="88" name="Google Shape;88;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err="1"/>
              <a:t>Espaces</a:t>
            </a:r>
            <a:r>
              <a:rPr lang="en-US" dirty="0"/>
              <a:t>: Lesson 2B.2</a:t>
            </a:r>
          </a:p>
          <a:p>
            <a:pPr marL="0" lvl="0" indent="0" algn="l" rtl="0">
              <a:spcBef>
                <a:spcPts val="0"/>
              </a:spcBef>
              <a:spcAft>
                <a:spcPts val="1200"/>
              </a:spcAft>
              <a:buNone/>
            </a:pPr>
            <a:r>
              <a:rPr lang="en-US" dirty="0"/>
              <a:t>	      </a:t>
            </a:r>
            <a:r>
              <a:rPr lang="en-US" sz="2000" b="1" dirty="0">
                <a:solidFill>
                  <a:srgbClr val="002060"/>
                </a:solidFill>
                <a:latin typeface="Papyrus" panose="03070502060502030205" pitchFamily="66" charset="0"/>
              </a:rPr>
              <a:t>Une </a:t>
            </a:r>
            <a:r>
              <a:rPr lang="en-US" sz="2000" b="1" dirty="0" err="1">
                <a:solidFill>
                  <a:srgbClr val="002060"/>
                </a:solidFill>
                <a:latin typeface="Papyrus" panose="03070502060502030205" pitchFamily="66" charset="0"/>
              </a:rPr>
              <a:t>semaine</a:t>
            </a:r>
            <a:r>
              <a:rPr lang="en-US" sz="2000" b="1" dirty="0">
                <a:solidFill>
                  <a:srgbClr val="002060"/>
                </a:solidFill>
                <a:latin typeface="Papyrus" panose="03070502060502030205" pitchFamily="66" charset="0"/>
              </a:rPr>
              <a:t> à la fac</a:t>
            </a:r>
            <a:endParaRPr b="1" dirty="0">
              <a:solidFill>
                <a:srgbClr val="002060"/>
              </a:solidFill>
              <a:latin typeface="Papyrus" panose="03070502060502030205" pitchFamily="66" charset="0"/>
            </a:endParaRPr>
          </a:p>
        </p:txBody>
      </p:sp>
      <p:pic>
        <p:nvPicPr>
          <p:cNvPr id="3" name="Picture 2">
            <a:extLst>
              <a:ext uri="{FF2B5EF4-FFF2-40B4-BE49-F238E27FC236}">
                <a16:creationId xmlns:a16="http://schemas.microsoft.com/office/drawing/2014/main" id="{61794F93-A1D3-4439-A391-296DB40279D8}"/>
              </a:ext>
            </a:extLst>
          </p:cNvPr>
          <p:cNvPicPr>
            <a:picLocks noChangeAspect="1"/>
          </p:cNvPicPr>
          <p:nvPr/>
        </p:nvPicPr>
        <p:blipFill>
          <a:blip r:embed="rId3"/>
          <a:stretch>
            <a:fillRect/>
          </a:stretch>
        </p:blipFill>
        <p:spPr>
          <a:xfrm>
            <a:off x="5184824" y="1680593"/>
            <a:ext cx="3137140" cy="3090374"/>
          </a:xfrm>
          <a:prstGeom prst="rect">
            <a:avLst/>
          </a:prstGeom>
        </p:spPr>
      </p:pic>
      <p:pic>
        <p:nvPicPr>
          <p:cNvPr id="7" name="Picture 6">
            <a:extLst>
              <a:ext uri="{FF2B5EF4-FFF2-40B4-BE49-F238E27FC236}">
                <a16:creationId xmlns:a16="http://schemas.microsoft.com/office/drawing/2014/main" id="{AE684C22-4318-4113-A8B2-2B074D0E4A59}"/>
              </a:ext>
            </a:extLst>
          </p:cNvPr>
          <p:cNvPicPr>
            <a:picLocks noChangeAspect="1"/>
          </p:cNvPicPr>
          <p:nvPr/>
        </p:nvPicPr>
        <p:blipFill>
          <a:blip r:embed="rId4"/>
          <a:stretch>
            <a:fillRect/>
          </a:stretch>
        </p:blipFill>
        <p:spPr>
          <a:xfrm>
            <a:off x="265500" y="71140"/>
            <a:ext cx="1295404" cy="1675800"/>
          </a:xfrm>
          <a:prstGeom prst="rect">
            <a:avLst/>
          </a:prstGeom>
        </p:spPr>
      </p:pic>
    </p:spTree>
    <p:extLst>
      <p:ext uri="{BB962C8B-B14F-4D97-AF65-F5344CB8AC3E}">
        <p14:creationId xmlns:p14="http://schemas.microsoft.com/office/powerpoint/2010/main" val="33344024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928ED0C6-E050-45E2-BE12-77FCBFFC34D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3075" name="Slide Number Placeholder 4">
            <a:extLst>
              <a:ext uri="{FF2B5EF4-FFF2-40B4-BE49-F238E27FC236}">
                <a16:creationId xmlns:a16="http://schemas.microsoft.com/office/drawing/2014/main" id="{DD16B00D-1A67-4C64-B0EF-1E41B1D07F3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BAB95696-203B-4882-AC45-C42FD34B982B}" type="slidenum">
              <a:rPr lang="en-US" altLang="es-CO" sz="750">
                <a:solidFill>
                  <a:srgbClr val="000000"/>
                </a:solidFill>
              </a:rPr>
              <a:pPr/>
              <a:t>93</a:t>
            </a:fld>
            <a:endParaRPr lang="en-US" altLang="es-CO" sz="750">
              <a:solidFill>
                <a:srgbClr val="000000"/>
              </a:solidFill>
            </a:endParaRPr>
          </a:p>
        </p:txBody>
      </p:sp>
      <p:sp>
        <p:nvSpPr>
          <p:cNvPr id="3073" name="Rectangle 1">
            <a:extLst>
              <a:ext uri="{FF2B5EF4-FFF2-40B4-BE49-F238E27FC236}">
                <a16:creationId xmlns:a16="http://schemas.microsoft.com/office/drawing/2014/main" id="{D336B352-A0E1-4714-BC53-C2244381A550}"/>
              </a:ext>
            </a:extLst>
          </p:cNvPr>
          <p:cNvSpPr>
            <a:spLocks noGrp="1" noChangeArrowheads="1"/>
          </p:cNvSpPr>
          <p:nvPr>
            <p:ph type="body"/>
          </p:nvPr>
        </p:nvSpPr>
        <p:spPr>
          <a:xfrm>
            <a:off x="1714500" y="1281113"/>
            <a:ext cx="6057900" cy="1088231"/>
          </a:xfrm>
        </p:spPr>
        <p:txBody>
          <a:bodyPr anchor="t">
            <a:normAutofit fontScale="77500" lnSpcReduction="20000"/>
          </a:bodyPr>
          <a:lstStyle/>
          <a:p>
            <a:pPr>
              <a:spcBef>
                <a:spcPts val="450"/>
              </a:spcBef>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solidFill>
                  <a:srgbClr val="FF8000"/>
                </a:solidFill>
              </a:rPr>
              <a:t>Point de </a:t>
            </a:r>
            <a:r>
              <a:rPr lang="en-US" sz="1800" dirty="0" err="1">
                <a:solidFill>
                  <a:srgbClr val="FF8000"/>
                </a:solidFill>
              </a:rPr>
              <a:t>départ</a:t>
            </a:r>
            <a:endParaRPr lang="en-US" sz="1800" dirty="0">
              <a:solidFill>
                <a:srgbClr val="FF8000"/>
              </a:solidFill>
            </a:endParaRPr>
          </a:p>
          <a:p>
            <a:pPr>
              <a:lnSpc>
                <a:spcPct val="95000"/>
              </a:lnSpc>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Use the verb </a:t>
            </a:r>
            <a:r>
              <a:rPr lang="en-US" sz="1800" dirty="0" err="1">
                <a:solidFill>
                  <a:srgbClr val="2483C8"/>
                </a:solidFill>
              </a:rPr>
              <a:t>être</a:t>
            </a:r>
            <a:r>
              <a:rPr lang="en-US" sz="1800" dirty="0"/>
              <a:t> with numbers to tell time. </a:t>
            </a:r>
          </a:p>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There are two ways to ask what time it is.</a:t>
            </a:r>
          </a:p>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endParaRPr lang="en-US" sz="1800" dirty="0"/>
          </a:p>
        </p:txBody>
      </p:sp>
      <p:pic>
        <p:nvPicPr>
          <p:cNvPr id="3077" name="Picture 1" descr="Screen Clipping">
            <a:extLst>
              <a:ext uri="{FF2B5EF4-FFF2-40B4-BE49-F238E27FC236}">
                <a16:creationId xmlns:a16="http://schemas.microsoft.com/office/drawing/2014/main" id="{F443ACFE-56C8-44C0-AAF5-AAD24F0E9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1" y="2514600"/>
            <a:ext cx="561379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928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B63768A1-BAD9-49F4-BD63-0817912E6F07}"/>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4099" name="Slide Number Placeholder 4">
            <a:extLst>
              <a:ext uri="{FF2B5EF4-FFF2-40B4-BE49-F238E27FC236}">
                <a16:creationId xmlns:a16="http://schemas.microsoft.com/office/drawing/2014/main" id="{1E689148-1BB2-4F6B-BB23-F33DF8E6C4E8}"/>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3004A51C-8DC1-4715-BFC8-C7A374DF6DD4}" type="slidenum">
              <a:rPr lang="en-US" altLang="es-CO" sz="750">
                <a:solidFill>
                  <a:srgbClr val="000000"/>
                </a:solidFill>
              </a:rPr>
              <a:pPr/>
              <a:t>94</a:t>
            </a:fld>
            <a:endParaRPr lang="en-US" altLang="es-CO" sz="750">
              <a:solidFill>
                <a:srgbClr val="000000"/>
              </a:solidFill>
            </a:endParaRPr>
          </a:p>
        </p:txBody>
      </p:sp>
      <p:sp>
        <p:nvSpPr>
          <p:cNvPr id="4100" name="Rectangle 1">
            <a:extLst>
              <a:ext uri="{FF2B5EF4-FFF2-40B4-BE49-F238E27FC236}">
                <a16:creationId xmlns:a16="http://schemas.microsoft.com/office/drawing/2014/main" id="{FEE548E0-3AB5-4982-8D43-0C98383ADD41}"/>
              </a:ext>
            </a:extLst>
          </p:cNvPr>
          <p:cNvSpPr txBox="1">
            <a:spLocks noChangeArrowheads="1"/>
          </p:cNvSpPr>
          <p:nvPr/>
        </p:nvSpPr>
        <p:spPr bwMode="auto">
          <a:xfrm>
            <a:off x="1714500" y="1281112"/>
            <a:ext cx="6057900" cy="66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spcBef>
                <a:spcPts val="1688"/>
              </a:spcBef>
              <a:spcAft>
                <a:spcPts val="563"/>
              </a:spcAft>
            </a:pPr>
            <a:r>
              <a:rPr lang="en-US" altLang="es-CO" sz="1800">
                <a:solidFill>
                  <a:srgbClr val="000000"/>
                </a:solidFill>
              </a:rPr>
              <a:t>Use </a:t>
            </a:r>
            <a:r>
              <a:rPr lang="en-US" altLang="es-CO" sz="1800" b="1">
                <a:solidFill>
                  <a:srgbClr val="2483C8"/>
                </a:solidFill>
              </a:rPr>
              <a:t>heures</a:t>
            </a:r>
            <a:r>
              <a:rPr lang="en-US" altLang="es-CO" sz="1800">
                <a:solidFill>
                  <a:srgbClr val="000000"/>
                </a:solidFill>
              </a:rPr>
              <a:t> by itself to express time on the hour. Use </a:t>
            </a:r>
            <a:r>
              <a:rPr lang="en-US" altLang="es-CO" sz="1800" b="1">
                <a:solidFill>
                  <a:srgbClr val="2483C8"/>
                </a:solidFill>
              </a:rPr>
              <a:t>une heure</a:t>
            </a:r>
            <a:r>
              <a:rPr lang="en-US" altLang="es-CO" sz="1800">
                <a:solidFill>
                  <a:srgbClr val="000000"/>
                </a:solidFill>
              </a:rPr>
              <a:t> for one o’clock. </a:t>
            </a:r>
          </a:p>
        </p:txBody>
      </p:sp>
      <p:pic>
        <p:nvPicPr>
          <p:cNvPr id="4101" name="Picture 2">
            <a:extLst>
              <a:ext uri="{FF2B5EF4-FFF2-40B4-BE49-F238E27FC236}">
                <a16:creationId xmlns:a16="http://schemas.microsoft.com/office/drawing/2014/main" id="{B0152962-BD23-4A99-A08E-5BB0E47DE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8710" y="1995488"/>
            <a:ext cx="3049190" cy="128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E5617EEE-ED59-4A74-876D-94A4A0E42E30}"/>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5123" name="Slide Number Placeholder 4">
            <a:extLst>
              <a:ext uri="{FF2B5EF4-FFF2-40B4-BE49-F238E27FC236}">
                <a16:creationId xmlns:a16="http://schemas.microsoft.com/office/drawing/2014/main" id="{107818F5-4E51-42D0-84A0-5F5C27DA0356}"/>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D5B9D452-524C-417E-AFB4-7771A0BB30CB}" type="slidenum">
              <a:rPr lang="en-US" altLang="es-CO" sz="750">
                <a:solidFill>
                  <a:srgbClr val="000000"/>
                </a:solidFill>
              </a:rPr>
              <a:pPr/>
              <a:t>95</a:t>
            </a:fld>
            <a:endParaRPr lang="en-US" altLang="es-CO" sz="750">
              <a:solidFill>
                <a:srgbClr val="000000"/>
              </a:solidFill>
            </a:endParaRPr>
          </a:p>
        </p:txBody>
      </p:sp>
      <p:sp>
        <p:nvSpPr>
          <p:cNvPr id="4097" name="Rectangle 1">
            <a:extLst>
              <a:ext uri="{FF2B5EF4-FFF2-40B4-BE49-F238E27FC236}">
                <a16:creationId xmlns:a16="http://schemas.microsoft.com/office/drawing/2014/main" id="{F9569411-857A-4B05-8FCF-F71762BF4F39}"/>
              </a:ext>
            </a:extLst>
          </p:cNvPr>
          <p:cNvSpPr>
            <a:spLocks noGrp="1" noChangeArrowheads="1"/>
          </p:cNvSpPr>
          <p:nvPr>
            <p:ph type="body"/>
          </p:nvPr>
        </p:nvSpPr>
        <p:spPr>
          <a:xfrm>
            <a:off x="1543050" y="1495425"/>
            <a:ext cx="5429250" cy="1428750"/>
          </a:xfrm>
        </p:spPr>
        <p:txBody>
          <a:bodyPr anchor="t"/>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	Express time from the hour to the half-hour by stating the number of minutes it is past the hour.</a:t>
            </a:r>
          </a:p>
        </p:txBody>
      </p:sp>
      <p:pic>
        <p:nvPicPr>
          <p:cNvPr id="5125" name="Picture 2">
            <a:extLst>
              <a:ext uri="{FF2B5EF4-FFF2-40B4-BE49-F238E27FC236}">
                <a16:creationId xmlns:a16="http://schemas.microsoft.com/office/drawing/2014/main" id="{85446E18-6AB7-4C90-B2DF-D74B2BF7E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2181225"/>
            <a:ext cx="3933825" cy="1933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17F4B6D4-095A-43A9-AA50-1D2F35E4435F}"/>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6147" name="Slide Number Placeholder 4">
            <a:extLst>
              <a:ext uri="{FF2B5EF4-FFF2-40B4-BE49-F238E27FC236}">
                <a16:creationId xmlns:a16="http://schemas.microsoft.com/office/drawing/2014/main" id="{8F7B7D1F-6AA8-4C2E-847E-9F8F535F9A0E}"/>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EC2AE1E5-10BA-46B0-84FB-8C4ED67FB970}" type="slidenum">
              <a:rPr lang="en-US" altLang="es-CO" sz="750">
                <a:solidFill>
                  <a:srgbClr val="000000"/>
                </a:solidFill>
              </a:rPr>
              <a:pPr/>
              <a:t>96</a:t>
            </a:fld>
            <a:endParaRPr lang="en-US" altLang="es-CO" sz="750">
              <a:solidFill>
                <a:srgbClr val="000000"/>
              </a:solidFill>
            </a:endParaRPr>
          </a:p>
        </p:txBody>
      </p:sp>
      <p:sp>
        <p:nvSpPr>
          <p:cNvPr id="5121" name="Rectangle 1">
            <a:extLst>
              <a:ext uri="{FF2B5EF4-FFF2-40B4-BE49-F238E27FC236}">
                <a16:creationId xmlns:a16="http://schemas.microsoft.com/office/drawing/2014/main" id="{0482DF70-7502-41E5-B093-9DB4C00D3599}"/>
              </a:ext>
            </a:extLst>
          </p:cNvPr>
          <p:cNvSpPr>
            <a:spLocks noGrp="1" noChangeArrowheads="1"/>
          </p:cNvSpPr>
          <p:nvPr>
            <p:ph type="body"/>
          </p:nvPr>
        </p:nvSpPr>
        <p:spPr>
          <a:xfrm>
            <a:off x="1543050" y="1345406"/>
            <a:ext cx="6057900" cy="1428750"/>
          </a:xfrm>
        </p:spPr>
        <p:txBody>
          <a:bodyPr anchor="t"/>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	Use </a:t>
            </a:r>
            <a:r>
              <a:rPr lang="en-US" sz="1800" dirty="0">
                <a:solidFill>
                  <a:srgbClr val="2483C8"/>
                </a:solidFill>
              </a:rPr>
              <a:t>et quart</a:t>
            </a:r>
            <a:r>
              <a:rPr lang="en-US" sz="1800" dirty="0"/>
              <a:t> to say that it is fifteen minutes past the hour. Use </a:t>
            </a:r>
            <a:r>
              <a:rPr lang="en-US" sz="1800" dirty="0">
                <a:solidFill>
                  <a:srgbClr val="2483C8"/>
                </a:solidFill>
              </a:rPr>
              <a:t>et </a:t>
            </a:r>
            <a:r>
              <a:rPr lang="en-US" sz="1800" dirty="0" err="1">
                <a:solidFill>
                  <a:srgbClr val="2483C8"/>
                </a:solidFill>
              </a:rPr>
              <a:t>demie</a:t>
            </a:r>
            <a:r>
              <a:rPr lang="en-US" sz="1800" dirty="0"/>
              <a:t> to say that it is thirty minutes past the hour. </a:t>
            </a:r>
          </a:p>
        </p:txBody>
      </p:sp>
      <p:pic>
        <p:nvPicPr>
          <p:cNvPr id="6149" name="Picture 2">
            <a:extLst>
              <a:ext uri="{FF2B5EF4-FFF2-40B4-BE49-F238E27FC236}">
                <a16:creationId xmlns:a16="http://schemas.microsoft.com/office/drawing/2014/main" id="{7D35AF21-1928-49D2-8246-BA5A9C6B6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1" y="2202657"/>
            <a:ext cx="4279106" cy="1740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B8A4AE75-428D-465E-ACD5-250D1E763BC8}"/>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7171" name="Slide Number Placeholder 4">
            <a:extLst>
              <a:ext uri="{FF2B5EF4-FFF2-40B4-BE49-F238E27FC236}">
                <a16:creationId xmlns:a16="http://schemas.microsoft.com/office/drawing/2014/main" id="{30350E91-E952-415F-8ECC-E613757B8D7E}"/>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5F62AD10-68D5-4584-A57F-21A8B35245CA}" type="slidenum">
              <a:rPr lang="en-US" altLang="es-CO" sz="750">
                <a:solidFill>
                  <a:srgbClr val="000000"/>
                </a:solidFill>
              </a:rPr>
              <a:pPr/>
              <a:t>97</a:t>
            </a:fld>
            <a:endParaRPr lang="en-US" altLang="es-CO" sz="750">
              <a:solidFill>
                <a:srgbClr val="000000"/>
              </a:solidFill>
            </a:endParaRPr>
          </a:p>
        </p:txBody>
      </p:sp>
      <p:sp>
        <p:nvSpPr>
          <p:cNvPr id="6145" name="Rectangle 1">
            <a:extLst>
              <a:ext uri="{FF2B5EF4-FFF2-40B4-BE49-F238E27FC236}">
                <a16:creationId xmlns:a16="http://schemas.microsoft.com/office/drawing/2014/main" id="{FE7B1683-B4A5-4BEF-AC93-1204545F789C}"/>
              </a:ext>
            </a:extLst>
          </p:cNvPr>
          <p:cNvSpPr>
            <a:spLocks noGrp="1" noChangeArrowheads="1"/>
          </p:cNvSpPr>
          <p:nvPr>
            <p:ph type="body"/>
          </p:nvPr>
        </p:nvSpPr>
        <p:spPr>
          <a:xfrm>
            <a:off x="1543050" y="1351360"/>
            <a:ext cx="6057900" cy="991790"/>
          </a:xfrm>
        </p:spPr>
        <p:txBody>
          <a:bodyPr anchor="t"/>
          <a:lstStyle/>
          <a:p>
            <a:pPr>
              <a:spcBef>
                <a:spcPts val="563"/>
              </a:spcBef>
              <a:spcAft>
                <a:spcPts val="563"/>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sz="1800" dirty="0"/>
              <a:t>	To express time from the half hour to the hour, subtract the number of minutes or the portion of an hour from the next hour.</a:t>
            </a:r>
          </a:p>
        </p:txBody>
      </p:sp>
      <p:pic>
        <p:nvPicPr>
          <p:cNvPr id="7173" name="Picture 2">
            <a:extLst>
              <a:ext uri="{FF2B5EF4-FFF2-40B4-BE49-F238E27FC236}">
                <a16:creationId xmlns:a16="http://schemas.microsoft.com/office/drawing/2014/main" id="{E803BC0B-EACB-4EA8-8EAE-0E68D2597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330053"/>
            <a:ext cx="4374356" cy="1384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a:extLst>
              <a:ext uri="{FF2B5EF4-FFF2-40B4-BE49-F238E27FC236}">
                <a16:creationId xmlns:a16="http://schemas.microsoft.com/office/drawing/2014/main" id="{2C9CDCD3-9D48-421A-8D3A-BD835AF92B33}"/>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8195" name="Slide Number Placeholder 4">
            <a:extLst>
              <a:ext uri="{FF2B5EF4-FFF2-40B4-BE49-F238E27FC236}">
                <a16:creationId xmlns:a16="http://schemas.microsoft.com/office/drawing/2014/main" id="{6B927657-448A-4075-BD38-6F408903AADF}"/>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FD5F7927-566E-4BCE-9548-CFAA584F0CBA}" type="slidenum">
              <a:rPr lang="en-US" altLang="es-CO" sz="750">
                <a:solidFill>
                  <a:srgbClr val="000000"/>
                </a:solidFill>
              </a:rPr>
              <a:pPr/>
              <a:t>98</a:t>
            </a:fld>
            <a:endParaRPr lang="en-US" altLang="es-CO" sz="750">
              <a:solidFill>
                <a:srgbClr val="000000"/>
              </a:solidFill>
            </a:endParaRPr>
          </a:p>
        </p:txBody>
      </p:sp>
      <p:sp>
        <p:nvSpPr>
          <p:cNvPr id="8196" name="Rectangle 1">
            <a:extLst>
              <a:ext uri="{FF2B5EF4-FFF2-40B4-BE49-F238E27FC236}">
                <a16:creationId xmlns:a16="http://schemas.microsoft.com/office/drawing/2014/main" id="{741951BF-6292-4A99-B5F1-35EE75A6013D}"/>
              </a:ext>
            </a:extLst>
          </p:cNvPr>
          <p:cNvSpPr txBox="1">
            <a:spLocks noChangeArrowheads="1"/>
          </p:cNvSpPr>
          <p:nvPr/>
        </p:nvSpPr>
        <p:spPr bwMode="auto">
          <a:xfrm>
            <a:off x="1543050" y="1351360"/>
            <a:ext cx="6057900" cy="2653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spcBef>
                <a:spcPts val="3375"/>
              </a:spcBef>
              <a:spcAft>
                <a:spcPts val="563"/>
              </a:spcAft>
            </a:pPr>
            <a:r>
              <a:rPr lang="en-US" altLang="es-CO" sz="1800">
                <a:solidFill>
                  <a:srgbClr val="000000"/>
                </a:solidFill>
              </a:rPr>
              <a:t>	To express at what time something happens, use the preposition </a:t>
            </a:r>
            <a:r>
              <a:rPr lang="en-US" altLang="es-CO" sz="1800" b="1">
                <a:solidFill>
                  <a:srgbClr val="2483C8"/>
                </a:solidFill>
              </a:rPr>
              <a:t>à</a:t>
            </a:r>
            <a:r>
              <a:rPr lang="en-US" altLang="es-CO" sz="1800">
                <a:solidFill>
                  <a:srgbClr val="000000"/>
                </a:solidFill>
              </a:rPr>
              <a:t>.</a:t>
            </a:r>
          </a:p>
        </p:txBody>
      </p:sp>
      <p:pic>
        <p:nvPicPr>
          <p:cNvPr id="8197" name="Picture 1" descr="Screen Clipping">
            <a:extLst>
              <a:ext uri="{FF2B5EF4-FFF2-40B4-BE49-F238E27FC236}">
                <a16:creationId xmlns:a16="http://schemas.microsoft.com/office/drawing/2014/main" id="{FE554908-8379-4017-AB6C-5C825AC7CC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0454" y="2057401"/>
            <a:ext cx="5703094"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A97951CC-358F-4334-8DCE-7169534B4C69}"/>
              </a:ext>
            </a:extLst>
          </p:cNvPr>
          <p:cNvSpPr>
            <a:spLocks noGrp="1"/>
          </p:cNvSpPr>
          <p:nvPr>
            <p:ph type="ftr" sz="quarter" idx="10"/>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 2019 by Vista Higher Learning, Inc. All rights reserved.</a:t>
            </a:r>
          </a:p>
        </p:txBody>
      </p:sp>
      <p:sp>
        <p:nvSpPr>
          <p:cNvPr id="9219" name="Slide Number Placeholder 4">
            <a:extLst>
              <a:ext uri="{FF2B5EF4-FFF2-40B4-BE49-F238E27FC236}">
                <a16:creationId xmlns:a16="http://schemas.microsoft.com/office/drawing/2014/main" id="{5FCD8B94-7896-4E16-AABD-ED56982211D7}"/>
              </a:ext>
            </a:extLst>
          </p:cNvPr>
          <p:cNvSpPr>
            <a:spLocks noGrp="1"/>
          </p:cNvSpPr>
          <p:nvPr>
            <p:ph type="sldNum" sz="quarter" idx="11"/>
          </p:nvPr>
        </p:nvSpPr>
        <p:spPr>
          <a:noFill/>
        </p:spPr>
        <p:txBody>
          <a:bodyPr/>
          <a:lstStyle>
            <a:lvl1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1pPr>
            <a:lvl2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2pPr>
            <a:lvl3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3pPr>
            <a:lvl4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4pPr>
            <a:lvl5pP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5pPr>
            <a:lvl6pPr marL="18859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6pPr>
            <a:lvl7pPr marL="22288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7pPr>
            <a:lvl8pPr marL="25717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8pPr>
            <a:lvl9pPr marL="2914650" indent="-171450" defTabSz="342900" eaLnBrk="0" fontAlgn="base" hangingPunct="0">
              <a:spcBef>
                <a:spcPct val="0"/>
              </a:spcBef>
              <a:spcAft>
                <a:spcPct val="0"/>
              </a:spcAft>
              <a:buClr>
                <a:srgbClr val="000000"/>
              </a:buClr>
              <a:buSzPct val="100000"/>
              <a:buFont typeface="Times New Roman" panose="02020603050405020304" pitchFamily="18" charse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panose="020B0604020202020204" pitchFamily="34" charset="0"/>
                <a:ea typeface="Arial Unicode MS" pitchFamily="34" charset="-128"/>
              </a:defRPr>
            </a:lvl9pPr>
          </a:lstStyle>
          <a:p>
            <a:r>
              <a:rPr lang="en-US" altLang="es-CO" sz="750">
                <a:solidFill>
                  <a:srgbClr val="000000"/>
                </a:solidFill>
              </a:rPr>
              <a:t>2B.2-</a:t>
            </a:r>
            <a:fld id="{FDF42B04-A362-4DDF-AF4C-7520583ED015}" type="slidenum">
              <a:rPr lang="en-US" altLang="es-CO" sz="750">
                <a:solidFill>
                  <a:srgbClr val="000000"/>
                </a:solidFill>
              </a:rPr>
              <a:pPr/>
              <a:t>99</a:t>
            </a:fld>
            <a:endParaRPr lang="en-US" altLang="es-CO" sz="750">
              <a:solidFill>
                <a:srgbClr val="000000"/>
              </a:solidFill>
            </a:endParaRPr>
          </a:p>
        </p:txBody>
      </p:sp>
      <p:sp>
        <p:nvSpPr>
          <p:cNvPr id="9220" name="Rectangle 1">
            <a:extLst>
              <a:ext uri="{FF2B5EF4-FFF2-40B4-BE49-F238E27FC236}">
                <a16:creationId xmlns:a16="http://schemas.microsoft.com/office/drawing/2014/main" id="{DF849EA3-B518-4456-A2F9-D0B420D71267}"/>
              </a:ext>
            </a:extLst>
          </p:cNvPr>
          <p:cNvSpPr txBox="1">
            <a:spLocks noChangeArrowheads="1"/>
          </p:cNvSpPr>
          <p:nvPr/>
        </p:nvSpPr>
        <p:spPr bwMode="auto">
          <a:xfrm>
            <a:off x="1543050" y="1351360"/>
            <a:ext cx="6057900" cy="877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anose="020B0604020202020204" pitchFamily="34" charset="0"/>
                <a:ea typeface="Arial Unicode MS" pitchFamily="34" charset="-128"/>
              </a:defRPr>
            </a:lvl9pPr>
          </a:lstStyle>
          <a:p>
            <a:pPr>
              <a:spcBef>
                <a:spcPts val="3375"/>
              </a:spcBef>
              <a:spcAft>
                <a:spcPts val="563"/>
              </a:spcAft>
            </a:pPr>
            <a:r>
              <a:rPr lang="en-US" altLang="es-CO" sz="1800">
                <a:solidFill>
                  <a:srgbClr val="000000"/>
                </a:solidFill>
              </a:rPr>
              <a:t>In French, the hour and minutes are separated by the letter </a:t>
            </a:r>
            <a:r>
              <a:rPr lang="en-US" altLang="es-CO" sz="1800" b="1">
                <a:solidFill>
                  <a:srgbClr val="2483C8"/>
                </a:solidFill>
              </a:rPr>
              <a:t>h</a:t>
            </a:r>
            <a:r>
              <a:rPr lang="en-US" altLang="es-CO" sz="1800">
                <a:solidFill>
                  <a:srgbClr val="000000"/>
                </a:solidFill>
              </a:rPr>
              <a:t>, which stands for </a:t>
            </a:r>
            <a:r>
              <a:rPr lang="en-US" altLang="es-CO" sz="1800" b="1">
                <a:solidFill>
                  <a:srgbClr val="2483C8"/>
                </a:solidFill>
              </a:rPr>
              <a:t>heure</a:t>
            </a:r>
            <a:r>
              <a:rPr lang="en-US" altLang="es-CO" sz="1800">
                <a:solidFill>
                  <a:srgbClr val="000000"/>
                </a:solidFill>
              </a:rPr>
              <a:t>, whereas in English a colon is used. </a:t>
            </a:r>
          </a:p>
        </p:txBody>
      </p:sp>
      <p:pic>
        <p:nvPicPr>
          <p:cNvPr id="9221" name="Picture 2">
            <a:extLst>
              <a:ext uri="{FF2B5EF4-FFF2-40B4-BE49-F238E27FC236}">
                <a16:creationId xmlns:a16="http://schemas.microsoft.com/office/drawing/2014/main" id="{4549C2B7-109E-4CFA-904E-4BC50747E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465785"/>
            <a:ext cx="5772150" cy="2809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63EDAAB89804CA5AFD21151834A97" ma:contentTypeVersion="14" ma:contentTypeDescription="Create a new document." ma:contentTypeScope="" ma:versionID="44c95081c35571b18fbf88a4a21c6d50">
  <xsd:schema xmlns:xsd="http://www.w3.org/2001/XMLSchema" xmlns:xs="http://www.w3.org/2001/XMLSchema" xmlns:p="http://schemas.microsoft.com/office/2006/metadata/properties" xmlns:ns3="8ad2b69e-f10b-4afd-973e-90d3dc0dec49" xmlns:ns4="386aad09-6f51-4e70-b75c-55f17c1d01d8" targetNamespace="http://schemas.microsoft.com/office/2006/metadata/properties" ma:root="true" ma:fieldsID="3a4712883737cd0fc29e6e248196f560" ns3:_="" ns4:_="">
    <xsd:import namespace="8ad2b69e-f10b-4afd-973e-90d3dc0dec49"/>
    <xsd:import namespace="386aad09-6f51-4e70-b75c-55f17c1d01d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d2b69e-f10b-4afd-973e-90d3dc0dec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6aad09-6f51-4e70-b75c-55f17c1d01d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2A9E54-BD3A-44A3-8021-5751E8516A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d2b69e-f10b-4afd-973e-90d3dc0dec49"/>
    <ds:schemaRef ds:uri="386aad09-6f51-4e70-b75c-55f17c1d01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7FB0F2-F60C-4325-B987-250F21562AB5}">
  <ds:schemaRefs>
    <ds:schemaRef ds:uri="http://schemas.microsoft.com/sharepoint/v3/contenttype/forms"/>
  </ds:schemaRefs>
</ds:datastoreItem>
</file>

<file path=customXml/itemProps3.xml><?xml version="1.0" encoding="utf-8"?>
<ds:datastoreItem xmlns:ds="http://schemas.openxmlformats.org/officeDocument/2006/customXml" ds:itemID="{D448D60C-603C-4009-B1DF-AEA7B8B2DE6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86aad09-6f51-4e70-b75c-55f17c1d01d8"/>
    <ds:schemaRef ds:uri="http://purl.org/dc/elements/1.1/"/>
    <ds:schemaRef ds:uri="http://schemas.microsoft.com/office/2006/metadata/properties"/>
    <ds:schemaRef ds:uri="8ad2b69e-f10b-4afd-973e-90d3dc0dec4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420</TotalTime>
  <Words>4967</Words>
  <Application>Microsoft Office PowerPoint</Application>
  <PresentationFormat>On-screen Show (16:9)</PresentationFormat>
  <Paragraphs>661</Paragraphs>
  <Slides>141</Slides>
  <Notes>130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141</vt:i4>
      </vt:variant>
    </vt:vector>
  </HeadingPairs>
  <TitlesOfParts>
    <vt:vector size="150" baseType="lpstr">
      <vt:lpstr>Arial</vt:lpstr>
      <vt:lpstr>Wingdings</vt:lpstr>
      <vt:lpstr>Open Sans</vt:lpstr>
      <vt:lpstr>Times New Roman</vt:lpstr>
      <vt:lpstr>Bradley Hand ITC</vt:lpstr>
      <vt:lpstr>Arial Unicode MS</vt:lpstr>
      <vt:lpstr>Papyrus</vt:lpstr>
      <vt:lpstr>PT Sans Narrow</vt:lpstr>
      <vt:lpstr>Tropic</vt:lpstr>
      <vt:lpstr>Bonjour!!</vt:lpstr>
      <vt:lpstr>PowerPoint Presentation</vt:lpstr>
      <vt:lpstr>PowerPoint Presentation</vt:lpstr>
      <vt:lpstr>PowerPoint Presentation</vt:lpstr>
      <vt:lpstr>Français B</vt:lpstr>
      <vt:lpstr>Français B</vt:lpstr>
      <vt:lpstr>Français B</vt:lpstr>
      <vt:lpstr>Français B</vt:lpstr>
      <vt:lpstr>Français B</vt:lpstr>
      <vt:lpstr>Français B</vt:lpstr>
      <vt:lpstr>Français B</vt:lpstr>
      <vt:lpstr>Français B</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PowerPoint Presentation</vt:lpstr>
      <vt:lpstr>PowerPoint Presentation</vt:lpstr>
      <vt:lpstr>PowerPoint Presentation</vt:lpstr>
      <vt:lpstr>Français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Français B</vt:lpstr>
      <vt:lpstr>From the Students</vt:lpstr>
      <vt:lpstr>What should you practice over the summer?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Bonjour!!</dc:title>
  <dc:creator>Rioux Betty</dc:creator>
  <cp:lastModifiedBy>Rioux Betty</cp:lastModifiedBy>
  <cp:revision>25</cp:revision>
  <dcterms:modified xsi:type="dcterms:W3CDTF">2022-05-11T18:19:08Z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0x01010096363EDAAB89804CA5AFD21151834A97</vt:lpwstr>
  </property>
</Properties>
</file>