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8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7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2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D8CE-79B1-4895-8BBE-09AF1B423D4D}" type="datetimeFigureOut">
              <a:rPr lang="en-US" smtClean="0"/>
              <a:t>8/2/22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B10C-76EC-4AC0-8EB4-3F1A7ADB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6FC3A38-C853-4A9A-B2D3-A6CD427F6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700E8E-1829-4070-BCBD-A7077202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30896"/>
              </p:ext>
            </p:extLst>
          </p:nvPr>
        </p:nvGraphicFramePr>
        <p:xfrm>
          <a:off x="1010873" y="1263090"/>
          <a:ext cx="5867400" cy="83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544516007"/>
                    </a:ext>
                  </a:extLst>
                </a:gridCol>
              </a:tblGrid>
              <a:tr h="3505905">
                <a:tc>
                  <a:txBody>
                    <a:bodyPr/>
                    <a:lstStyle/>
                    <a:p>
                      <a:pPr algn="ctr"/>
                      <a:endParaRPr lang="en-US" sz="2000" b="0" u="sng" kern="1200" dirty="0">
                        <a:solidFill>
                          <a:schemeClr val="tx1"/>
                        </a:solidFill>
                        <a:effectLst/>
                        <a:latin typeface="KG Neatly Printed" panose="020005060000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0" u="sng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Individual Supplies: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(Your child will need these everyday.)</a:t>
                      </a:r>
                    </a:p>
                    <a:p>
                      <a:pPr marL="285750" lvl="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Water Bottle (Labeled)</a:t>
                      </a:r>
                    </a:p>
                    <a:p>
                      <a:pPr marL="285750" lvl="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Bath size towel for Rest Time. (This will stay at school for the week and sent home on Fridays to be washed.)</a:t>
                      </a:r>
                    </a:p>
                    <a:p>
                      <a:pPr marL="285750" lvl="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Backpack </a:t>
                      </a:r>
                      <a:r>
                        <a:rPr 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without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 wheels</a:t>
                      </a:r>
                    </a:p>
                    <a:p>
                      <a:pPr marL="285750" lvl="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Headphones (Labeled)</a:t>
                      </a:r>
                    </a:p>
                    <a:p>
                      <a:pPr marL="285750" lvl="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Change of clothes to be left in backpack if needed.</a:t>
                      </a:r>
                    </a:p>
                    <a:p>
                      <a:pPr marL="285750" lvl="0" indent="-285750" algn="l">
                        <a:buFont typeface="Courier New" panose="02070309020205020404" pitchFamily="49" charset="0"/>
                        <a:buChar char="o"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KG Neatly Printed" panose="02000506000000020003" pitchFamily="2" charset="0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Courier New" panose="02070309020205020404" pitchFamily="49" charset="0"/>
                        <a:buChar char="o"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KG Neatly Printed" panose="02000506000000020003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halkboard" panose="03050602040202020205" pitchFamily="66" charset="77"/>
                          <a:ea typeface="+mn-ea"/>
                          <a:cs typeface="+mn-cs"/>
                        </a:rPr>
                        <a:t>Snack Donations</a:t>
                      </a:r>
                    </a:p>
                    <a:p>
                      <a:pPr algn="ctr"/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KG Neatly Printed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60833"/>
                  </a:ext>
                </a:extLst>
              </a:tr>
              <a:tr h="449728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Ideas, but not limited to: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KG Neatly Printed" panose="02000506000000020003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000" u="sng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Pantry items: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		                           </a:t>
                      </a:r>
                      <a:r>
                        <a:rPr lang="en-US" sz="2000" u="sng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Cold Items: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KG Neatly Printed" panose="02000506000000020003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Dry Cereal				Cheese Sticks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Goldfish Crackers			Yogurt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Crackers				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Gogurts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KG Neatly Printed" panose="02000506000000020003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Peanut Butter Crackers		Applesauce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Graham Crackers			Vegetables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Pretzels				Bananas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Animal Crackers			Oranges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Granola Bars				Apple Slices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Raisins or Dried Fruit	</a:t>
                      </a:r>
                      <a:r>
                        <a:rPr lang="en-US" sz="1530" kern="1200" dirty="0">
                          <a:solidFill>
                            <a:schemeClr val="dk1"/>
                          </a:solidFill>
                          <a:effectLst/>
                          <a:latin typeface="KG Neatly Printed" panose="02000506000000020003" pitchFamily="2" charset="0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607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B5492BC-3BC6-4882-9ED4-440C364553EE}"/>
              </a:ext>
            </a:extLst>
          </p:cNvPr>
          <p:cNvSpPr/>
          <p:nvPr/>
        </p:nvSpPr>
        <p:spPr>
          <a:xfrm>
            <a:off x="1606839" y="792125"/>
            <a:ext cx="4617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halkboard" panose="03050602040202020205" pitchFamily="66" charset="77"/>
              </a:rPr>
              <a:t>Kin</a:t>
            </a:r>
            <a:r>
              <a:rPr lang="en-US" sz="2800" b="1" dirty="0">
                <a:latin typeface="Chalkboard" panose="03050602040202020205" pitchFamily="66" charset="77"/>
              </a:rPr>
              <a:t>dergarten Supply List 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12DA4FFD-7414-4236-A1B4-AC250C3BD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9" y="1286365"/>
            <a:ext cx="641909" cy="1350619"/>
          </a:xfrm>
          <a:prstGeom prst="rect">
            <a:avLst/>
          </a:prstGeom>
        </p:spPr>
      </p:pic>
      <p:pic>
        <p:nvPicPr>
          <p:cNvPr id="1030" name="Picture 6" descr="Free Transparent Apple Cliparts, Download Free Transparent Apple Cliparts  png images, Free ClipArts on Clipart Library">
            <a:extLst>
              <a:ext uri="{FF2B5EF4-FFF2-40B4-BE49-F238E27FC236}">
                <a16:creationId xmlns:a16="http://schemas.microsoft.com/office/drawing/2014/main" id="{8FA3F92E-D543-4CBC-8D2A-B852034C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586">
            <a:off x="3644649" y="8293441"/>
            <a:ext cx="855038" cy="10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0EC7AD-0142-4BE6-8FD3-4D3E1C49B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144">
            <a:off x="6176097" y="3335679"/>
            <a:ext cx="393069" cy="18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41FD8F7-A6C3-4BC4-8A90-4945263A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" y="0"/>
            <a:ext cx="7772400" cy="1005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2A080F-9370-4EF4-BADD-17329AB40454}"/>
              </a:ext>
            </a:extLst>
          </p:cNvPr>
          <p:cNvSpPr/>
          <p:nvPr/>
        </p:nvSpPr>
        <p:spPr>
          <a:xfrm>
            <a:off x="817416" y="1253003"/>
            <a:ext cx="6165273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KG Red Hands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Kindergarten Wish List</a:t>
            </a:r>
            <a:endParaRPr lang="en-US" sz="2800" b="1" dirty="0">
              <a:latin typeface="KG Neatly Printed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KG Neatly Printed" panose="0200050600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Crayons, Scissors and Glue Sticks </a:t>
            </a:r>
          </a:p>
          <a:p>
            <a:pPr algn="ctr"/>
            <a:r>
              <a:rPr lang="en-US" sz="2800" b="1" dirty="0">
                <a:latin typeface="KG Neatly Printed" panose="0200050600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will be provided.</a:t>
            </a:r>
            <a:endParaRPr lang="en-US" sz="1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dirty="0">
                <a:latin typeface="Chalkduster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 Snacks 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Dixie Cups 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Paper Plates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Paper Bowls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Plastic Forks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Plastic Spoons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Napkins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Large Bags of White Rice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 of Kleenex 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Clorox Cleaning Wipes 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 Dough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Cotton Balls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 Sanitizer </a:t>
            </a:r>
            <a:endParaRPr lang="en-US" sz="2400" dirty="0"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latin typeface="KG Neatly Printed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Q-Tips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20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KG Neatly Printed" panose="0200050600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Coffee filters  (medium or large)</a:t>
            </a:r>
            <a:endParaRPr lang="en-US" sz="2400" dirty="0">
              <a:effectLst/>
              <a:latin typeface="KG Neatly Printed" panose="02000506000000020003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19931-30BD-4ECC-AABB-8AB16B995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088">
            <a:off x="5180596" y="2377772"/>
            <a:ext cx="1048507" cy="1688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A04AA-5359-4D17-8B7B-EAD2907C1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432">
            <a:off x="5231908" y="4723451"/>
            <a:ext cx="1115612" cy="1532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97297-170A-44C5-A290-6AEEC2989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144">
            <a:off x="5862483" y="6769365"/>
            <a:ext cx="535554" cy="25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7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1C6A0E18A1C419AC779B93391CDA4" ma:contentTypeVersion="14" ma:contentTypeDescription="Create a new document." ma:contentTypeScope="" ma:versionID="81dc16605f879f48f6b919cc5924e97a">
  <xsd:schema xmlns:xsd="http://www.w3.org/2001/XMLSchema" xmlns:xs="http://www.w3.org/2001/XMLSchema" xmlns:p="http://schemas.microsoft.com/office/2006/metadata/properties" xmlns:ns3="596c7be1-aa4d-4415-993b-e33ae0cf75ba" xmlns:ns4="57478795-7b8f-40da-ba8f-d9ff71fbe25b" targetNamespace="http://schemas.microsoft.com/office/2006/metadata/properties" ma:root="true" ma:fieldsID="ccb2117f5de340077911483996efc05c" ns3:_="" ns4:_="">
    <xsd:import namespace="596c7be1-aa4d-4415-993b-e33ae0cf75ba"/>
    <xsd:import namespace="57478795-7b8f-40da-ba8f-d9ff71fbe2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c7be1-aa4d-4415-993b-e33ae0cf75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78795-7b8f-40da-ba8f-d9ff71fbe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EC395-0AEB-4AF5-BCB1-E69790348E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96c7be1-aa4d-4415-993b-e33ae0cf75ba"/>
    <ds:schemaRef ds:uri="http://purl.org/dc/elements/1.1/"/>
    <ds:schemaRef ds:uri="http://schemas.microsoft.com/office/2006/metadata/properties"/>
    <ds:schemaRef ds:uri="57478795-7b8f-40da-ba8f-d9ff71fbe25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C3AFE4-D423-4F52-9F25-8B1681EF7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6c7be1-aa4d-4415-993b-e33ae0cf75ba"/>
    <ds:schemaRef ds:uri="57478795-7b8f-40da-ba8f-d9ff71fbe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AE0438-2DF6-4440-ABAA-CB8EB1175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194</Words>
  <Application>Microsoft Macintosh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Chalkboard</vt:lpstr>
      <vt:lpstr>Chalkduster</vt:lpstr>
      <vt:lpstr>Courier New</vt:lpstr>
      <vt:lpstr>KG Neatly Printed</vt:lpstr>
      <vt:lpstr>KG Red Hands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 Ashley</dc:creator>
  <cp:lastModifiedBy>Fuss Sue</cp:lastModifiedBy>
  <cp:revision>7</cp:revision>
  <cp:lastPrinted>2022-08-02T19:12:34Z</cp:lastPrinted>
  <dcterms:created xsi:type="dcterms:W3CDTF">2022-05-23T15:46:18Z</dcterms:created>
  <dcterms:modified xsi:type="dcterms:W3CDTF">2022-08-02T19:24:54Z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0x010100B751C6A0E18A1C419AC779B93391CDA4</vt:lpwstr>
  </property>
</Properties>
</file>