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3"/>
  </p:notesMasterIdLst>
  <p:sldIdLst>
    <p:sldId id="278" r:id="rId5"/>
    <p:sldId id="279" r:id="rId6"/>
    <p:sldId id="280" r:id="rId7"/>
    <p:sldId id="282" r:id="rId8"/>
    <p:sldId id="290" r:id="rId9"/>
    <p:sldId id="281" r:id="rId10"/>
    <p:sldId id="292" r:id="rId11"/>
    <p:sldId id="294" r:id="rId12"/>
    <p:sldId id="293" r:id="rId13"/>
    <p:sldId id="295" r:id="rId14"/>
    <p:sldId id="297" r:id="rId15"/>
    <p:sldId id="298" r:id="rId16"/>
    <p:sldId id="299" r:id="rId17"/>
    <p:sldId id="300" r:id="rId18"/>
    <p:sldId id="301" r:id="rId19"/>
    <p:sldId id="304" r:id="rId20"/>
    <p:sldId id="305" r:id="rId21"/>
    <p:sldId id="306" r:id="rId22"/>
    <p:sldId id="307" r:id="rId23"/>
    <p:sldId id="308" r:id="rId24"/>
    <p:sldId id="311" r:id="rId25"/>
    <p:sldId id="315" r:id="rId26"/>
    <p:sldId id="313" r:id="rId27"/>
    <p:sldId id="318" r:id="rId28"/>
    <p:sldId id="319" r:id="rId29"/>
    <p:sldId id="317" r:id="rId30"/>
    <p:sldId id="316" r:id="rId31"/>
    <p:sldId id="320" r:id="rId3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202C8F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1A0A1-85A0-423F-A0B5-41D5D07B6536}" v="33" dt="2023-09-14T17:45:50.402"/>
    <p1510:client id="{DD5FA6ED-52C3-E8B4-741D-BD38BA8985E0}" v="2" dt="2023-09-22T14:47:24.37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09" autoAdjust="0"/>
  </p:normalViewPr>
  <p:slideViewPr>
    <p:cSldViewPr snapToGrid="0" snapToObjects="1">
      <p:cViewPr varScale="1">
        <p:scale>
          <a:sx n="63" d="100"/>
          <a:sy n="63" d="100"/>
        </p:scale>
        <p:origin x="80" y="5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erson Taylor" userId="b860ee42-af3b-44f6-a979-2a1cb1cec64d" providerId="ADAL" clId="{2251A0A1-85A0-423F-A0B5-41D5D07B6536}"/>
    <pc:docChg chg="undo redo custSel addSld delSld modSld sldOrd">
      <pc:chgData name="Henderson Taylor" userId="b860ee42-af3b-44f6-a979-2a1cb1cec64d" providerId="ADAL" clId="{2251A0A1-85A0-423F-A0B5-41D5D07B6536}" dt="2023-09-14T21:27:32.565" v="426" actId="14100"/>
      <pc:docMkLst>
        <pc:docMk/>
      </pc:docMkLst>
      <pc:sldChg chg="del">
        <pc:chgData name="Henderson Taylor" userId="b860ee42-af3b-44f6-a979-2a1cb1cec64d" providerId="ADAL" clId="{2251A0A1-85A0-423F-A0B5-41D5D07B6536}" dt="2023-09-14T17:38:11.585" v="336" actId="47"/>
        <pc:sldMkLst>
          <pc:docMk/>
          <pc:sldMk cId="1860459911" sldId="296"/>
        </pc:sldMkLst>
      </pc:sldChg>
      <pc:sldChg chg="addSp delSp modSp mod">
        <pc:chgData name="Henderson Taylor" userId="b860ee42-af3b-44f6-a979-2a1cb1cec64d" providerId="ADAL" clId="{2251A0A1-85A0-423F-A0B5-41D5D07B6536}" dt="2023-09-14T14:13:49.897" v="49" actId="1076"/>
        <pc:sldMkLst>
          <pc:docMk/>
          <pc:sldMk cId="2330425851" sldId="301"/>
        </pc:sldMkLst>
        <pc:spChg chg="add del mod">
          <ac:chgData name="Henderson Taylor" userId="b860ee42-af3b-44f6-a979-2a1cb1cec64d" providerId="ADAL" clId="{2251A0A1-85A0-423F-A0B5-41D5D07B6536}" dt="2023-09-14T14:13:42.718" v="46"/>
          <ac:spMkLst>
            <pc:docMk/>
            <pc:sldMk cId="2330425851" sldId="301"/>
            <ac:spMk id="8" creationId="{A269D374-DDDC-43BE-8E06-0C141F1F0DC7}"/>
          </ac:spMkLst>
        </pc:spChg>
        <pc:spChg chg="add mod">
          <ac:chgData name="Henderson Taylor" userId="b860ee42-af3b-44f6-a979-2a1cb1cec64d" providerId="ADAL" clId="{2251A0A1-85A0-423F-A0B5-41D5D07B6536}" dt="2023-09-14T14:13:49.897" v="49" actId="1076"/>
          <ac:spMkLst>
            <pc:docMk/>
            <pc:sldMk cId="2330425851" sldId="301"/>
            <ac:spMk id="10" creationId="{B4AE5B61-504F-493D-9695-73EA40BD83BF}"/>
          </ac:spMkLst>
        </pc:spChg>
      </pc:sldChg>
      <pc:sldChg chg="addSp delSp modSp del mod">
        <pc:chgData name="Henderson Taylor" userId="b860ee42-af3b-44f6-a979-2a1cb1cec64d" providerId="ADAL" clId="{2251A0A1-85A0-423F-A0B5-41D5D07B6536}" dt="2023-09-14T17:38:40.113" v="339" actId="47"/>
        <pc:sldMkLst>
          <pc:docMk/>
          <pc:sldMk cId="920668514" sldId="302"/>
        </pc:sldMkLst>
        <pc:spChg chg="add del mod">
          <ac:chgData name="Henderson Taylor" userId="b860ee42-af3b-44f6-a979-2a1cb1cec64d" providerId="ADAL" clId="{2251A0A1-85A0-423F-A0B5-41D5D07B6536}" dt="2023-09-14T14:12:48.800" v="35"/>
          <ac:spMkLst>
            <pc:docMk/>
            <pc:sldMk cId="920668514" sldId="302"/>
            <ac:spMk id="8" creationId="{A2FCB0AC-B743-4AB5-885E-A70FDC024C87}"/>
          </ac:spMkLst>
        </pc:spChg>
        <pc:spChg chg="add mod">
          <ac:chgData name="Henderson Taylor" userId="b860ee42-af3b-44f6-a979-2a1cb1cec64d" providerId="ADAL" clId="{2251A0A1-85A0-423F-A0B5-41D5D07B6536}" dt="2023-09-14T14:12:53.603" v="38" actId="1076"/>
          <ac:spMkLst>
            <pc:docMk/>
            <pc:sldMk cId="920668514" sldId="302"/>
            <ac:spMk id="10" creationId="{B48BE7C7-EF4F-4F56-9AF5-DCE3E6F527B5}"/>
          </ac:spMkLst>
        </pc:spChg>
      </pc:sldChg>
      <pc:sldChg chg="modSp add del mod">
        <pc:chgData name="Henderson Taylor" userId="b860ee42-af3b-44f6-a979-2a1cb1cec64d" providerId="ADAL" clId="{2251A0A1-85A0-423F-A0B5-41D5D07B6536}" dt="2023-09-14T17:38:42.113" v="340" actId="47"/>
        <pc:sldMkLst>
          <pc:docMk/>
          <pc:sldMk cId="991103689" sldId="303"/>
        </pc:sldMkLst>
        <pc:spChg chg="mod">
          <ac:chgData name="Henderson Taylor" userId="b860ee42-af3b-44f6-a979-2a1cb1cec64d" providerId="ADAL" clId="{2251A0A1-85A0-423F-A0B5-41D5D07B6536}" dt="2023-09-14T14:46:46.219" v="333" actId="1076"/>
          <ac:spMkLst>
            <pc:docMk/>
            <pc:sldMk cId="991103689" sldId="303"/>
            <ac:spMk id="7" creationId="{680E22E4-7705-413E-B52C-90F76C41BC8D}"/>
          </ac:spMkLst>
        </pc:spChg>
      </pc:sldChg>
      <pc:sldChg chg="addSp modSp mod">
        <pc:chgData name="Henderson Taylor" userId="b860ee42-af3b-44f6-a979-2a1cb1cec64d" providerId="ADAL" clId="{2251A0A1-85A0-423F-A0B5-41D5D07B6536}" dt="2023-09-14T14:11:40.267" v="27" actId="1076"/>
        <pc:sldMkLst>
          <pc:docMk/>
          <pc:sldMk cId="2864725923" sldId="307"/>
        </pc:sldMkLst>
        <pc:spChg chg="add mod">
          <ac:chgData name="Henderson Taylor" userId="b860ee42-af3b-44f6-a979-2a1cb1cec64d" providerId="ADAL" clId="{2251A0A1-85A0-423F-A0B5-41D5D07B6536}" dt="2023-09-14T14:11:40.267" v="27" actId="1076"/>
          <ac:spMkLst>
            <pc:docMk/>
            <pc:sldMk cId="2864725923" sldId="307"/>
            <ac:spMk id="8" creationId="{04409DCE-4A5D-4ACF-9829-4CEA7F88102D}"/>
          </ac:spMkLst>
        </pc:spChg>
      </pc:sldChg>
      <pc:sldChg chg="addSp delSp modSp mod">
        <pc:chgData name="Henderson Taylor" userId="b860ee42-af3b-44f6-a979-2a1cb1cec64d" providerId="ADAL" clId="{2251A0A1-85A0-423F-A0B5-41D5D07B6536}" dt="2023-09-14T14:14:12.163" v="51" actId="1076"/>
        <pc:sldMkLst>
          <pc:docMk/>
          <pc:sldMk cId="3556907795" sldId="308"/>
        </pc:sldMkLst>
        <pc:spChg chg="mod">
          <ac:chgData name="Henderson Taylor" userId="b860ee42-af3b-44f6-a979-2a1cb1cec64d" providerId="ADAL" clId="{2251A0A1-85A0-423F-A0B5-41D5D07B6536}" dt="2023-09-14T14:14:08.063" v="50" actId="1076"/>
          <ac:spMkLst>
            <pc:docMk/>
            <pc:sldMk cId="3556907795" sldId="308"/>
            <ac:spMk id="7" creationId="{680E22E4-7705-413E-B52C-90F76C41BC8D}"/>
          </ac:spMkLst>
        </pc:spChg>
        <pc:spChg chg="add del mod">
          <ac:chgData name="Henderson Taylor" userId="b860ee42-af3b-44f6-a979-2a1cb1cec64d" providerId="ADAL" clId="{2251A0A1-85A0-423F-A0B5-41D5D07B6536}" dt="2023-09-14T14:10:45.093" v="17"/>
          <ac:spMkLst>
            <pc:docMk/>
            <pc:sldMk cId="3556907795" sldId="308"/>
            <ac:spMk id="8" creationId="{E2F28D33-7B8D-4219-B490-D74C8860F480}"/>
          </ac:spMkLst>
        </pc:spChg>
        <pc:spChg chg="add mod">
          <ac:chgData name="Henderson Taylor" userId="b860ee42-af3b-44f6-a979-2a1cb1cec64d" providerId="ADAL" clId="{2251A0A1-85A0-423F-A0B5-41D5D07B6536}" dt="2023-09-14T14:14:12.163" v="51" actId="1076"/>
          <ac:spMkLst>
            <pc:docMk/>
            <pc:sldMk cId="3556907795" sldId="308"/>
            <ac:spMk id="10" creationId="{6DBDDF89-FEF3-419B-AEC7-7FFE56C960C3}"/>
          </ac:spMkLst>
        </pc:spChg>
      </pc:sldChg>
      <pc:sldChg chg="del">
        <pc:chgData name="Henderson Taylor" userId="b860ee42-af3b-44f6-a979-2a1cb1cec64d" providerId="ADAL" clId="{2251A0A1-85A0-423F-A0B5-41D5D07B6536}" dt="2023-09-14T14:15:58.425" v="55" actId="47"/>
        <pc:sldMkLst>
          <pc:docMk/>
          <pc:sldMk cId="2305048215" sldId="309"/>
        </pc:sldMkLst>
      </pc:sldChg>
      <pc:sldChg chg="addSp delSp modSp add del mod">
        <pc:chgData name="Henderson Taylor" userId="b860ee42-af3b-44f6-a979-2a1cb1cec64d" providerId="ADAL" clId="{2251A0A1-85A0-423F-A0B5-41D5D07B6536}" dt="2023-09-14T14:30:09.792" v="75" actId="47"/>
        <pc:sldMkLst>
          <pc:docMk/>
          <pc:sldMk cId="4143558747" sldId="309"/>
        </pc:sldMkLst>
        <pc:spChg chg="del">
          <ac:chgData name="Henderson Taylor" userId="b860ee42-af3b-44f6-a979-2a1cb1cec64d" providerId="ADAL" clId="{2251A0A1-85A0-423F-A0B5-41D5D07B6536}" dt="2023-09-14T14:18:42.318" v="58" actId="478"/>
          <ac:spMkLst>
            <pc:docMk/>
            <pc:sldMk cId="4143558747" sldId="309"/>
            <ac:spMk id="7" creationId="{680E22E4-7705-413E-B52C-90F76C41BC8D}"/>
          </ac:spMkLst>
        </pc:spChg>
        <pc:spChg chg="del">
          <ac:chgData name="Henderson Taylor" userId="b860ee42-af3b-44f6-a979-2a1cb1cec64d" providerId="ADAL" clId="{2251A0A1-85A0-423F-A0B5-41D5D07B6536}" dt="2023-09-14T14:18:46.128" v="59" actId="478"/>
          <ac:spMkLst>
            <pc:docMk/>
            <pc:sldMk cId="4143558747" sldId="309"/>
            <ac:spMk id="10" creationId="{6DBDDF89-FEF3-419B-AEC7-7FFE56C960C3}"/>
          </ac:spMkLst>
        </pc:spChg>
        <pc:picChg chg="add mod">
          <ac:chgData name="Henderson Taylor" userId="b860ee42-af3b-44f6-a979-2a1cb1cec64d" providerId="ADAL" clId="{2251A0A1-85A0-423F-A0B5-41D5D07B6536}" dt="2023-09-14T14:19:12.354" v="64" actId="1076"/>
          <ac:picMkLst>
            <pc:docMk/>
            <pc:sldMk cId="4143558747" sldId="309"/>
            <ac:picMk id="3" creationId="{BE60A7C2-B0C1-4A4F-ABFF-25CA991DD72C}"/>
          </ac:picMkLst>
        </pc:picChg>
      </pc:sldChg>
      <pc:sldChg chg="addSp delSp modSp add mod ord">
        <pc:chgData name="Henderson Taylor" userId="b860ee42-af3b-44f6-a979-2a1cb1cec64d" providerId="ADAL" clId="{2251A0A1-85A0-423F-A0B5-41D5D07B6536}" dt="2023-09-14T14:34:37.996" v="86"/>
        <pc:sldMkLst>
          <pc:docMk/>
          <pc:sldMk cId="240211002" sldId="310"/>
        </pc:sldMkLst>
        <pc:spChg chg="del">
          <ac:chgData name="Henderson Taylor" userId="b860ee42-af3b-44f6-a979-2a1cb1cec64d" providerId="ADAL" clId="{2251A0A1-85A0-423F-A0B5-41D5D07B6536}" dt="2023-09-14T14:19:35.031" v="66" actId="478"/>
          <ac:spMkLst>
            <pc:docMk/>
            <pc:sldMk cId="240211002" sldId="310"/>
            <ac:spMk id="7" creationId="{680E22E4-7705-413E-B52C-90F76C41BC8D}"/>
          </ac:spMkLst>
        </pc:spChg>
        <pc:spChg chg="del">
          <ac:chgData name="Henderson Taylor" userId="b860ee42-af3b-44f6-a979-2a1cb1cec64d" providerId="ADAL" clId="{2251A0A1-85A0-423F-A0B5-41D5D07B6536}" dt="2023-09-14T14:19:31.618" v="65" actId="478"/>
          <ac:spMkLst>
            <pc:docMk/>
            <pc:sldMk cId="240211002" sldId="310"/>
            <ac:spMk id="10" creationId="{6DBDDF89-FEF3-419B-AEC7-7FFE56C960C3}"/>
          </ac:spMkLst>
        </pc:spChg>
        <pc:picChg chg="add mod">
          <ac:chgData name="Henderson Taylor" userId="b860ee42-af3b-44f6-a979-2a1cb1cec64d" providerId="ADAL" clId="{2251A0A1-85A0-423F-A0B5-41D5D07B6536}" dt="2023-09-14T14:29:24.208" v="69" actId="1076"/>
          <ac:picMkLst>
            <pc:docMk/>
            <pc:sldMk cId="240211002" sldId="310"/>
            <ac:picMk id="3" creationId="{D74C124F-C005-44A6-9846-A841189ABA3C}"/>
          </ac:picMkLst>
        </pc:picChg>
      </pc:sldChg>
      <pc:sldChg chg="add del">
        <pc:chgData name="Henderson Taylor" userId="b860ee42-af3b-44f6-a979-2a1cb1cec64d" providerId="ADAL" clId="{2251A0A1-85A0-423F-A0B5-41D5D07B6536}" dt="2023-09-14T14:15:56.339" v="54" actId="47"/>
        <pc:sldMkLst>
          <pc:docMk/>
          <pc:sldMk cId="3033168910" sldId="310"/>
        </pc:sldMkLst>
      </pc:sldChg>
      <pc:sldChg chg="add del">
        <pc:chgData name="Henderson Taylor" userId="b860ee42-af3b-44f6-a979-2a1cb1cec64d" providerId="ADAL" clId="{2251A0A1-85A0-423F-A0B5-41D5D07B6536}" dt="2023-09-14T14:15:52.803" v="53" actId="47"/>
        <pc:sldMkLst>
          <pc:docMk/>
          <pc:sldMk cId="1799006540" sldId="311"/>
        </pc:sldMkLst>
      </pc:sldChg>
      <pc:sldChg chg="modSp add mod">
        <pc:chgData name="Henderson Taylor" userId="b860ee42-af3b-44f6-a979-2a1cb1cec64d" providerId="ADAL" clId="{2251A0A1-85A0-423F-A0B5-41D5D07B6536}" dt="2023-09-14T14:47:42.194" v="335" actId="1076"/>
        <pc:sldMkLst>
          <pc:docMk/>
          <pc:sldMk cId="3742446919" sldId="311"/>
        </pc:sldMkLst>
        <pc:picChg chg="mod">
          <ac:chgData name="Henderson Taylor" userId="b860ee42-af3b-44f6-a979-2a1cb1cec64d" providerId="ADAL" clId="{2251A0A1-85A0-423F-A0B5-41D5D07B6536}" dt="2023-09-14T14:47:42.194" v="335" actId="1076"/>
          <ac:picMkLst>
            <pc:docMk/>
            <pc:sldMk cId="3742446919" sldId="311"/>
            <ac:picMk id="3" creationId="{BE60A7C2-B0C1-4A4F-ABFF-25CA991DD72C}"/>
          </ac:picMkLst>
        </pc:picChg>
      </pc:sldChg>
      <pc:sldChg chg="add del">
        <pc:chgData name="Henderson Taylor" userId="b860ee42-af3b-44f6-a979-2a1cb1cec64d" providerId="ADAL" clId="{2251A0A1-85A0-423F-A0B5-41D5D07B6536}" dt="2023-09-14T14:15:51.477" v="52" actId="47"/>
        <pc:sldMkLst>
          <pc:docMk/>
          <pc:sldMk cId="1948406226" sldId="312"/>
        </pc:sldMkLst>
      </pc:sldChg>
      <pc:sldChg chg="add del">
        <pc:chgData name="Henderson Taylor" userId="b860ee42-af3b-44f6-a979-2a1cb1cec64d" providerId="ADAL" clId="{2251A0A1-85A0-423F-A0B5-41D5D07B6536}" dt="2023-09-14T14:30:03.455" v="74" actId="47"/>
        <pc:sldMkLst>
          <pc:docMk/>
          <pc:sldMk cId="1989776473" sldId="312"/>
        </pc:sldMkLst>
      </pc:sldChg>
      <pc:sldChg chg="addSp delSp modSp add mod">
        <pc:chgData name="Henderson Taylor" userId="b860ee42-af3b-44f6-a979-2a1cb1cec64d" providerId="ADAL" clId="{2251A0A1-85A0-423F-A0B5-41D5D07B6536}" dt="2023-09-14T17:47:48.076" v="383" actId="1076"/>
        <pc:sldMkLst>
          <pc:docMk/>
          <pc:sldMk cId="527146052" sldId="313"/>
        </pc:sldMkLst>
        <pc:picChg chg="add mod">
          <ac:chgData name="Henderson Taylor" userId="b860ee42-af3b-44f6-a979-2a1cb1cec64d" providerId="ADAL" clId="{2251A0A1-85A0-423F-A0B5-41D5D07B6536}" dt="2023-09-14T17:47:48.076" v="383" actId="1076"/>
          <ac:picMkLst>
            <pc:docMk/>
            <pc:sldMk cId="527146052" sldId="313"/>
            <ac:picMk id="2" creationId="{EA1188CA-0C47-444E-8ED4-5A2C3D0FB0AC}"/>
          </ac:picMkLst>
        </pc:picChg>
        <pc:picChg chg="del">
          <ac:chgData name="Henderson Taylor" userId="b860ee42-af3b-44f6-a979-2a1cb1cec64d" providerId="ADAL" clId="{2251A0A1-85A0-423F-A0B5-41D5D07B6536}" dt="2023-09-14T14:30:43.442" v="78" actId="478"/>
          <ac:picMkLst>
            <pc:docMk/>
            <pc:sldMk cId="527146052" sldId="313"/>
            <ac:picMk id="3" creationId="{BE60A7C2-B0C1-4A4F-ABFF-25CA991DD72C}"/>
          </ac:picMkLst>
        </pc:picChg>
      </pc:sldChg>
      <pc:sldChg chg="addSp delSp modSp add mod">
        <pc:chgData name="Henderson Taylor" userId="b860ee42-af3b-44f6-a979-2a1cb1cec64d" providerId="ADAL" clId="{2251A0A1-85A0-423F-A0B5-41D5D07B6536}" dt="2023-09-14T14:36:14.874" v="93" actId="1076"/>
        <pc:sldMkLst>
          <pc:docMk/>
          <pc:sldMk cId="1386154137" sldId="314"/>
        </pc:sldMkLst>
        <pc:picChg chg="add mod">
          <ac:chgData name="Henderson Taylor" userId="b860ee42-af3b-44f6-a979-2a1cb1cec64d" providerId="ADAL" clId="{2251A0A1-85A0-423F-A0B5-41D5D07B6536}" dt="2023-09-14T14:36:14.874" v="93" actId="1076"/>
          <ac:picMkLst>
            <pc:docMk/>
            <pc:sldMk cId="1386154137" sldId="314"/>
            <ac:picMk id="2" creationId="{DF88F9FF-9813-46D4-92A6-D4AA44671779}"/>
          </ac:picMkLst>
        </pc:picChg>
        <pc:picChg chg="del">
          <ac:chgData name="Henderson Taylor" userId="b860ee42-af3b-44f6-a979-2a1cb1cec64d" providerId="ADAL" clId="{2251A0A1-85A0-423F-A0B5-41D5D07B6536}" dt="2023-09-14T14:30:48.011" v="79" actId="478"/>
          <ac:picMkLst>
            <pc:docMk/>
            <pc:sldMk cId="1386154137" sldId="314"/>
            <ac:picMk id="3" creationId="{BE60A7C2-B0C1-4A4F-ABFF-25CA991DD72C}"/>
          </ac:picMkLst>
        </pc:picChg>
        <pc:picChg chg="add mod">
          <ac:chgData name="Henderson Taylor" userId="b860ee42-af3b-44f6-a979-2a1cb1cec64d" providerId="ADAL" clId="{2251A0A1-85A0-423F-A0B5-41D5D07B6536}" dt="2023-09-14T14:36:12.217" v="92" actId="1076"/>
          <ac:picMkLst>
            <pc:docMk/>
            <pc:sldMk cId="1386154137" sldId="314"/>
            <ac:picMk id="4" creationId="{9A8F328C-A2DC-43BA-98BF-A536DB4045FB}"/>
          </ac:picMkLst>
        </pc:picChg>
      </pc:sldChg>
      <pc:sldChg chg="modSp add mod ord">
        <pc:chgData name="Henderson Taylor" userId="b860ee42-af3b-44f6-a979-2a1cb1cec64d" providerId="ADAL" clId="{2251A0A1-85A0-423F-A0B5-41D5D07B6536}" dt="2023-09-14T14:42:25.871" v="322" actId="1076"/>
        <pc:sldMkLst>
          <pc:docMk/>
          <pc:sldMk cId="1165596918" sldId="315"/>
        </pc:sldMkLst>
        <pc:spChg chg="mod">
          <ac:chgData name="Henderson Taylor" userId="b860ee42-af3b-44f6-a979-2a1cb1cec64d" providerId="ADAL" clId="{2251A0A1-85A0-423F-A0B5-41D5D07B6536}" dt="2023-09-14T14:42:25.871" v="322" actId="1076"/>
          <ac:spMkLst>
            <pc:docMk/>
            <pc:sldMk cId="1165596918" sldId="315"/>
            <ac:spMk id="2" creationId="{322E89C0-B3BA-4A92-B146-1DF361A82F1C}"/>
          </ac:spMkLst>
        </pc:spChg>
        <pc:spChg chg="mod">
          <ac:chgData name="Henderson Taylor" userId="b860ee42-af3b-44f6-a979-2a1cb1cec64d" providerId="ADAL" clId="{2251A0A1-85A0-423F-A0B5-41D5D07B6536}" dt="2023-09-14T14:39:50.370" v="308" actId="115"/>
          <ac:spMkLst>
            <pc:docMk/>
            <pc:sldMk cId="1165596918" sldId="315"/>
            <ac:spMk id="3" creationId="{6998B2F5-ACB1-4055-88EF-92BEE039A597}"/>
          </ac:spMkLst>
        </pc:spChg>
      </pc:sldChg>
      <pc:sldChg chg="new del">
        <pc:chgData name="Henderson Taylor" userId="b860ee42-af3b-44f6-a979-2a1cb1cec64d" providerId="ADAL" clId="{2251A0A1-85A0-423F-A0B5-41D5D07B6536}" dt="2023-09-14T14:37:00.873" v="95" actId="47"/>
        <pc:sldMkLst>
          <pc:docMk/>
          <pc:sldMk cId="2950675174" sldId="315"/>
        </pc:sldMkLst>
      </pc:sldChg>
      <pc:sldChg chg="addSp delSp modSp new mod modClrScheme chgLayout">
        <pc:chgData name="Henderson Taylor" userId="b860ee42-af3b-44f6-a979-2a1cb1cec64d" providerId="ADAL" clId="{2251A0A1-85A0-423F-A0B5-41D5D07B6536}" dt="2023-09-14T14:41:48.193" v="316" actId="27614"/>
        <pc:sldMkLst>
          <pc:docMk/>
          <pc:sldMk cId="3808196772" sldId="316"/>
        </pc:sldMkLst>
        <pc:spChg chg="del">
          <ac:chgData name="Henderson Taylor" userId="b860ee42-af3b-44f6-a979-2a1cb1cec64d" providerId="ADAL" clId="{2251A0A1-85A0-423F-A0B5-41D5D07B6536}" dt="2023-09-14T14:41:45.128" v="315" actId="26606"/>
          <ac:spMkLst>
            <pc:docMk/>
            <pc:sldMk cId="3808196772" sldId="316"/>
            <ac:spMk id="2" creationId="{216D6684-2A04-4ECF-8A3E-A4950AB97B53}"/>
          </ac:spMkLst>
        </pc:spChg>
        <pc:spChg chg="del">
          <ac:chgData name="Henderson Taylor" userId="b860ee42-af3b-44f6-a979-2a1cb1cec64d" providerId="ADAL" clId="{2251A0A1-85A0-423F-A0B5-41D5D07B6536}" dt="2023-09-14T14:41:41.161" v="314" actId="22"/>
          <ac:spMkLst>
            <pc:docMk/>
            <pc:sldMk cId="3808196772" sldId="316"/>
            <ac:spMk id="3" creationId="{16A77F0D-42D8-4CA5-9173-6E080A99D799}"/>
          </ac:spMkLst>
        </pc:spChg>
        <pc:spChg chg="mod">
          <ac:chgData name="Henderson Taylor" userId="b860ee42-af3b-44f6-a979-2a1cb1cec64d" providerId="ADAL" clId="{2251A0A1-85A0-423F-A0B5-41D5D07B6536}" dt="2023-09-14T14:41:45.128" v="315" actId="26606"/>
          <ac:spMkLst>
            <pc:docMk/>
            <pc:sldMk cId="3808196772" sldId="316"/>
            <ac:spMk id="4" creationId="{57A9513F-6ABB-4268-B477-834A5D654FF8}"/>
          </ac:spMkLst>
        </pc:spChg>
        <pc:spChg chg="mod modVis">
          <ac:chgData name="Henderson Taylor" userId="b860ee42-af3b-44f6-a979-2a1cb1cec64d" providerId="ADAL" clId="{2251A0A1-85A0-423F-A0B5-41D5D07B6536}" dt="2023-09-14T14:41:45.128" v="315" actId="26606"/>
          <ac:spMkLst>
            <pc:docMk/>
            <pc:sldMk cId="3808196772" sldId="316"/>
            <ac:spMk id="5" creationId="{9387509C-FF87-4EA5-94A8-882BED5BD960}"/>
          </ac:spMkLst>
        </pc:spChg>
        <pc:picChg chg="add mod ord">
          <ac:chgData name="Henderson Taylor" userId="b860ee42-af3b-44f6-a979-2a1cb1cec64d" providerId="ADAL" clId="{2251A0A1-85A0-423F-A0B5-41D5D07B6536}" dt="2023-09-14T14:41:48.193" v="316" actId="27614"/>
          <ac:picMkLst>
            <pc:docMk/>
            <pc:sldMk cId="3808196772" sldId="316"/>
            <ac:picMk id="7" creationId="{E4E545D7-46E8-4736-8245-9A8F06DB4B52}"/>
          </ac:picMkLst>
        </pc:picChg>
      </pc:sldChg>
      <pc:sldChg chg="addSp delSp modSp add mod">
        <pc:chgData name="Henderson Taylor" userId="b860ee42-af3b-44f6-a979-2a1cb1cec64d" providerId="ADAL" clId="{2251A0A1-85A0-423F-A0B5-41D5D07B6536}" dt="2023-09-14T14:45:57.868" v="332" actId="1076"/>
        <pc:sldMkLst>
          <pc:docMk/>
          <pc:sldMk cId="1573275189" sldId="317"/>
        </pc:sldMkLst>
        <pc:picChg chg="del">
          <ac:chgData name="Henderson Taylor" userId="b860ee42-af3b-44f6-a979-2a1cb1cec64d" providerId="ADAL" clId="{2251A0A1-85A0-423F-A0B5-41D5D07B6536}" dt="2023-09-14T14:44:04.582" v="324" actId="478"/>
          <ac:picMkLst>
            <pc:docMk/>
            <pc:sldMk cId="1573275189" sldId="317"/>
            <ac:picMk id="2" creationId="{EA1188CA-0C47-444E-8ED4-5A2C3D0FB0AC}"/>
          </ac:picMkLst>
        </pc:picChg>
        <pc:picChg chg="add mod">
          <ac:chgData name="Henderson Taylor" userId="b860ee42-af3b-44f6-a979-2a1cb1cec64d" providerId="ADAL" clId="{2251A0A1-85A0-423F-A0B5-41D5D07B6536}" dt="2023-09-14T14:45:57.868" v="332" actId="1076"/>
          <ac:picMkLst>
            <pc:docMk/>
            <pc:sldMk cId="1573275189" sldId="317"/>
            <ac:picMk id="4" creationId="{CBB51308-8945-4D3F-8338-D7A0476861E3}"/>
          </ac:picMkLst>
        </pc:picChg>
      </pc:sldChg>
      <pc:sldChg chg="new del">
        <pc:chgData name="Henderson Taylor" userId="b860ee42-af3b-44f6-a979-2a1cb1cec64d" providerId="ADAL" clId="{2251A0A1-85A0-423F-A0B5-41D5D07B6536}" dt="2023-09-14T17:41:33.243" v="342" actId="47"/>
        <pc:sldMkLst>
          <pc:docMk/>
          <pc:sldMk cId="477137965" sldId="318"/>
        </pc:sldMkLst>
      </pc:sldChg>
      <pc:sldChg chg="add del">
        <pc:chgData name="Henderson Taylor" userId="b860ee42-af3b-44f6-a979-2a1cb1cec64d" providerId="ADAL" clId="{2251A0A1-85A0-423F-A0B5-41D5D07B6536}" dt="2023-09-14T14:44:09.586" v="326"/>
        <pc:sldMkLst>
          <pc:docMk/>
          <pc:sldMk cId="1110876169" sldId="318"/>
        </pc:sldMkLst>
      </pc:sldChg>
      <pc:sldChg chg="new del">
        <pc:chgData name="Henderson Taylor" userId="b860ee42-af3b-44f6-a979-2a1cb1cec64d" providerId="ADAL" clId="{2251A0A1-85A0-423F-A0B5-41D5D07B6536}" dt="2023-09-14T17:41:52.006" v="344" actId="680"/>
        <pc:sldMkLst>
          <pc:docMk/>
          <pc:sldMk cId="3477755898" sldId="318"/>
        </pc:sldMkLst>
      </pc:sldChg>
      <pc:sldChg chg="addSp delSp modSp new mod">
        <pc:chgData name="Henderson Taylor" userId="b860ee42-af3b-44f6-a979-2a1cb1cec64d" providerId="ADAL" clId="{2251A0A1-85A0-423F-A0B5-41D5D07B6536}" dt="2023-09-14T17:42:55.685" v="361" actId="14100"/>
        <pc:sldMkLst>
          <pc:docMk/>
          <pc:sldMk cId="3693136243" sldId="318"/>
        </pc:sldMkLst>
        <pc:spChg chg="del">
          <ac:chgData name="Henderson Taylor" userId="b860ee42-af3b-44f6-a979-2a1cb1cec64d" providerId="ADAL" clId="{2251A0A1-85A0-423F-A0B5-41D5D07B6536}" dt="2023-09-14T17:42:33.275" v="356" actId="478"/>
          <ac:spMkLst>
            <pc:docMk/>
            <pc:sldMk cId="3693136243" sldId="318"/>
            <ac:spMk id="2" creationId="{2029C2A6-12A3-4F24-A0A9-FAF2ECF14E8E}"/>
          </ac:spMkLst>
        </pc:spChg>
        <pc:picChg chg="add mod">
          <ac:chgData name="Henderson Taylor" userId="b860ee42-af3b-44f6-a979-2a1cb1cec64d" providerId="ADAL" clId="{2251A0A1-85A0-423F-A0B5-41D5D07B6536}" dt="2023-09-14T17:42:55.685" v="361" actId="14100"/>
          <ac:picMkLst>
            <pc:docMk/>
            <pc:sldMk cId="3693136243" sldId="318"/>
            <ac:picMk id="5" creationId="{41EADC87-3608-4F54-AA52-DBCB93C8AFE3}"/>
          </ac:picMkLst>
        </pc:picChg>
      </pc:sldChg>
      <pc:sldChg chg="addSp delSp modSp new mod modClrScheme chgLayout">
        <pc:chgData name="Henderson Taylor" userId="b860ee42-af3b-44f6-a979-2a1cb1cec64d" providerId="ADAL" clId="{2251A0A1-85A0-423F-A0B5-41D5D07B6536}" dt="2023-09-14T17:47:26.193" v="381" actId="1076"/>
        <pc:sldMkLst>
          <pc:docMk/>
          <pc:sldMk cId="3741072376" sldId="319"/>
        </pc:sldMkLst>
        <pc:spChg chg="del">
          <ac:chgData name="Henderson Taylor" userId="b860ee42-af3b-44f6-a979-2a1cb1cec64d" providerId="ADAL" clId="{2251A0A1-85A0-423F-A0B5-41D5D07B6536}" dt="2023-09-14T17:44:36.402" v="363" actId="478"/>
          <ac:spMkLst>
            <pc:docMk/>
            <pc:sldMk cId="3741072376" sldId="319"/>
            <ac:spMk id="2" creationId="{1C70FBC3-FECE-4728-96EC-1FF7CE80301D}"/>
          </ac:spMkLst>
        </pc:spChg>
        <pc:spChg chg="del mod ord">
          <ac:chgData name="Henderson Taylor" userId="b860ee42-af3b-44f6-a979-2a1cb1cec64d" providerId="ADAL" clId="{2251A0A1-85A0-423F-A0B5-41D5D07B6536}" dt="2023-09-14T17:46:42.385" v="374" actId="478"/>
          <ac:spMkLst>
            <pc:docMk/>
            <pc:sldMk cId="3741072376" sldId="319"/>
            <ac:spMk id="3" creationId="{04F1ED51-BDDF-4FD5-A49A-F89C0829740C}"/>
          </ac:spMkLst>
        </pc:spChg>
        <pc:spChg chg="add mod">
          <ac:chgData name="Henderson Taylor" userId="b860ee42-af3b-44f6-a979-2a1cb1cec64d" providerId="ADAL" clId="{2251A0A1-85A0-423F-A0B5-41D5D07B6536}" dt="2023-09-14T17:47:16.488" v="378" actId="1076"/>
          <ac:spMkLst>
            <pc:docMk/>
            <pc:sldMk cId="3741072376" sldId="319"/>
            <ac:spMk id="5" creationId="{E447B77A-A100-424B-AF35-9524A8D4C2DB}"/>
          </ac:spMkLst>
        </pc:spChg>
        <pc:spChg chg="add del mod">
          <ac:chgData name="Henderson Taylor" userId="b860ee42-af3b-44f6-a979-2a1cb1cec64d" providerId="ADAL" clId="{2251A0A1-85A0-423F-A0B5-41D5D07B6536}" dt="2023-09-14T17:46:35.236" v="373" actId="478"/>
          <ac:spMkLst>
            <pc:docMk/>
            <pc:sldMk cId="3741072376" sldId="319"/>
            <ac:spMk id="11" creationId="{2D9F3EB1-4AB3-0623-490A-99E63D95DB32}"/>
          </ac:spMkLst>
        </pc:spChg>
        <pc:picChg chg="add mod">
          <ac:chgData name="Henderson Taylor" userId="b860ee42-af3b-44f6-a979-2a1cb1cec64d" providerId="ADAL" clId="{2251A0A1-85A0-423F-A0B5-41D5D07B6536}" dt="2023-09-14T17:47:26.193" v="381" actId="1076"/>
          <ac:picMkLst>
            <pc:docMk/>
            <pc:sldMk cId="3741072376" sldId="319"/>
            <ac:picMk id="6" creationId="{3A7FBD20-D51D-4A98-9848-54B87398AE61}"/>
          </ac:picMkLst>
        </pc:picChg>
      </pc:sldChg>
      <pc:sldChg chg="modSp new del mod">
        <pc:chgData name="Henderson Taylor" userId="b860ee42-af3b-44f6-a979-2a1cb1cec64d" providerId="ADAL" clId="{2251A0A1-85A0-423F-A0B5-41D5D07B6536}" dt="2023-09-14T17:49:17.953" v="415" actId="47"/>
        <pc:sldMkLst>
          <pc:docMk/>
          <pc:sldMk cId="1405688191" sldId="320"/>
        </pc:sldMkLst>
        <pc:spChg chg="mod">
          <ac:chgData name="Henderson Taylor" userId="b860ee42-af3b-44f6-a979-2a1cb1cec64d" providerId="ADAL" clId="{2251A0A1-85A0-423F-A0B5-41D5D07B6536}" dt="2023-09-14T17:49:14.223" v="414" actId="20577"/>
          <ac:spMkLst>
            <pc:docMk/>
            <pc:sldMk cId="1405688191" sldId="320"/>
            <ac:spMk id="2" creationId="{86B19FD2-3CA3-4C69-ADB1-371F0C01C4C5}"/>
          </ac:spMkLst>
        </pc:spChg>
      </pc:sldChg>
      <pc:sldChg chg="addSp delSp modSp new mod modClrScheme chgLayout">
        <pc:chgData name="Henderson Taylor" userId="b860ee42-af3b-44f6-a979-2a1cb1cec64d" providerId="ADAL" clId="{2251A0A1-85A0-423F-A0B5-41D5D07B6536}" dt="2023-09-14T21:27:32.565" v="426" actId="14100"/>
        <pc:sldMkLst>
          <pc:docMk/>
          <pc:sldMk cId="1429497036" sldId="320"/>
        </pc:sldMkLst>
        <pc:spChg chg="del mod">
          <ac:chgData name="Henderson Taylor" userId="b860ee42-af3b-44f6-a979-2a1cb1cec64d" providerId="ADAL" clId="{2251A0A1-85A0-423F-A0B5-41D5D07B6536}" dt="2023-09-14T21:27:14.080" v="420" actId="478"/>
          <ac:spMkLst>
            <pc:docMk/>
            <pc:sldMk cId="1429497036" sldId="320"/>
            <ac:spMk id="2" creationId="{C7CF2DB3-181A-45A5-8605-04E673150429}"/>
          </ac:spMkLst>
        </pc:spChg>
        <pc:spChg chg="del mod modVis">
          <ac:chgData name="Henderson Taylor" userId="b860ee42-af3b-44f6-a979-2a1cb1cec64d" providerId="ADAL" clId="{2251A0A1-85A0-423F-A0B5-41D5D07B6536}" dt="2023-09-14T21:27:20.071" v="422" actId="478"/>
          <ac:spMkLst>
            <pc:docMk/>
            <pc:sldMk cId="1429497036" sldId="320"/>
            <ac:spMk id="3" creationId="{ACE5400B-1523-4CB8-BBDF-DB7FAA302A4F}"/>
          </ac:spMkLst>
        </pc:spChg>
        <pc:picChg chg="add mod ord">
          <ac:chgData name="Henderson Taylor" userId="b860ee42-af3b-44f6-a979-2a1cb1cec64d" providerId="ADAL" clId="{2251A0A1-85A0-423F-A0B5-41D5D07B6536}" dt="2023-09-14T21:27:32.565" v="426" actId="14100"/>
          <ac:picMkLst>
            <pc:docMk/>
            <pc:sldMk cId="1429497036" sldId="320"/>
            <ac:picMk id="5" creationId="{46BCF62A-9288-4F74-BF05-598A1348F54C}"/>
          </ac:picMkLst>
        </pc:picChg>
      </pc:sldChg>
    </pc:docChg>
  </pc:docChgLst>
  <pc:docChgLst>
    <pc:chgData name="Henderson Taylor" userId="S::hendersont@pcsb.org::b860ee42-af3b-44f6-a979-2a1cb1cec64d" providerId="AD" clId="Web-{DD5FA6ED-52C3-E8B4-741D-BD38BA8985E0}"/>
    <pc:docChg chg="delSld">
      <pc:chgData name="Henderson Taylor" userId="S::hendersont@pcsb.org::b860ee42-af3b-44f6-a979-2a1cb1cec64d" providerId="AD" clId="Web-{DD5FA6ED-52C3-E8B4-741D-BD38BA8985E0}" dt="2023-09-22T14:47:24.376" v="1"/>
      <pc:docMkLst>
        <pc:docMk/>
      </pc:docMkLst>
      <pc:sldChg chg="del">
        <pc:chgData name="Henderson Taylor" userId="S::hendersont@pcsb.org::b860ee42-af3b-44f6-a979-2a1cb1cec64d" providerId="AD" clId="Web-{DD5FA6ED-52C3-E8B4-741D-BD38BA8985E0}" dt="2023-09-22T14:47:20.610" v="0"/>
        <pc:sldMkLst>
          <pc:docMk/>
          <pc:sldMk cId="240211002" sldId="310"/>
        </pc:sldMkLst>
      </pc:sldChg>
      <pc:sldChg chg="del">
        <pc:chgData name="Henderson Taylor" userId="S::hendersont@pcsb.org::b860ee42-af3b-44f6-a979-2a1cb1cec64d" providerId="AD" clId="Web-{DD5FA6ED-52C3-E8B4-741D-BD38BA8985E0}" dt="2023-09-22T14:47:24.376" v="1"/>
        <pc:sldMkLst>
          <pc:docMk/>
          <pc:sldMk cId="1386154137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ady.com/senior202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earbookordercenter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ffjonestampabay.com/" TargetMode="External"/><Relationship Id="rId2" Type="http://schemas.openxmlformats.org/officeDocument/2006/relationships/hyperlink" Target="http://www.pcsb.revtrak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renc@pcsb.org" TargetMode="External"/><Relationship Id="rId2" Type="http://schemas.openxmlformats.org/officeDocument/2006/relationships/hyperlink" Target="mailto:andersonali@pcsb.or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2816352"/>
            <a:ext cx="5385816" cy="1225296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Senior class of 2024 information night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303" y="468593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562" y="2660903"/>
            <a:ext cx="2768171" cy="296040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18EE2A9-68B8-4358-8A21-CC7270CD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91" y="1584110"/>
            <a:ext cx="2768171" cy="29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303" y="468593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246EE-A487-4718-9E43-76255B5750DC}"/>
              </a:ext>
            </a:extLst>
          </p:cNvPr>
          <p:cNvSpPr txBox="1"/>
          <p:nvPr/>
        </p:nvSpPr>
        <p:spPr>
          <a:xfrm>
            <a:off x="1094282" y="1843790"/>
            <a:ext cx="9507868" cy="357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C723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State of Florida Graduation Requirements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98C723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Credits, GPA and Specific Courses Required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C723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C723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State Assessments required for Graduation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98C723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English and Math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C723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C723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Supports available for your student to meet graduation requirements by grade level</a:t>
            </a:r>
          </a:p>
        </p:txBody>
      </p:sp>
    </p:spTree>
    <p:extLst>
      <p:ext uri="{BB962C8B-B14F-4D97-AF65-F5344CB8AC3E}">
        <p14:creationId xmlns:p14="http://schemas.microsoft.com/office/powerpoint/2010/main" val="119893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1976550"/>
            <a:ext cx="1000968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98C723"/>
              </a:buClr>
            </a:pPr>
            <a:r>
              <a:rPr lang="en-US" sz="3200" dirty="0">
                <a:solidFill>
                  <a:prstClr val="black"/>
                </a:solidFill>
              </a:rPr>
              <a:t>Students must maintain a Grade Point Average (GPA) of 2.0 overall</a:t>
            </a:r>
          </a:p>
          <a:p>
            <a:pPr lvl="1">
              <a:buClr>
                <a:srgbClr val="98C723"/>
              </a:buClr>
            </a:pPr>
            <a:r>
              <a:rPr lang="en-US" sz="2800" dirty="0">
                <a:solidFill>
                  <a:prstClr val="black"/>
                </a:solidFill>
              </a:rPr>
              <a:t>This is equivalent to a C grade when ALL grades are averaged together each year</a:t>
            </a:r>
          </a:p>
          <a:p>
            <a:pPr lvl="0">
              <a:buClr>
                <a:srgbClr val="98C723"/>
              </a:buClr>
            </a:pPr>
            <a:r>
              <a:rPr lang="en-US" sz="3200" dirty="0">
                <a:solidFill>
                  <a:prstClr val="black"/>
                </a:solidFill>
              </a:rPr>
              <a:t>Credit Recovery &amp; Grade Forgiveness is available in our school!</a:t>
            </a:r>
          </a:p>
          <a:p>
            <a:pPr lvl="1">
              <a:buClr>
                <a:srgbClr val="98C723"/>
              </a:buClr>
            </a:pPr>
            <a:r>
              <a:rPr lang="en-US" sz="2800" dirty="0">
                <a:solidFill>
                  <a:prstClr val="black"/>
                </a:solidFill>
              </a:rPr>
              <a:t>Program we use is called Edmentum</a:t>
            </a:r>
          </a:p>
          <a:p>
            <a:pPr lvl="1">
              <a:buClr>
                <a:srgbClr val="98C723"/>
              </a:buClr>
            </a:pPr>
            <a:r>
              <a:rPr lang="en-US" sz="2800" dirty="0">
                <a:solidFill>
                  <a:prstClr val="black"/>
                </a:solidFill>
              </a:rPr>
              <a:t>Available: During the day </a:t>
            </a:r>
            <a:r>
              <a:rPr lang="en-US" sz="2800" u="sng" dirty="0">
                <a:solidFill>
                  <a:prstClr val="black"/>
                </a:solidFill>
              </a:rPr>
              <a:t>AND</a:t>
            </a:r>
            <a:r>
              <a:rPr lang="en-US" sz="2800" dirty="0">
                <a:solidFill>
                  <a:prstClr val="black"/>
                </a:solidFill>
              </a:rPr>
              <a:t> after school in Extended Learning Programs (ELP)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965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1976550"/>
            <a:ext cx="1000968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4 Credits in English Language Arts </a:t>
            </a:r>
          </a:p>
          <a:p>
            <a:pPr lvl="1"/>
            <a:r>
              <a:rPr lang="en-US" sz="2800" u="sng" dirty="0"/>
              <a:t>English 1, 2, 3, and 4 </a:t>
            </a:r>
            <a:r>
              <a:rPr lang="en-US" sz="2800" dirty="0"/>
              <a:t>which can include Advanced Placement, International Baccalaureate, AICE*, or Dual Enrollment (SPC) English classes</a:t>
            </a:r>
          </a:p>
          <a:p>
            <a:pPr lvl="1"/>
            <a:endParaRPr lang="en-US" sz="2800" dirty="0"/>
          </a:p>
          <a:p>
            <a:r>
              <a:rPr lang="en-US" sz="3200" dirty="0"/>
              <a:t>4 Credits in Mathematics</a:t>
            </a:r>
          </a:p>
          <a:p>
            <a:pPr lvl="1"/>
            <a:r>
              <a:rPr lang="en-US" sz="2800" dirty="0"/>
              <a:t>Which must include </a:t>
            </a:r>
            <a:r>
              <a:rPr lang="en-US" sz="2800" u="sng" dirty="0"/>
              <a:t>Algebra 1 </a:t>
            </a:r>
            <a:r>
              <a:rPr lang="en-US" sz="2800" dirty="0"/>
              <a:t>and </a:t>
            </a:r>
            <a:r>
              <a:rPr lang="en-US" sz="2800" u="sng" dirty="0"/>
              <a:t>Geometry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463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1976550"/>
            <a:ext cx="1000968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98C723"/>
              </a:buClr>
            </a:pPr>
            <a:r>
              <a:rPr lang="en-US" sz="3200" dirty="0">
                <a:solidFill>
                  <a:prstClr val="black"/>
                </a:solidFill>
              </a:rPr>
              <a:t>3 Credits in Science</a:t>
            </a:r>
          </a:p>
          <a:p>
            <a:pPr lvl="1">
              <a:buClr>
                <a:srgbClr val="98C723"/>
              </a:buClr>
            </a:pPr>
            <a:r>
              <a:rPr lang="en-US" sz="2800" dirty="0">
                <a:solidFill>
                  <a:prstClr val="black"/>
                </a:solidFill>
              </a:rPr>
              <a:t>Which must include </a:t>
            </a:r>
            <a:r>
              <a:rPr lang="en-US" sz="2800" u="sng" dirty="0">
                <a:solidFill>
                  <a:prstClr val="black"/>
                </a:solidFill>
              </a:rPr>
              <a:t>Biology</a:t>
            </a:r>
            <a:r>
              <a:rPr lang="en-US" sz="2800" dirty="0">
                <a:solidFill>
                  <a:prstClr val="black"/>
                </a:solidFill>
              </a:rPr>
              <a:t> and 2 other </a:t>
            </a:r>
            <a:r>
              <a:rPr lang="en-US" sz="2800" u="sng" dirty="0">
                <a:solidFill>
                  <a:prstClr val="black"/>
                </a:solidFill>
              </a:rPr>
              <a:t>“equally rigorous” science courses</a:t>
            </a:r>
          </a:p>
          <a:p>
            <a:pPr lvl="1">
              <a:buClr>
                <a:srgbClr val="98C723"/>
              </a:buClr>
            </a:pPr>
            <a:endParaRPr lang="en-US" sz="2800" u="sng" dirty="0">
              <a:solidFill>
                <a:prstClr val="black"/>
              </a:solidFill>
            </a:endParaRPr>
          </a:p>
          <a:p>
            <a:pPr lvl="0">
              <a:buClr>
                <a:srgbClr val="98C723"/>
              </a:buClr>
            </a:pPr>
            <a:r>
              <a:rPr lang="en-US" sz="3200" dirty="0">
                <a:solidFill>
                  <a:prstClr val="black"/>
                </a:solidFill>
              </a:rPr>
              <a:t>3 Credits in Social Studies</a:t>
            </a:r>
          </a:p>
          <a:p>
            <a:pPr lvl="1">
              <a:buClr>
                <a:srgbClr val="98C723"/>
              </a:buClr>
            </a:pPr>
            <a:r>
              <a:rPr lang="en-US" sz="2800" dirty="0">
                <a:solidFill>
                  <a:prstClr val="black"/>
                </a:solidFill>
              </a:rPr>
              <a:t>Which must include </a:t>
            </a:r>
            <a:r>
              <a:rPr lang="en-US" sz="2800" u="sng" dirty="0">
                <a:solidFill>
                  <a:prstClr val="black"/>
                </a:solidFill>
              </a:rPr>
              <a:t>World History, US History, Economics, and Government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99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1976550"/>
            <a:ext cx="100096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 Credit in Health Options Physical Education</a:t>
            </a:r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1 Credit in fine arts OR performing arts OR practical arts courses</a:t>
            </a:r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8* Elective Credits</a:t>
            </a:r>
          </a:p>
          <a:p>
            <a:pPr lvl="1"/>
            <a:r>
              <a:rPr lang="en-US" sz="2800" dirty="0"/>
              <a:t>the State University System admissions process does require 2 of these electives to be 2 years in a  World Language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4AE5B61-504F-493D-9695-73EA40BD83BF}"/>
              </a:ext>
            </a:extLst>
          </p:cNvPr>
          <p:cNvSpPr txBox="1">
            <a:spLocks/>
          </p:cNvSpPr>
          <p:nvPr/>
        </p:nvSpPr>
        <p:spPr>
          <a:xfrm>
            <a:off x="2281003" y="881834"/>
            <a:ext cx="87630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5B697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Specific Courses within</a:t>
            </a:r>
            <a:b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5B697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5B697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24 credit option (other areas*)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5B6973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042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1976550"/>
            <a:ext cx="1000968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grade Florida Assessment of Student Thinking (FAST): READING </a:t>
            </a:r>
          </a:p>
          <a:p>
            <a:r>
              <a:rPr lang="en-US" sz="2800" dirty="0"/>
              <a:t>Algebra 1 End-of-Course (EOC) Assessment (usually given in the 9</a:t>
            </a:r>
            <a:r>
              <a:rPr lang="en-US" sz="2800" baseline="30000" dirty="0"/>
              <a:t>th</a:t>
            </a:r>
            <a:r>
              <a:rPr lang="en-US" sz="2800" dirty="0"/>
              <a:t> or 10</a:t>
            </a:r>
            <a:r>
              <a:rPr lang="en-US" sz="2800" baseline="30000" dirty="0"/>
              <a:t>th</a:t>
            </a:r>
            <a:r>
              <a:rPr lang="en-US" sz="2800" dirty="0"/>
              <a:t> grade)</a:t>
            </a:r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Students who do not pass one or both of these tests the first time they take them become Re-Takers in their junior and senior years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001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1976550"/>
            <a:ext cx="1000968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3200" b="1" dirty="0"/>
              <a:t>Where can parents get information specific to their student?</a:t>
            </a:r>
          </a:p>
          <a:p>
            <a:endParaRPr lang="en-US" sz="3200" dirty="0"/>
          </a:p>
          <a:p>
            <a:r>
              <a:rPr lang="en-US" sz="3200" dirty="0"/>
              <a:t>You can use </a:t>
            </a:r>
            <a:r>
              <a:rPr lang="en-US" sz="3200" u="sng" dirty="0"/>
              <a:t>PARENT PORTAL in FOCUS </a:t>
            </a:r>
            <a:r>
              <a:rPr lang="en-US" sz="3200" dirty="0"/>
              <a:t>and review your student’s course history and test history to determine credits earned, GPA and state tests passed…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980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1976550"/>
            <a:ext cx="1000968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What are the options available to students who do not pass the state tests the first time?</a:t>
            </a:r>
          </a:p>
          <a:p>
            <a:pPr lvl="1"/>
            <a:r>
              <a:rPr lang="en-US" sz="2800" dirty="0"/>
              <a:t>RETAKE each test they need several times during their junior and senior years</a:t>
            </a:r>
          </a:p>
          <a:p>
            <a:r>
              <a:rPr lang="en-US" sz="3200" dirty="0"/>
              <a:t>AND/OR… take another test (called a concordant test) that the state accepts with a specific qualifying score, for ex:</a:t>
            </a:r>
          </a:p>
          <a:p>
            <a:pPr lvl="1"/>
            <a:r>
              <a:rPr lang="en-US" sz="2800" dirty="0"/>
              <a:t>PSAT, SAT and ACT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99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1976550"/>
            <a:ext cx="1000968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ACT: Score a combined score of 18 on the English and Reading Sections on the</a:t>
            </a:r>
          </a:p>
          <a:p>
            <a:endParaRPr lang="en-US" sz="4400" dirty="0"/>
          </a:p>
          <a:p>
            <a:r>
              <a:rPr lang="en-US" sz="4400" b="1" dirty="0"/>
              <a:t>ACT (17.5 rounds up to 18)</a:t>
            </a:r>
          </a:p>
          <a:p>
            <a:endParaRPr lang="en-US" sz="4400" b="1" dirty="0"/>
          </a:p>
          <a:p>
            <a:r>
              <a:rPr lang="en-US" sz="4400" b="1" dirty="0"/>
              <a:t>SAT EBRW: Score a 480 or higher</a:t>
            </a:r>
          </a:p>
          <a:p>
            <a:endParaRPr lang="en-US" sz="32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4409DCE-4A5D-4ACF-9829-4CEA7F88102D}"/>
              </a:ext>
            </a:extLst>
          </p:cNvPr>
          <p:cNvSpPr txBox="1">
            <a:spLocks/>
          </p:cNvSpPr>
          <p:nvPr/>
        </p:nvSpPr>
        <p:spPr>
          <a:xfrm>
            <a:off x="209312" y="1143442"/>
            <a:ext cx="11982688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5B697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Concordant Tests and Scores for Algebra 1 EOC</a:t>
            </a:r>
          </a:p>
        </p:txBody>
      </p:sp>
    </p:spTree>
    <p:extLst>
      <p:ext uri="{BB962C8B-B14F-4D97-AF65-F5344CB8AC3E}">
        <p14:creationId xmlns:p14="http://schemas.microsoft.com/office/powerpoint/2010/main" val="286472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25" y="478593"/>
            <a:ext cx="6491499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Senior Portraits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6" y="1726836"/>
            <a:ext cx="8696806" cy="3473814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600" dirty="0"/>
              <a:t>Cady Premier Photography is the official photography partner of CSHS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Yearbook photo sessions can be booked at </a:t>
            </a:r>
            <a:r>
              <a:rPr lang="en-US" sz="5600" dirty="0">
                <a:solidFill>
                  <a:schemeClr val="tx1"/>
                </a:solidFill>
                <a:hlinkClick r:id="rId2"/>
              </a:rPr>
              <a:t>www.cady.com/senior2024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600" dirty="0"/>
              <a:t>Sessions must be booked in advance- all sessions include a formal yearbook photo, cap &amp; gown photo, and at least one casual image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Cady Studios will be on Campus on Friday, October 27</a:t>
            </a:r>
            <a:r>
              <a:rPr lang="en-US" sz="5600" baseline="30000" dirty="0">
                <a:solidFill>
                  <a:schemeClr val="tx1"/>
                </a:solidFill>
              </a:rPr>
              <a:t>th</a:t>
            </a:r>
            <a:r>
              <a:rPr lang="en-US" sz="5600" dirty="0">
                <a:solidFill>
                  <a:schemeClr val="tx1"/>
                </a:solidFill>
              </a:rPr>
              <a:t> for a Senior Roadshow. Only the basic session will be available for seniors having their portraits made at school that day. The session fee is $29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600" dirty="0"/>
              <a:t>You must register online at </a:t>
            </a:r>
            <a:r>
              <a:rPr lang="en-US" sz="5600" dirty="0">
                <a:hlinkClick r:id="rId2"/>
              </a:rPr>
              <a:t>www.cady.com/senior2024</a:t>
            </a:r>
            <a:r>
              <a:rPr lang="en-US" sz="5600" dirty="0"/>
              <a:t> to sign up for a Roadshow </a:t>
            </a:r>
          </a:p>
          <a:p>
            <a:r>
              <a:rPr lang="en-US" sz="5600" dirty="0"/>
              <a:t>        appointment on October 27</a:t>
            </a:r>
            <a:r>
              <a:rPr lang="en-US" sz="5600" baseline="30000" dirty="0"/>
              <a:t>th</a:t>
            </a:r>
            <a:r>
              <a:rPr lang="en-US" sz="5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Contact information: </a:t>
            </a:r>
          </a:p>
          <a:p>
            <a:r>
              <a:rPr lang="en-US" sz="5600" dirty="0">
                <a:solidFill>
                  <a:schemeClr val="tx1"/>
                </a:solidFill>
              </a:rPr>
              <a:t>                -678-722-3449</a:t>
            </a:r>
          </a:p>
          <a:p>
            <a:r>
              <a:rPr lang="en-US" sz="5600" dirty="0">
                <a:solidFill>
                  <a:schemeClr val="tx1"/>
                </a:solidFill>
              </a:rPr>
              <a:t>               - CADY studio address:</a:t>
            </a:r>
          </a:p>
          <a:p>
            <a:r>
              <a:rPr lang="en-US" sz="5600" dirty="0">
                <a:solidFill>
                  <a:schemeClr val="tx1"/>
                </a:solidFill>
              </a:rPr>
              <a:t>             4899 W Waters Ave Suite F &amp; G, </a:t>
            </a:r>
          </a:p>
          <a:p>
            <a:r>
              <a:rPr lang="en-US" sz="5600" dirty="0">
                <a:solidFill>
                  <a:schemeClr val="tx1"/>
                </a:solidFill>
              </a:rPr>
              <a:t>                   Tampa, FL 33634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90309-0AC1-4FE3-B697-3655B67B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606" y="246891"/>
            <a:ext cx="2587425" cy="258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C8D5A-A250-4E12-99EE-6DC54517C7CC}"/>
              </a:ext>
            </a:extLst>
          </p:cNvPr>
          <p:cNvSpPr txBox="1"/>
          <p:nvPr/>
        </p:nvSpPr>
        <p:spPr>
          <a:xfrm>
            <a:off x="9498082" y="2967335"/>
            <a:ext cx="227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make your appointment with Cady Studios!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E22E4-7705-413E-B52C-90F76C41BC8D}"/>
              </a:ext>
            </a:extLst>
          </p:cNvPr>
          <p:cNvSpPr txBox="1"/>
          <p:nvPr/>
        </p:nvSpPr>
        <p:spPr>
          <a:xfrm>
            <a:off x="1397833" y="2454110"/>
            <a:ext cx="10009682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1005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  <a:tabLst>
                <a:tab pos="521335" algn="l"/>
              </a:tabLst>
            </a:pPr>
            <a:r>
              <a:rPr lang="en-US" sz="4800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ACT Math</a:t>
            </a:r>
            <a:r>
              <a:rPr lang="en-US" sz="4800" b="1" spc="-1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4800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16</a:t>
            </a:r>
          </a:p>
          <a:p>
            <a:pPr marL="342900" marR="0" lvl="0" indent="-342900">
              <a:spcBef>
                <a:spcPts val="20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  <a:tabLst>
                <a:tab pos="521335" algn="l"/>
              </a:tabLst>
            </a:pPr>
            <a:r>
              <a:rPr lang="en-US" sz="4800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PSAT/NMSQT Math</a:t>
            </a:r>
            <a:r>
              <a:rPr lang="en-US" sz="4800" b="1" spc="-5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4800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430</a:t>
            </a:r>
          </a:p>
          <a:p>
            <a:pPr marL="342900" marR="0" lvl="0" indent="-342900">
              <a:spcBef>
                <a:spcPts val="180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  <a:tabLst>
                <a:tab pos="521335" algn="l"/>
              </a:tabLst>
            </a:pPr>
            <a:r>
              <a:rPr lang="en-US" sz="4800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SAT Math</a:t>
            </a:r>
            <a:r>
              <a:rPr lang="en-US" sz="4800" b="1" spc="-1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4800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420</a:t>
            </a:r>
          </a:p>
          <a:p>
            <a:pPr marL="342900" marR="0" lvl="0" indent="-342900">
              <a:spcBef>
                <a:spcPts val="205"/>
              </a:spcBef>
              <a:spcAft>
                <a:spcPts val="0"/>
              </a:spcAft>
              <a:buSzPts val="2000"/>
              <a:buFont typeface="Symbol" panose="05050102010706020507" pitchFamily="18" charset="2"/>
              <a:buChar char=""/>
              <a:tabLst>
                <a:tab pos="521335" algn="l"/>
              </a:tabLst>
            </a:pPr>
            <a:r>
              <a:rPr lang="en-US" sz="4800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Geometry EOC Scale Score</a:t>
            </a:r>
            <a:r>
              <a:rPr lang="en-US" sz="4800" b="1" spc="-3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4800" b="1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499</a:t>
            </a:r>
          </a:p>
          <a:p>
            <a:endParaRPr lang="en-US" sz="32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BDDF89-FEF3-419B-AEC7-7FFE56C960C3}"/>
              </a:ext>
            </a:extLst>
          </p:cNvPr>
          <p:cNvSpPr txBox="1">
            <a:spLocks/>
          </p:cNvSpPr>
          <p:nvPr/>
        </p:nvSpPr>
        <p:spPr>
          <a:xfrm>
            <a:off x="179882" y="1343226"/>
            <a:ext cx="12732196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5B697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Concordant Tests and Scores for Algebra 1 EOC</a:t>
            </a:r>
          </a:p>
        </p:txBody>
      </p:sp>
    </p:spTree>
    <p:extLst>
      <p:ext uri="{BB962C8B-B14F-4D97-AF65-F5344CB8AC3E}">
        <p14:creationId xmlns:p14="http://schemas.microsoft.com/office/powerpoint/2010/main" val="355690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0A7C2-B0C1-4A4F-ABFF-25CA991DD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36" y="1453334"/>
            <a:ext cx="10343214" cy="48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6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2E89C0-B3BA-4A92-B146-1DF361A82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685" y="1873770"/>
            <a:ext cx="8664315" cy="3582649"/>
          </a:xfrm>
        </p:spPr>
        <p:txBody>
          <a:bodyPr>
            <a:normAutofit/>
          </a:bodyPr>
          <a:lstStyle/>
          <a:p>
            <a:r>
              <a:rPr lang="en-US" sz="2800" dirty="0"/>
              <a:t>-Tutoring on campus in each core content area</a:t>
            </a:r>
          </a:p>
          <a:p>
            <a:endParaRPr lang="en-US" sz="2800" dirty="0"/>
          </a:p>
          <a:p>
            <a:r>
              <a:rPr lang="en-US" sz="2800" dirty="0"/>
              <a:t>-Credit recovery through Edmentum</a:t>
            </a:r>
          </a:p>
          <a:p>
            <a:endParaRPr lang="en-US" sz="2800" dirty="0"/>
          </a:p>
          <a:p>
            <a:r>
              <a:rPr lang="en-US" sz="2800" dirty="0"/>
              <a:t>-Saturday FAST and BEST practice</a:t>
            </a:r>
          </a:p>
          <a:p>
            <a:endParaRPr lang="en-US" sz="2800" dirty="0"/>
          </a:p>
          <a:p>
            <a:r>
              <a:rPr lang="en-US" sz="2800" dirty="0"/>
              <a:t>-Critical Thinking and Reading classes for concordance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8B2F5-ACB1-4055-88EF-92BEE039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79965"/>
            <a:ext cx="6766560" cy="768096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CHS Supports</a:t>
            </a:r>
          </a:p>
        </p:txBody>
      </p:sp>
    </p:spTree>
    <p:extLst>
      <p:ext uri="{BB962C8B-B14F-4D97-AF65-F5344CB8AC3E}">
        <p14:creationId xmlns:p14="http://schemas.microsoft.com/office/powerpoint/2010/main" val="1165596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1188CA-0C47-444E-8ED4-5A2C3D0FB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599" y="1167834"/>
            <a:ext cx="7228801" cy="55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46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6F175-A892-4663-B1C5-9633C53B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DC87-3608-4F54-AA52-DBCB93C8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162560"/>
            <a:ext cx="979564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47B77A-A100-424B-AF35-9524A8D4C2DB}"/>
              </a:ext>
            </a:extLst>
          </p:cNvPr>
          <p:cNvSpPr txBox="1"/>
          <p:nvPr/>
        </p:nvSpPr>
        <p:spPr>
          <a:xfrm>
            <a:off x="218352" y="827270"/>
            <a:ext cx="11755296" cy="768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cap="all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https://satsuite.collegeboard.org/media/pdf/sat-school-day-student-guide.pdf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FBD20-D51D-4A98-9848-54B87398A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3" r="2" b="7859"/>
          <a:stretch/>
        </p:blipFill>
        <p:spPr>
          <a:xfrm>
            <a:off x="1713186" y="2292832"/>
            <a:ext cx="6379359" cy="293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07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3C54B7-33C9-1120-4288-8AE3A991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7" y="251950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Cougar Graduation Convo</a:t>
            </a:r>
          </a:p>
        </p:txBody>
      </p:sp>
      <p:pic>
        <p:nvPicPr>
          <p:cNvPr id="6" name="Picture 5" descr="A yellow paw print on a black background&#10;&#10;Description automatically generated">
            <a:extLst>
              <a:ext uri="{FF2B5EF4-FFF2-40B4-BE49-F238E27FC236}">
                <a16:creationId xmlns:a16="http://schemas.microsoft.com/office/drawing/2014/main" id="{B8373AA5-6F11-4945-817B-7ED3690F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150" y="5095406"/>
            <a:ext cx="1520680" cy="16262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9D1976-E55A-42E0-B2FC-EEA354F1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014">
            <a:off x="64679" y="453599"/>
            <a:ext cx="1909902" cy="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B51308-8945-4D3F-8338-D7A047686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99" y="1449586"/>
            <a:ext cx="8267401" cy="49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5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4E545D7-46E8-4736-8245-9A8F06DB4B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8" b="256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9513F-6ABB-4268-B477-834A5D65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387509C-FF87-4EA5-94A8-882BED5B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BCF62A-9288-4F74-BF05-598A1348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233680"/>
            <a:ext cx="10647679" cy="6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9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160" y="240151"/>
            <a:ext cx="8950959" cy="768096"/>
          </a:xfrm>
        </p:spPr>
        <p:txBody>
          <a:bodyPr/>
          <a:lstStyle/>
          <a:p>
            <a:pPr algn="ctr"/>
            <a:r>
              <a:rPr lang="en-US" dirty="0"/>
              <a:t>Yearbooks &amp; Senior 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839" y="3736219"/>
            <a:ext cx="8463280" cy="288163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Yearbooks can be purchased on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www.yearbookordercenter.com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dirty="0"/>
              <a:t>- Order Number is 17261 or you can search by school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Deadline to purchase and submit Senior Ads for the yearbook is 2/14/24-This is done online through the same website link as above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Yearbooks are starting at $70 for pre-orders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Senior Panoramic Photo will be taken in the gymnasium on 11/11 during school hours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32799-5DF9-4EBA-8BC0-57704833D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995362"/>
            <a:ext cx="7602172" cy="2433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FF9FB-6CDC-40C7-BDE1-F3091404F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29109">
            <a:off x="726551" y="371347"/>
            <a:ext cx="1911351" cy="2779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E38E4-9C0C-4287-9507-C093E2B4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1666">
            <a:off x="729085" y="3674672"/>
            <a:ext cx="2198950" cy="28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043" y="377147"/>
            <a:ext cx="8219421" cy="1627632"/>
          </a:xfrm>
        </p:spPr>
        <p:txBody>
          <a:bodyPr/>
          <a:lstStyle/>
          <a:p>
            <a:pPr algn="ctr"/>
            <a:r>
              <a:rPr lang="en-US" dirty="0"/>
              <a:t>Grad bash at universal Studios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856" y="4049682"/>
            <a:ext cx="5678516" cy="234170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Grad bash will be on 4/19/24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is an evening event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Tickets are non-refundable and range from $150-$170 which includes transportation cost as well as park admission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Tickets on sale in December 2023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911798-4993-9566-AD5F-53AF3BCD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18" y="982376"/>
            <a:ext cx="4257137" cy="2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316" y="406821"/>
            <a:ext cx="8165592" cy="768096"/>
          </a:xfrm>
        </p:spPr>
        <p:txBody>
          <a:bodyPr/>
          <a:lstStyle/>
          <a:p>
            <a:r>
              <a:rPr lang="en-US" sz="3600" dirty="0"/>
              <a:t>Senior breakfast &amp; </a:t>
            </a:r>
            <a:r>
              <a:rPr lang="en-US" sz="3600" dirty="0" err="1"/>
              <a:t>PRoM</a:t>
            </a:r>
            <a:endParaRPr lang="en-US" sz="3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Senior Breakfast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Location and time TBD </a:t>
            </a:r>
          </a:p>
          <a:p>
            <a:endParaRPr lang="en-US" sz="2000" dirty="0"/>
          </a:p>
          <a:p>
            <a:r>
              <a:rPr lang="en-US" sz="2000" dirty="0"/>
              <a:t>Business casual attire required </a:t>
            </a:r>
          </a:p>
          <a:p>
            <a:endParaRPr lang="en-US" sz="2000" dirty="0"/>
          </a:p>
          <a:p>
            <a:r>
              <a:rPr lang="en-US" sz="2000" dirty="0"/>
              <a:t>Price to be determined (less than $15)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dirty="0"/>
              <a:t>prom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86852" y="2766591"/>
            <a:ext cx="3741928" cy="3684588"/>
          </a:xfrm>
        </p:spPr>
        <p:txBody>
          <a:bodyPr/>
          <a:lstStyle/>
          <a:p>
            <a:r>
              <a:rPr lang="en-US" sz="2000" dirty="0"/>
              <a:t>April 12, 2024 at 7pm at Ruth Eckerd Hall </a:t>
            </a:r>
          </a:p>
          <a:p>
            <a:endParaRPr lang="en-US" sz="2000" dirty="0"/>
          </a:p>
          <a:p>
            <a:r>
              <a:rPr lang="en-US" sz="2000" dirty="0"/>
              <a:t>Prom Tickets will be available beginning in February of 2024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204" y="3008376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Graduation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3DBF4-F95B-5477-E0EB-7869450E7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94" y="551688"/>
            <a:ext cx="6766560" cy="768096"/>
          </a:xfrm>
        </p:spPr>
        <p:txBody>
          <a:bodyPr/>
          <a:lstStyle/>
          <a:p>
            <a:r>
              <a:rPr lang="en-US" dirty="0"/>
              <a:t>Ceremony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610" y="2078736"/>
            <a:ext cx="5879592" cy="270052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Time and location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textbooks, technology, obligations, and graduation fees must be paid prior to participation.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Walking fee and cap and gown fee are separate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25" y="478593"/>
            <a:ext cx="6591961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Graduation fees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404C14-8C91-D84C-23EA-57EB9783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237" y="1616570"/>
            <a:ext cx="3969531" cy="3122168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Walking Fee: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$60 to be paid on </a:t>
            </a:r>
            <a:r>
              <a:rPr lang="en-US" sz="2000" dirty="0" err="1">
                <a:solidFill>
                  <a:schemeClr val="tx1"/>
                </a:solidFill>
              </a:rPr>
              <a:t>Revtrak</a:t>
            </a:r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www.pcsb.revtrak.net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/>
              <a:t>-Click 2024 commencement fees on the left side of the screen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Due by Friday, April 5,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61457-CC0B-01DD-0287-FD7B7BA813E9}"/>
              </a:ext>
            </a:extLst>
          </p:cNvPr>
          <p:cNvSpPr txBox="1"/>
          <p:nvPr/>
        </p:nvSpPr>
        <p:spPr>
          <a:xfrm>
            <a:off x="328388" y="1630572"/>
            <a:ext cx="38301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Cap and Gown Fee:</a:t>
            </a:r>
          </a:p>
          <a:p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Herff</a:t>
            </a:r>
            <a:r>
              <a:rPr lang="en-US" dirty="0"/>
              <a:t> Jones will be on campus October 17</a:t>
            </a:r>
            <a:r>
              <a:rPr lang="en-US" baseline="30000" dirty="0"/>
              <a:t>th</a:t>
            </a:r>
            <a:r>
              <a:rPr lang="en-US" dirty="0"/>
              <a:t> and 18th to assist students during lunch with placing orders for cap and gown as well as graduation announcements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Also can be placed online at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www.HerffJonesTampaBay.com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	727-545-3288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Cannot </a:t>
            </a:r>
            <a:r>
              <a:rPr lang="en-US"/>
              <a:t>use previous gowns </a:t>
            </a:r>
            <a:r>
              <a:rPr lang="en-US" dirty="0"/>
              <a:t>as we have new ones this year </a:t>
            </a:r>
          </a:p>
          <a:p>
            <a:r>
              <a:rPr lang="en-US" sz="2400" b="1" u="sng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86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678" y="324535"/>
            <a:ext cx="4920247" cy="66751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24" y="1488353"/>
            <a:ext cx="4711252" cy="3215641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Senior Sponsors </a:t>
            </a:r>
          </a:p>
          <a:p>
            <a:r>
              <a:rPr lang="en-US" dirty="0"/>
              <a:t>Alison Anderson</a:t>
            </a:r>
          </a:p>
          <a:p>
            <a:r>
              <a:rPr lang="en-US" dirty="0">
                <a:hlinkClick r:id="rId2"/>
              </a:rPr>
              <a:t>andersonali@pcsb.org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Carly Saren </a:t>
            </a:r>
          </a:p>
          <a:p>
            <a:r>
              <a:rPr lang="en-US" dirty="0">
                <a:hlinkClick r:id="rId3"/>
              </a:rPr>
              <a:t>sarenc@pcsb.org</a:t>
            </a:r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C67AC-BC4B-14EC-7186-DBAC7856D10F}"/>
              </a:ext>
            </a:extLst>
          </p:cNvPr>
          <p:cNvSpPr txBox="1"/>
          <p:nvPr/>
        </p:nvSpPr>
        <p:spPr>
          <a:xfrm>
            <a:off x="333677" y="4951708"/>
            <a:ext cx="658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Guidance Counselors, Administrators, and </a:t>
            </a:r>
            <a:r>
              <a:rPr lang="en-US" dirty="0" err="1"/>
              <a:t>Herff</a:t>
            </a:r>
            <a:r>
              <a:rPr lang="en-US" dirty="0"/>
              <a:t> Jones are also on site tonight to assist with questions! 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34FA1AD53CE42ADA2EB102EB2EE64" ma:contentTypeVersion="16" ma:contentTypeDescription="Create a new document." ma:contentTypeScope="" ma:versionID="a5e84d0c8e5c36f6f6f89a6d1d2c55ce">
  <xsd:schema xmlns:xsd="http://www.w3.org/2001/XMLSchema" xmlns:xs="http://www.w3.org/2001/XMLSchema" xmlns:p="http://schemas.microsoft.com/office/2006/metadata/properties" xmlns:ns3="8715681e-c54b-4ddc-a8da-cda5cbbfc1a0" xmlns:ns4="a527168c-bf0f-478b-8afb-7a9116d9c208" targetNamespace="http://schemas.microsoft.com/office/2006/metadata/properties" ma:root="true" ma:fieldsID="0ebf3e2707e070945e4bfd4411fd4cdc" ns3:_="" ns4:_="">
    <xsd:import namespace="8715681e-c54b-4ddc-a8da-cda5cbbfc1a0"/>
    <xsd:import namespace="a527168c-bf0f-478b-8afb-7a9116d9c2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_activity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5681e-c54b-4ddc-a8da-cda5cbbfc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7168c-bf0f-478b-8afb-7a9116d9c2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715681e-c54b-4ddc-a8da-cda5cbbfc1a0" xsi:nil="true"/>
    <_activity xmlns="8715681e-c54b-4ddc-a8da-cda5cbbfc1a0" xsi:nil="true"/>
  </documentManagement>
</p:properties>
</file>

<file path=customXml/itemProps1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DFC124-A0D7-4DA8-A58D-9865DD9C2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15681e-c54b-4ddc-a8da-cda5cbbfc1a0"/>
    <ds:schemaRef ds:uri="a527168c-bf0f-478b-8afb-7a9116d9c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7EB4D8-2DC8-4900-B296-3F8E8CD9E6A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715681e-c54b-4ddc-a8da-cda5cbbfc1a0"/>
    <ds:schemaRef ds:uri="http://purl.org/dc/terms/"/>
    <ds:schemaRef ds:uri="http://schemas.openxmlformats.org/package/2006/metadata/core-properties"/>
    <ds:schemaRef ds:uri="a527168c-bf0f-478b-8afb-7a9116d9c208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{576B6296-57D4-4142-B83E-CD70BF9FAB47}tf78438558_win32</Template>
  <TotalTime>624</TotalTime>
  <Words>1037</Words>
  <Application>Microsoft Office PowerPoint</Application>
  <PresentationFormat>Widescreen</PresentationFormat>
  <Paragraphs>152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               Senior class of 2024 information night</vt:lpstr>
      <vt:lpstr>Senior Portraits</vt:lpstr>
      <vt:lpstr>Yearbooks &amp; Senior Ads</vt:lpstr>
      <vt:lpstr>Grad bash at universal Studios </vt:lpstr>
      <vt:lpstr>Senior breakfast &amp; PRoM</vt:lpstr>
      <vt:lpstr>Graduation</vt:lpstr>
      <vt:lpstr>Ceremony </vt:lpstr>
      <vt:lpstr>Graduation fees</vt:lpstr>
      <vt:lpstr>Thank you!</vt:lpstr>
      <vt:lpstr>Cougar Graduation Convo</vt:lpstr>
      <vt:lpstr>Cougar Graduation Convo</vt:lpstr>
      <vt:lpstr>Cougar Graduation Convo</vt:lpstr>
      <vt:lpstr>Cougar Graduation Convo</vt:lpstr>
      <vt:lpstr>Cougar Graduation Convo</vt:lpstr>
      <vt:lpstr>Cougar Graduation Convo</vt:lpstr>
      <vt:lpstr>Cougar Graduation Convo</vt:lpstr>
      <vt:lpstr>Cougar Graduation Convo</vt:lpstr>
      <vt:lpstr>Cougar Graduation Convo</vt:lpstr>
      <vt:lpstr>Cougar Graduation Convo</vt:lpstr>
      <vt:lpstr>Cougar Graduation Convo</vt:lpstr>
      <vt:lpstr>Cougar Graduation Convo</vt:lpstr>
      <vt:lpstr>CHS Supports</vt:lpstr>
      <vt:lpstr>Cougar Graduation Convo</vt:lpstr>
      <vt:lpstr>PowerPoint Presentation</vt:lpstr>
      <vt:lpstr>PowerPoint Presentation</vt:lpstr>
      <vt:lpstr>Cougar Graduation Convo</vt:lpstr>
      <vt:lpstr>PowerPoint Presentation</vt:lpstr>
      <vt:lpstr>PowerPoint Presentation</vt:lpstr>
    </vt:vector>
  </TitlesOfParts>
  <Company>Pinellas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class of 2024 information night</dc:title>
  <dc:subject/>
  <dc:creator>Saren Carly</dc:creator>
  <cp:lastModifiedBy>Henderson Taylor</cp:lastModifiedBy>
  <cp:revision>5</cp:revision>
  <dcterms:created xsi:type="dcterms:W3CDTF">2023-09-11T12:37:15Z</dcterms:created>
  <dcterms:modified xsi:type="dcterms:W3CDTF">2023-09-22T14:47:33Z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0x010100F9A34FA1AD53CE42ADA2EB102EB2EE64</vt:lpwstr>
  </property>
</Properties>
</file>