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handoutMasterIdLst>
    <p:handoutMasterId r:id="rId14"/>
  </p:handoutMasterIdLst>
  <p:sldIdLst>
    <p:sldId id="263" r:id="rId5"/>
    <p:sldId id="262" r:id="rId6"/>
    <p:sldId id="264" r:id="rId7"/>
    <p:sldId id="261" r:id="rId8"/>
    <p:sldId id="260" r:id="rId9"/>
    <p:sldId id="259" r:id="rId10"/>
    <p:sldId id="265" r:id="rId11"/>
    <p:sldId id="258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93791-FD1E-48BB-95EC-F36271142B58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E9AEB-44B1-446D-8C76-85B21FC07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77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1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6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61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57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69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68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4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5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4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6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0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0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BB122FD-1979-43EA-8B1D-B7603AC9E8F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F7FE-8AE8-434F-AB08-3B440E8A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78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clellana@pcsb.org" TargetMode="External"/><Relationship Id="rId2" Type="http://schemas.openxmlformats.org/officeDocument/2006/relationships/hyperlink" Target="mailto:adamsdu@pcsb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  <a:latin typeface="Bauhaus 93" panose="04030905020B02020C02" pitchFamily="82" charset="0"/>
                <a:cs typeface="Aharoni" panose="02010803020104030203" pitchFamily="2" charset="-79"/>
              </a:rPr>
              <a:t>Welcome to OMS</a:t>
            </a:r>
          </a:p>
        </p:txBody>
      </p:sp>
      <p:pic>
        <p:nvPicPr>
          <p:cNvPr id="3075" name="Picture 4" descr="New Picture for Broch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63246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730AFB-5B9B-4D9D-873C-14E812183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1" b="-24151"/>
          <a:stretch/>
        </p:blipFill>
        <p:spPr>
          <a:xfrm>
            <a:off x="4876800" y="4572000"/>
            <a:ext cx="3962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5767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6602"/>
            <a:ext cx="7055380" cy="140053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Bauhaus 93" panose="04030905020B02020C02" pitchFamily="82" charset="0"/>
              </a:rPr>
              <a:t>6 Opportunity Day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656573" y="1295400"/>
            <a:ext cx="6711654" cy="41954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6 Classes per day</a:t>
            </a:r>
          </a:p>
          <a:p>
            <a:pPr>
              <a:defRPr/>
            </a:pPr>
            <a:r>
              <a:rPr lang="en-US" dirty="0"/>
              <a:t>Electives</a:t>
            </a:r>
          </a:p>
          <a:p>
            <a:pPr>
              <a:defRPr/>
            </a:pPr>
            <a:r>
              <a:rPr lang="en-US" dirty="0"/>
              <a:t>4 Core Classes include Math, Science, Language Arts, US or World History</a:t>
            </a:r>
          </a:p>
          <a:p>
            <a:pPr>
              <a:defRPr/>
            </a:pPr>
            <a:r>
              <a:rPr lang="en-US" dirty="0"/>
              <a:t>Gifted</a:t>
            </a:r>
          </a:p>
          <a:p>
            <a:pPr>
              <a:defRPr/>
            </a:pPr>
            <a:r>
              <a:rPr lang="en-US" dirty="0"/>
              <a:t>Enrichment period for all students 6-8</a:t>
            </a:r>
          </a:p>
          <a:p>
            <a:pPr>
              <a:defRPr/>
            </a:pPr>
            <a:r>
              <a:rPr lang="en-US" dirty="0"/>
              <a:t>Advanced classes include: Math, Science,  Language Arts &amp; US and World History</a:t>
            </a:r>
          </a:p>
          <a:p>
            <a:pPr>
              <a:defRPr/>
            </a:pPr>
            <a:r>
              <a:rPr lang="en-US" dirty="0"/>
              <a:t>Intensive classes for Reading</a:t>
            </a:r>
          </a:p>
        </p:txBody>
      </p:sp>
    </p:spTree>
    <p:extLst>
      <p:ext uri="{BB962C8B-B14F-4D97-AF65-F5344CB8AC3E}">
        <p14:creationId xmlns:p14="http://schemas.microsoft.com/office/powerpoint/2010/main" val="383338029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927C-4931-4676-AD06-7B19BA72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auhaus 93" panose="04030905020B02020C02" pitchFamily="82" charset="0"/>
              </a:rPr>
              <a:t>Osceola MS Dress code</a:t>
            </a:r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6A9B6-ABC2-4FD8-97B1-F34DA1B85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Above and beyond PCSB</a:t>
            </a:r>
          </a:p>
          <a:p>
            <a:r>
              <a:rPr lang="en-US" dirty="0"/>
              <a:t>We have provided a handout with specifics</a:t>
            </a:r>
          </a:p>
        </p:txBody>
      </p:sp>
    </p:spTree>
    <p:extLst>
      <p:ext uri="{BB962C8B-B14F-4D97-AF65-F5344CB8AC3E}">
        <p14:creationId xmlns:p14="http://schemas.microsoft.com/office/powerpoint/2010/main" val="311860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Bauhaus 93" panose="04030905020B02020C02" pitchFamily="82" charset="0"/>
              </a:rPr>
              <a:t>Electives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152983"/>
            <a:ext cx="7772400" cy="2961817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Exploratory Wheel:  Music/Art/Technology/STEM</a:t>
            </a:r>
          </a:p>
          <a:p>
            <a:pPr>
              <a:defRPr/>
            </a:pPr>
            <a:r>
              <a:rPr lang="en-US" dirty="0"/>
              <a:t> PE /Technology (a semester each)</a:t>
            </a:r>
          </a:p>
          <a:p>
            <a:pPr>
              <a:defRPr/>
            </a:pPr>
            <a:r>
              <a:rPr lang="en-US" dirty="0"/>
              <a:t>Chorus, Band, Orchestra, AVID (yearlong)-application required</a:t>
            </a:r>
          </a:p>
          <a:p>
            <a:pPr>
              <a:defRPr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schedules will be available and final at our Chief Community Day </a:t>
            </a:r>
            <a:r>
              <a:rPr lang="en-US"/>
              <a:t>Tuesday August 8</a:t>
            </a:r>
            <a:r>
              <a:rPr lang="en-US" baseline="30000"/>
              <a:t>th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5614F-C0B7-4FF2-8990-9FCB69AD9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91000"/>
            <a:ext cx="3200400" cy="240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02C51A-1BB5-4172-9FFB-9FDA172A5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100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51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A70B78-381B-4ACF-9648-7ABC9A86C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24934"/>
            <a:ext cx="3530499" cy="23536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Bauhaus 93" panose="04030905020B02020C02" pitchFamily="82" charset="0"/>
              </a:rPr>
              <a:t>Sports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53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Volleyball, Basketball, Track, Cheerleading, &amp; Flag Football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AEBAE-976A-4B81-9A9D-01092D7B7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91000"/>
            <a:ext cx="3581400" cy="238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27512-F6F1-4EE7-9880-C4FEE1460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90" y="1814224"/>
            <a:ext cx="3581400" cy="238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40450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9248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Clubs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534400" cy="6172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4800" dirty="0"/>
              <a:t>AVID</a:t>
            </a:r>
          </a:p>
          <a:p>
            <a:pPr>
              <a:defRPr/>
            </a:pPr>
            <a:r>
              <a:rPr lang="en-US" sz="4800" dirty="0"/>
              <a:t>Chess </a:t>
            </a:r>
          </a:p>
          <a:p>
            <a:pPr>
              <a:defRPr/>
            </a:pPr>
            <a:r>
              <a:rPr lang="en-US" sz="4800" dirty="0"/>
              <a:t>Gaming</a:t>
            </a:r>
          </a:p>
          <a:p>
            <a:pPr>
              <a:defRPr/>
            </a:pPr>
            <a:r>
              <a:rPr lang="en-US" sz="4800" smtClean="0"/>
              <a:t>GSA</a:t>
            </a:r>
            <a:endParaRPr lang="en-US" sz="4800" dirty="0" smtClean="0"/>
          </a:p>
          <a:p>
            <a:pPr>
              <a:defRPr/>
            </a:pPr>
            <a:r>
              <a:rPr lang="en-US" sz="4800" dirty="0" smtClean="0"/>
              <a:t>Music </a:t>
            </a:r>
            <a:r>
              <a:rPr lang="en-US" sz="4800" dirty="0"/>
              <a:t>Club</a:t>
            </a:r>
          </a:p>
          <a:p>
            <a:pPr>
              <a:defRPr/>
            </a:pPr>
            <a:r>
              <a:rPr lang="en-US" sz="4800" dirty="0"/>
              <a:t>NJHS (8</a:t>
            </a:r>
            <a:r>
              <a:rPr lang="en-US" sz="4800" baseline="30000" dirty="0"/>
              <a:t>th</a:t>
            </a:r>
            <a:r>
              <a:rPr lang="en-US" sz="4800" dirty="0"/>
              <a:t> only)</a:t>
            </a:r>
          </a:p>
          <a:p>
            <a:pPr>
              <a:defRPr/>
            </a:pPr>
            <a:r>
              <a:rPr lang="en-US" sz="4800" dirty="0"/>
              <a:t>STE(A)M</a:t>
            </a:r>
          </a:p>
          <a:p>
            <a:pPr>
              <a:defRPr/>
            </a:pPr>
            <a:r>
              <a:rPr lang="en-US" sz="4800" dirty="0"/>
              <a:t>SAVE/Leadership</a:t>
            </a:r>
          </a:p>
          <a:p>
            <a:pPr>
              <a:defRPr/>
            </a:pPr>
            <a:r>
              <a:rPr lang="en-US" sz="4800" dirty="0"/>
              <a:t>Unclub</a:t>
            </a:r>
          </a:p>
          <a:p>
            <a:pPr marL="0" indent="0">
              <a:buNone/>
              <a:defRPr/>
            </a:pPr>
            <a:endParaRPr lang="en-US" sz="4800" dirty="0"/>
          </a:p>
          <a:p>
            <a:pPr>
              <a:defRPr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086573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7D3D-E512-04AE-7C58-95C7F116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AVID and STEAM Academy Opportunities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66860-9873-E447-C9EF-523804AF9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14" y="2514600"/>
            <a:ext cx="2368672" cy="2362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5CA709-985E-8BB6-BADC-F8617C94F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514600"/>
            <a:ext cx="2368672" cy="24231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507DF-0826-961A-51C3-8D0ADC2D9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STEAM QR:								AVID QR: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1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Bauhaus 93" panose="04030905020B02020C02" pitchFamily="82" charset="0"/>
              </a:rPr>
              <a:t>Peer Connect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defRPr/>
            </a:pPr>
            <a:r>
              <a:rPr lang="en-US" sz="7200" dirty="0"/>
              <a:t>Each year Osceola Middle invites our incoming 6th graders to attend our Peer Connection Program. This 3- hour orientation program will  be offered twice to give students the opportunity to familiarize themselves with OMS. The students will be split into small groups with a staff member and 8th grade students to help facilitate. The students take a tour of the campus, learn how to use the school locks, team build, and have a chance to ask the 8th graders questions to learn some valuable information. July 27 9:00am-11:00am OR 5:00pm-7:00pm. Choose one. 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en-US" sz="5500" dirty="0"/>
              <a:t/>
            </a:r>
            <a:br>
              <a:rPr lang="en-US" sz="55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172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latin typeface="Bauhaus 93" panose="04030905020B02020C02" pitchFamily="82" charset="0"/>
              </a:rPr>
              <a:t>Website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en-US" dirty="0"/>
              <a:t>Please visit the following link for valuable information regarding 6</a:t>
            </a:r>
            <a:r>
              <a:rPr lang="en-US" baseline="30000" dirty="0"/>
              <a:t>th</a:t>
            </a:r>
            <a:r>
              <a:rPr lang="en-US" dirty="0"/>
              <a:t> grade.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sz="2800" b="1" dirty="0"/>
          </a:p>
          <a:p>
            <a:pPr marL="0" indent="0" algn="ctr">
              <a:buNone/>
              <a:defRPr/>
            </a:pPr>
            <a:r>
              <a:rPr lang="en-US" sz="2800" dirty="0"/>
              <a:t>Dr. Adams- Assistant Principal</a:t>
            </a:r>
          </a:p>
          <a:p>
            <a:pPr marL="0" indent="0" algn="ctr">
              <a:buNone/>
              <a:defRPr/>
            </a:pPr>
            <a:r>
              <a:rPr lang="en-US" sz="2800" dirty="0">
                <a:hlinkClick r:id="rId2"/>
              </a:rPr>
              <a:t>adamsdu@pcsb.org</a:t>
            </a:r>
            <a:endParaRPr lang="en-US" sz="2800" dirty="0"/>
          </a:p>
          <a:p>
            <a:pPr marL="0" indent="0" algn="ctr">
              <a:buNone/>
              <a:defRPr/>
            </a:pPr>
            <a:r>
              <a:rPr lang="en-US" sz="2800" dirty="0"/>
              <a:t>Mrs. McLellan- 6</a:t>
            </a:r>
            <a:r>
              <a:rPr lang="en-US" sz="2800" baseline="30000" dirty="0"/>
              <a:t>th</a:t>
            </a:r>
            <a:r>
              <a:rPr lang="en-US" sz="2800" dirty="0"/>
              <a:t> grade Counselor</a:t>
            </a:r>
          </a:p>
          <a:p>
            <a:pPr marL="0" indent="0" algn="ctr">
              <a:buNone/>
              <a:defRPr/>
            </a:pPr>
            <a:r>
              <a:rPr lang="en-US" sz="2800" dirty="0">
                <a:hlinkClick r:id="rId3"/>
              </a:rPr>
              <a:t>mclellana@pcsb.org</a:t>
            </a: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buFont typeface="Monotype Sorts" pitchFamily="2" charset="2"/>
              <a:buNone/>
              <a:defRPr/>
            </a:pPr>
            <a:r>
              <a:rPr lang="en-US" sz="2800" dirty="0"/>
              <a:t>              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2800" dirty="0"/>
              <a:t>   </a:t>
            </a:r>
          </a:p>
          <a:p>
            <a:pPr>
              <a:buFont typeface="Monotype Sorts" pitchFamily="2" charset="2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972B7C7304BA4AB92D404AAEA67B1B" ma:contentTypeVersion="12" ma:contentTypeDescription="Create a new document." ma:contentTypeScope="" ma:versionID="68b079d18c4bca46e0bd7e0220972e9b">
  <xsd:schema xmlns:xsd="http://www.w3.org/2001/XMLSchema" xmlns:xs="http://www.w3.org/2001/XMLSchema" xmlns:p="http://schemas.microsoft.com/office/2006/metadata/properties" xmlns:ns3="3dd0f829-3050-498b-97a0-8bdda52b440a" xmlns:ns4="207992e7-a68d-4c7b-aa89-f4817623594d" targetNamespace="http://schemas.microsoft.com/office/2006/metadata/properties" ma:root="true" ma:fieldsID="0f321f669e59f948338ad70eed42eb7a" ns3:_="" ns4:_="">
    <xsd:import namespace="3dd0f829-3050-498b-97a0-8bdda52b440a"/>
    <xsd:import namespace="207992e7-a68d-4c7b-aa89-f481762359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0f829-3050-498b-97a0-8bdda52b44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992e7-a68d-4c7b-aa89-f48176235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43962C-3F17-45EE-BE96-ED524D714C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d0f829-3050-498b-97a0-8bdda52b440a"/>
    <ds:schemaRef ds:uri="207992e7-a68d-4c7b-aa89-f48176235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5CD92F-0A1C-4CFE-A1C1-EE34B16BA83A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07992e7-a68d-4c7b-aa89-f4817623594d"/>
    <ds:schemaRef ds:uri="http://www.w3.org/XML/1998/namespace"/>
    <ds:schemaRef ds:uri="http://schemas.openxmlformats.org/package/2006/metadata/core-properties"/>
    <ds:schemaRef ds:uri="3dd0f829-3050-498b-97a0-8bdda52b440a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8B5415-212A-43AB-A94E-682DD18CCF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1697</TotalTime>
  <Words>293</Words>
  <Application>Microsoft Office PowerPoint</Application>
  <PresentationFormat>On-screen Show (4:3)</PresentationFormat>
  <Paragraphs>47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Aharoni</vt:lpstr>
      <vt:lpstr>Arial</vt:lpstr>
      <vt:lpstr>Bauhaus 93</vt:lpstr>
      <vt:lpstr>Calibri</vt:lpstr>
      <vt:lpstr>Century Gothic</vt:lpstr>
      <vt:lpstr>Monotype Sorts</vt:lpstr>
      <vt:lpstr>Wingdings 3</vt:lpstr>
      <vt:lpstr>Ion</vt:lpstr>
      <vt:lpstr>Welcome to OMS</vt:lpstr>
      <vt:lpstr>6 Opportunity Day</vt:lpstr>
      <vt:lpstr>Osceola MS Dress code  </vt:lpstr>
      <vt:lpstr>Electives</vt:lpstr>
      <vt:lpstr>Sports</vt:lpstr>
      <vt:lpstr>Clubs </vt:lpstr>
      <vt:lpstr>AVID and STEAM Academy Opportunities</vt:lpstr>
      <vt:lpstr>Peer Connect</vt:lpstr>
      <vt:lpstr>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Craun Derrik</cp:lastModifiedBy>
  <cp:revision>61</cp:revision>
  <cp:lastPrinted>2016-12-06T17:55:23Z</cp:lastPrinted>
  <dcterms:created xsi:type="dcterms:W3CDTF">2014-12-15T15:11:36Z</dcterms:created>
  <dcterms:modified xsi:type="dcterms:W3CDTF">2023-03-10T21:02:00Z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0x010100EB972B7C7304BA4AB92D404AAEA67B1B</vt:lpwstr>
  </property>
</Properties>
</file>