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11"/>
  </p:notesMasterIdLst>
  <p:handoutMasterIdLst>
    <p:handoutMasterId r:id="rId12"/>
  </p:handoutMasterIdLst>
  <p:sldIdLst>
    <p:sldId id="315" r:id="rId5"/>
    <p:sldId id="266" r:id="rId6"/>
    <p:sldId id="317" r:id="rId7"/>
    <p:sldId id="318" r:id="rId8"/>
    <p:sldId id="319" r:id="rId9"/>
    <p:sldId id="30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005" autoAdjust="0"/>
  </p:normalViewPr>
  <p:slideViewPr>
    <p:cSldViewPr snapToGrid="0">
      <p:cViewPr varScale="1">
        <p:scale>
          <a:sx n="106" d="100"/>
          <a:sy n="106" d="100"/>
        </p:scale>
        <p:origin x="79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8T14:26:20.8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1 103,'57'0,"-5"1,1-2,96-15,-91 9,1 1,-1 4,72 5,-14 0,58-1,185-5,-249-9,-63 5,57 1,58-7,5 0,-91 15,101-4,-94-10,-51 7,56-3,-63 8,-2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08T14:30:14.27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2616 573,'-520'0,"495"-2,-40-6,40 4,-38-1,-395 6,438 0,0 1,1 1,-29 8,25-5,0-1,-23 1,-80-6,-12 2,31 15,74-10,0-2,-38 1,25-5,0 2,0 1,-55 14,81-12,1 1,-20 10,20-8,-1-1,-20 6,31-12,1 1,0 0,-1 1,1-1,1 2,-1-1,1 1,-9 7,13-10,1 0,0 0,0 0,0 0,0 1,0-1,0 0,0 1,1 0,0-1,-1 1,1 0,0 0,0 0,0-1,1 1,-1 0,1 0,0 0,0 0,0 0,0 0,0 0,0 0,1 0,-1 0,1 0,1 3,0-3,0 0,1 1,-1-1,0 0,1 0,0-1,0 1,0 0,0-1,0 0,0 0,1 0,-1 0,6 2,6 2,31 9,-10-8,0-2,0-1,0-2,66-5,-27 1,10 2,288-14,-326 10,-24 3,1-2,32-7,-20 2,-1 2,1 1,36 0,112 6,-71 1,-37-1,75-2,-123-1,0-1,0-1,36-10,-52 10,-1 0,1 0,0-1,-1-1,0 1,13-11,-10 6,1-1,-2 0,1-1,-2 0,12-16,-18 21,-1 0,-1 0,0-1,0 1,0-1,-1 0,0-1,0 1,-1 0,-1-1,1 1,0-12,-1-40,-5-60,4 118,-1 0,1 1,0-1,-1 0,1 1,-1-1,0 0,0 1,1-1,-1 1,0-1,0 1,0 0,-1-1,1 1,0 0,0 0,-1 0,1-1,-1 2,1-1,-1 0,1 0,-1 0,1 1,-1-1,0 1,1-1,-3 0,-6 0,1 0,-1 0,0 1,-11 1,4 0,-131 0,-73 2,8 24,69-5,62-16,-93-7,64-1,71 2,9-1,0 1,1 1,-1 2,1 1,-47 12,34-5,34-10,1 1,0 0,0 0,0 1,0 0,0 0,0 1,-12 9,2 0,11-8,0 0,0 0,1 1,0 0,0 0,1 1,-7 8,-69 135,73-139,1 1,1 0,0 0,1 0,0 1,1-1,0 1,1 0,0 1,1-1,1 0,0 15,1-6,-1-10,1 0,1 0,0 0,0 0,6 18,-6-28,0 1,0 0,0 0,1 0,-1-1,1 1,0-1,0 1,0-1,0 0,0 0,0 0,1 0,-1 0,1 0,-1-1,1 1,0-1,-1 0,1 1,0-1,0-1,0 1,0 0,0-1,5 1,203 0,-99-4,422-27,-508 28,14-1,0-2,-1-2,0-1,41-15,-73 20,0-1,-1 0,1 0,-1-1,0 0,0 0,-1 0,9-11,-6 7,0 1,16-13,184-118,-124 80,-69 48,31-16,-33 20,0 0,-1-1,1 0,14-14,-18 13,-1 1,0-1,0-1,8-13,-13 18,0 0,-1-1,1 0,-1 0,-1 0,1 0,-1 0,0 0,0 0,-1-8,0 0,-2 1,0 0,0-1,-1 1,-1 0,0 0,-1 0,0 1,-1 0,-1 0,0 0,-12-16,3 8,-1 0,0 1,-2 1,0 0,-36-24,29 26,-1 1,0 1,-1 2,-1 1,0 1,-44-10,-186-19,254 38,-57-5,-1 3,-82 7,112 1,-66 16,49-8,28-8,-124 26,81-20,26-3,-1-2,-42 2,33-5,0 2,0 3,1 2,0 1,-58 24,-71 41,156-65,1 1,0 0,1 2,0 0,1 1,0 1,1 0,1 2,-23 32,31-37,0 0,1 1,1 0,0 0,1 0,1 1,0 0,-1 16,2-5,0 0,2 1,5 46,-3-65,1 0,0 0,0 0,1 0,0 0,0 0,1-1,6 11,6 5,21 24,-16-20,-12-17,6 10,25 25,-34-40,0 0,0 0,1 0,-1 0,1-1,0 0,0-1,13 5,79 28,-58-20,78 20,61 13,-110-28,85 15,-90-29,1-4,78-5,-38 0,76 4,179-4,-313-2,0-2,0-2,-1-2,69-24,-107 30,0 0,0-1,-1 0,1 0,-1-1,0 0,0-1,-1 0,0 0,0 0,-1-1,0 0,6-10,7-15,-1 0,15-41,-24 53,-2 1,-1-1,-1 1,4-41,-5 37,-1 1,0 0,-1 0,-2 0,0 0,-2 0,0 0,-1 0,-2 1,0-1,-2 1,0 0,-11-22,13 32,-1 0,-1 1,0 0,0 0,-1 0,0 1,-1 0,0 1,-1 0,1 0,-2 1,1 1,-19-11,-77-48,71 42,-1 1,-72-32,80 47,0 0,0 2,-51-4,46 6,-11 1,-63 2,50 2,40-1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4/8/2025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5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2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134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78" y="1361923"/>
            <a:ext cx="6623040" cy="1421898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A5BF-04A6-2B17-0703-8419C4DB97F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7399" y="2916772"/>
            <a:ext cx="6622819" cy="2852639"/>
          </a:xfrm>
        </p:spPr>
        <p:txBody>
          <a:bodyPr anchor="t"/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2000" b="0"/>
            </a:lvl1pPr>
            <a:lvl2pPr>
              <a:lnSpc>
                <a:spcPct val="125000"/>
              </a:lnSpc>
              <a:spcAft>
                <a:spcPts val="600"/>
              </a:spcAft>
              <a:defRPr/>
            </a:lvl2pPr>
            <a:lvl3pPr>
              <a:lnSpc>
                <a:spcPct val="125000"/>
              </a:lnSpc>
              <a:spcAft>
                <a:spcPts val="600"/>
              </a:spcAft>
              <a:defRPr/>
            </a:lvl3pPr>
            <a:lvl4pPr>
              <a:lnSpc>
                <a:spcPct val="125000"/>
              </a:lnSpc>
              <a:spcAft>
                <a:spcPts val="600"/>
              </a:spcAft>
              <a:defRPr/>
            </a:lvl4pPr>
            <a:lvl5pPr>
              <a:lnSpc>
                <a:spcPct val="125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182CF530-D736-4104-8678-850EEDF9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178" y="6309360"/>
            <a:ext cx="662304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Date Placeholder 5">
            <a:extLst>
              <a:ext uri="{FF2B5EF4-FFF2-40B4-BE49-F238E27FC236}">
                <a16:creationId xmlns:a16="http://schemas.microsoft.com/office/drawing/2014/main" id="{8DEDB7CE-711E-4E43-9450-4C7BECE2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9537" y="6309360"/>
            <a:ext cx="1885598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9">
            <a:extLst>
              <a:ext uri="{FF2B5EF4-FFF2-40B4-BE49-F238E27FC236}">
                <a16:creationId xmlns:a16="http://schemas.microsoft.com/office/drawing/2014/main" id="{F5D9588C-9E6B-42F6-8B42-D183886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79D74E-6357-D3E7-30C0-09B4B82BA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3482" y="1095507"/>
            <a:ext cx="3997653" cy="5016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3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4/8/2025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704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 dirty="0"/>
              <a:t>Bluebook app &amp; Windows updates</a:t>
            </a:r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DE6B89-9484-4E50-8387-C55E031D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703" y="180974"/>
            <a:ext cx="6623040" cy="764521"/>
          </a:xfrm>
        </p:spPr>
        <p:txBody>
          <a:bodyPr>
            <a:normAutofit/>
          </a:bodyPr>
          <a:lstStyle/>
          <a:p>
            <a:r>
              <a:rPr lang="en-US" dirty="0"/>
              <a:t>Bluebook App Update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EB58E2-A9A0-481A-8B5B-381B836CE4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92099" y="1249897"/>
            <a:ext cx="7566026" cy="472227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Log in using the testing login 0040cbt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Find the Bluebook Installer icon &amp; select 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When the Bluebook Installer files opens             double click on Bluebook Setup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EA98A0-F600-2C64-149E-6FF315252B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4867" y="1494663"/>
            <a:ext cx="1114425" cy="14521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CC97D6-0481-A52E-0653-46E624EA5B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8936" y="3349937"/>
            <a:ext cx="6230264" cy="332708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B6EA1CE-D457-3E9D-2DD5-000C146CA1FA}"/>
                  </a:ext>
                </a:extLst>
              </p14:cNvPr>
              <p14:cNvContentPartPr/>
              <p14:nvPr/>
            </p14:nvContentPartPr>
            <p14:xfrm>
              <a:off x="2505384" y="4315464"/>
              <a:ext cx="849600" cy="374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B6EA1CE-D457-3E9D-2DD5-000C146CA1F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51744" y="4207824"/>
                <a:ext cx="957240" cy="25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829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764A4-1A89-6EFD-793C-C7E110EB3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78" y="228599"/>
            <a:ext cx="6623040" cy="753853"/>
          </a:xfrm>
        </p:spPr>
        <p:txBody>
          <a:bodyPr/>
          <a:lstStyle/>
          <a:p>
            <a:r>
              <a:rPr lang="en-US" dirty="0"/>
              <a:t>Bluebook App Update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A959B-B5C9-4565-3EBF-E0409CCB636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29978" y="1215988"/>
            <a:ext cx="7643590" cy="471846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You will see an install window pop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After installing it launches updates to get the newest version of Bluebook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DD194E-5CC7-9EE1-43AC-8907D4476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762" y="1717287"/>
            <a:ext cx="4038063" cy="180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3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0B117-BD5B-A0B8-71C8-1B4718E86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06" y="109195"/>
            <a:ext cx="7607014" cy="768629"/>
          </a:xfrm>
        </p:spPr>
        <p:txBody>
          <a:bodyPr/>
          <a:lstStyle/>
          <a:p>
            <a:r>
              <a:rPr lang="en-US" dirty="0"/>
              <a:t>Bluebook App Updates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3EB6D-136F-6E1F-BDA7-29F13FCD3E6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11106" y="1279996"/>
            <a:ext cx="7808182" cy="455387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Once the app updates please select Test Your Device in the upper right-hand corner, all three items should have a green check.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981FE5-F7FE-829D-4E17-F43BF42B6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06" y="2575211"/>
            <a:ext cx="4362887" cy="307508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1F09DC0-560E-6D4F-AF6C-6C69C384FFB1}"/>
                  </a:ext>
                </a:extLst>
              </p14:cNvPr>
              <p14:cNvContentPartPr/>
              <p14:nvPr/>
            </p14:nvContentPartPr>
            <p14:xfrm>
              <a:off x="3428999" y="2575211"/>
              <a:ext cx="941833" cy="444342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1F09DC0-560E-6D4F-AF6C-6C69C384FF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74995" y="2467274"/>
                <a:ext cx="1049481" cy="659857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E3DACFD-2C62-E910-3DD0-C30CE6787531}"/>
              </a:ext>
            </a:extLst>
          </p:cNvPr>
          <p:cNvSpPr txBox="1"/>
          <p:nvPr/>
        </p:nvSpPr>
        <p:spPr>
          <a:xfrm>
            <a:off x="4573993" y="2266092"/>
            <a:ext cx="74523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this time, please have students log-in using their College Board account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They must know this information from memory there will be no access to any cell phone or password manager app on test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can’t remember your password now would be a good time to change it, maybe your PCS password would be good.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students complete a TEST PREVIEW where they can practice with multiple-choice and FRQ questions to get familiar with the app.</a:t>
            </a:r>
          </a:p>
        </p:txBody>
      </p:sp>
    </p:spTree>
    <p:extLst>
      <p:ext uri="{BB962C8B-B14F-4D97-AF65-F5344CB8AC3E}">
        <p14:creationId xmlns:p14="http://schemas.microsoft.com/office/powerpoint/2010/main" val="165099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00D39-7067-CAD3-0E3F-246F27DF9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66" y="109727"/>
            <a:ext cx="6623040" cy="872725"/>
          </a:xfrm>
        </p:spPr>
        <p:txBody>
          <a:bodyPr/>
          <a:lstStyle/>
          <a:p>
            <a:r>
              <a:rPr lang="en-US" dirty="0"/>
              <a:t>Windows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C111C-183D-E509-4BCA-8057EBB49C1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11327" y="1289140"/>
            <a:ext cx="7698233" cy="406924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Once the Bluebook App is updated, &amp; a quick test preview has happened, have all students shut down their laptops and restart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may be a lengthy process, keep the laptop open and “awake” and allow it to take it time to update.</a:t>
            </a:r>
          </a:p>
        </p:txBody>
      </p:sp>
    </p:spTree>
    <p:extLst>
      <p:ext uri="{BB962C8B-B14F-4D97-AF65-F5344CB8AC3E}">
        <p14:creationId xmlns:p14="http://schemas.microsoft.com/office/powerpoint/2010/main" val="289840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0E0F-10C6-298A-C347-E831FFF4E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1CC7-9CF2-71F0-1AD4-791EA9CBAD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8808445" cy="410260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Charge your laptop </a:t>
            </a:r>
            <a:r>
              <a:rPr lang="en-US" b="1" dirty="0"/>
              <a:t>NIGHTLY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Bring your </a:t>
            </a:r>
            <a:r>
              <a:rPr lang="en-US" b="1" dirty="0"/>
              <a:t>FULLY CHARGED </a:t>
            </a:r>
            <a:r>
              <a:rPr lang="en-US" dirty="0"/>
              <a:t>laptop and </a:t>
            </a:r>
            <a:r>
              <a:rPr lang="en-US" b="1" dirty="0"/>
              <a:t>CHARGER </a:t>
            </a:r>
            <a:r>
              <a:rPr lang="en-US" dirty="0"/>
              <a:t>to school daily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Know your College Board login information (memorize it, if password is too hard to remember now is the time to change it…maybe your PCS password is a good choice)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 </a:t>
            </a:r>
            <a:r>
              <a:rPr lang="en-US" b="1" dirty="0"/>
              <a:t>will NOT have access to your phone or a password manager on test day!!!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37236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{AB0B6280-445C-4E1F-B5AD-0A436F3BE4D0}tf56000440_win32</Template>
  <TotalTime>27</TotalTime>
  <Words>289</Words>
  <Application>Microsoft Office PowerPoint</Application>
  <PresentationFormat>Widescreen</PresentationFormat>
  <Paragraphs>31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Meiryo</vt:lpstr>
      <vt:lpstr>Arial</vt:lpstr>
      <vt:lpstr>Calibri</vt:lpstr>
      <vt:lpstr>Corbel</vt:lpstr>
      <vt:lpstr>Wingdings</vt:lpstr>
      <vt:lpstr>ShojiVTI</vt:lpstr>
      <vt:lpstr>Bluebook app &amp; Windows updates</vt:lpstr>
      <vt:lpstr>Bluebook App Update</vt:lpstr>
      <vt:lpstr>Bluebook App Update Cont</vt:lpstr>
      <vt:lpstr>Bluebook App Updates cont.</vt:lpstr>
      <vt:lpstr>Windows Update</vt:lpstr>
      <vt:lpstr>Testing Reminders</vt:lpstr>
    </vt:vector>
  </TitlesOfParts>
  <Company>Pinellas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Finley Julie</dc:creator>
  <cp:lastModifiedBy>Finley Julie</cp:lastModifiedBy>
  <cp:revision>1</cp:revision>
  <dcterms:created xsi:type="dcterms:W3CDTF">2025-04-08T14:21:57Z</dcterms:created>
  <dcterms:modified xsi:type="dcterms:W3CDTF">2025-04-08T14:49:44Z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