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3FAC-BFCD-42B8-8EDB-310A74708B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DC75-AC3C-4E06-88EC-E2530BA121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1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3FAC-BFCD-42B8-8EDB-310A74708B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DC75-AC3C-4E06-88EC-E2530BA121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7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3FAC-BFCD-42B8-8EDB-310A74708B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DC75-AC3C-4E06-88EC-E2530BA121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8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3FAC-BFCD-42B8-8EDB-310A74708B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DC75-AC3C-4E06-88EC-E2530BA121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8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3FAC-BFCD-42B8-8EDB-310A74708B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DC75-AC3C-4E06-88EC-E2530BA121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6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3FAC-BFCD-42B8-8EDB-310A74708B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DC75-AC3C-4E06-88EC-E2530BA121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43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3FAC-BFCD-42B8-8EDB-310A74708B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DC75-AC3C-4E06-88EC-E2530BA121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1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3FAC-BFCD-42B8-8EDB-310A74708B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DC75-AC3C-4E06-88EC-E2530BA121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51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3FAC-BFCD-42B8-8EDB-310A74708B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DC75-AC3C-4E06-88EC-E2530BA121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7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3FAC-BFCD-42B8-8EDB-310A74708B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DC75-AC3C-4E06-88EC-E2530BA121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2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3FAC-BFCD-42B8-8EDB-310A74708B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DC75-AC3C-4E06-88EC-E2530BA121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9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A3FAC-BFCD-42B8-8EDB-310A74708B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0DC75-AC3C-4E06-88EC-E2530BA121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8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8547" y="698678"/>
            <a:ext cx="9144000" cy="3490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25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Geography and the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Settlement of Greece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8547" y="5018714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of the Ancient Greeks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3999" y="1361985"/>
            <a:ext cx="6584002" cy="528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Ancient Greece Geography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229" y="1452137"/>
            <a:ext cx="7515542" cy="53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7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did geography influence settlement and way of life in ancient Greece?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695" y="1690688"/>
            <a:ext cx="6966610" cy="513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3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Isolated Communities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Difficulties of Travel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1619" y="1690688"/>
            <a:ext cx="4868761" cy="516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26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Farming in Ancient Greece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855" y="1323348"/>
            <a:ext cx="6650289" cy="52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99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Ancient Greek Colonies and Trade Routes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4547" y="1310470"/>
            <a:ext cx="6122906" cy="54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5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Trading for Needed Goods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4512" y="1349107"/>
            <a:ext cx="7262976" cy="537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62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did geography influence settlement and way of life in ancient Greece?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2" y="1825625"/>
            <a:ext cx="11822806" cy="44979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Greece’s steep mountains and surrounding seas forced Greeks to settle in isolated communities.  Travel by land was hard, and sea voyages were hazardous.</a:t>
            </a:r>
          </a:p>
          <a:p>
            <a:r>
              <a:rPr lang="en-US" dirty="0" smtClean="0"/>
              <a:t>Most ancient Greeks farmed, but good land and water were scarce.  They grew grapes and olives, and raised sheep, goats, pigs, and chickens.  </a:t>
            </a:r>
          </a:p>
          <a:p>
            <a:r>
              <a:rPr lang="en-US" dirty="0" smtClean="0"/>
              <a:t>Many ancient Greeks sailed across the sea to found colonies that helped spread Greek culture.  Colonists settled in lands that include parts of present-day Turkey, Spain, France, Italy, and northern Africa.</a:t>
            </a:r>
          </a:p>
          <a:p>
            <a:r>
              <a:rPr lang="en-US" dirty="0" smtClean="0"/>
              <a:t>To meet their needs, the ancient Greeks traded with other city-states, their colonies, and with other peoples in the Mediterranean region.  They exchanged olive oil and pottery for such goods as grain, timber, and metal.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81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185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1_Office Theme</vt:lpstr>
      <vt:lpstr>  Chapter 25 Geography and the  Settlement of Greece </vt:lpstr>
      <vt:lpstr>World of the Ancient Greeks</vt:lpstr>
      <vt:lpstr>Ancient Greece Geography</vt:lpstr>
      <vt:lpstr>How did geography influence settlement and way of life in ancient Greece?</vt:lpstr>
      <vt:lpstr>Isolated Communities  and the Difficulties of Travel</vt:lpstr>
      <vt:lpstr>Farming in Ancient Greece</vt:lpstr>
      <vt:lpstr>Ancient Greek Colonies and Trade Routes</vt:lpstr>
      <vt:lpstr>Trading for Needed Goods</vt:lpstr>
      <vt:lpstr>How did geography influence settlement and way of life in ancient Greece?</vt:lpstr>
    </vt:vector>
  </TitlesOfParts>
  <Company>PCSB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Chapter 25 Geography and the  Settlement of Greece </dc:title>
  <dc:creator>Tilney Daniel</dc:creator>
  <cp:lastModifiedBy>Tilney Daniel</cp:lastModifiedBy>
  <cp:revision>5</cp:revision>
  <dcterms:created xsi:type="dcterms:W3CDTF">2015-08-01T13:40:24Z</dcterms:created>
  <dcterms:modified xsi:type="dcterms:W3CDTF">2015-08-13T23:54:55Z</dcterms:modified>
</cp:coreProperties>
</file>