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A1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C9C09F-C095-B000-D62C-8D93F3B61FCA}" v="7" dt="2021-04-22T16:28:16.6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losey Connie" userId="S::koloseyc@pcsb.org::47a40f71-3a1c-42b8-b209-82eaa755f8c7" providerId="AD" clId="Web-{44C9C09F-C095-B000-D62C-8D93F3B61FCA}"/>
    <pc:docChg chg="modSld">
      <pc:chgData name="Kolosey Connie" userId="S::koloseyc@pcsb.org::47a40f71-3a1c-42b8-b209-82eaa755f8c7" providerId="AD" clId="Web-{44C9C09F-C095-B000-D62C-8D93F3B61FCA}" dt="2021-04-22T16:28:11.753" v="3" actId="20577"/>
      <pc:docMkLst>
        <pc:docMk/>
      </pc:docMkLst>
      <pc:sldChg chg="modSp">
        <pc:chgData name="Kolosey Connie" userId="S::koloseyc@pcsb.org::47a40f71-3a1c-42b8-b209-82eaa755f8c7" providerId="AD" clId="Web-{44C9C09F-C095-B000-D62C-8D93F3B61FCA}" dt="2021-04-22T16:28:11.753" v="3" actId="20577"/>
        <pc:sldMkLst>
          <pc:docMk/>
          <pc:sldMk cId="692081255" sldId="256"/>
        </pc:sldMkLst>
        <pc:spChg chg="mod">
          <ac:chgData name="Kolosey Connie" userId="S::koloseyc@pcsb.org::47a40f71-3a1c-42b8-b209-82eaa755f8c7" providerId="AD" clId="Web-{44C9C09F-C095-B000-D62C-8D93F3B61FCA}" dt="2021-04-22T16:28:11.753" v="3" actId="20577"/>
          <ac:spMkLst>
            <pc:docMk/>
            <pc:sldMk cId="692081255" sldId="256"/>
            <ac:spMk id="12" creationId="{35FF0E01-CF28-4BC6-888A-2C5DDB01365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88B04-55ED-4F4F-B600-8FDA270071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9EB842-20DD-4651-ADB8-767FB5373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0DBDC-7145-4BB1-8701-958C13DC8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7DE5-0656-48A7-A047-A16A31A56D36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A6792-A367-45C0-B3C7-AA3EC131F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58D43-33AE-4FFD-9E69-EEF08DBB9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B8C3-2C54-4003-8A59-B865D12C2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163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A5C2F-AA3A-4CFF-A8F0-79AADC6F2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F12421-6A32-4979-A6C5-105EC1D4E9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84E57-A4F7-43F9-B678-042ED6271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7DE5-0656-48A7-A047-A16A31A56D36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EB538B-FD9D-48F7-BD75-3808F89BE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C3DC1-37B0-44B6-895B-DBAE69DEC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B8C3-2C54-4003-8A59-B865D12C2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838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BDD79B-F21E-43AF-8D5C-840B0AE8A8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D1F3FF-3971-46BA-B32C-941351462D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30680-020D-42CD-BE4C-262CECDDD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7DE5-0656-48A7-A047-A16A31A56D36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A59455-EE53-460B-8580-A0966FE6D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C0B84-2CD2-428E-9538-9DA71A977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B8C3-2C54-4003-8A59-B865D12C2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38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8E14D-ACAA-492C-861D-3985BE9B1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073D7-31CE-40E1-99E0-12B639066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31CFC-9471-4335-B934-FDE0C627F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7DE5-0656-48A7-A047-A16A31A56D36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85A906-8006-40E1-87E7-8F3405833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DEB75-7893-46CC-A3B5-4AF2E59E5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B8C3-2C54-4003-8A59-B865D12C2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6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44A47-DCC2-49D6-8773-78B026C46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86575-E039-49BE-B68C-C7D256F29D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40898-C415-4E08-8369-F5A00549C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7DE5-0656-48A7-A047-A16A31A56D36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7306EF-F211-4B23-AAD3-DBBD3C559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E20BA-5FA0-4DED-9622-FA14374A2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B8C3-2C54-4003-8A59-B865D12C2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815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2DEF9-C87D-4704-938E-75ECEEAD9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876D1-4FE2-413D-ACB1-55BD39D0A4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2D9CD0-02F1-46BB-8936-6C72DF08C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0E7639-A4F3-4578-829D-ED80B7B11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7DE5-0656-48A7-A047-A16A31A56D36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D57498-2BC3-478A-91A7-A16B68C9F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058522-E962-43C4-A7E0-14E2283E8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B8C3-2C54-4003-8A59-B865D12C2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415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53ABC-A922-43A0-B44E-33A006418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93224-2DA1-4A73-8E6C-C2C7A88D53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B9D1C9-D8EE-453F-9D75-9916B4CCF5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B76F8B-D273-4AC4-8B4B-895AA7EC0C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1B8AC6-92C0-43B1-A70E-BE4A124C0D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4C0BA1-2EE6-4534-97D4-ECB7881A7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7DE5-0656-48A7-A047-A16A31A56D36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9D194F-0326-4FE9-957E-3D114DCCC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4B40A5-B1CE-4A51-AA89-28779CEE5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B8C3-2C54-4003-8A59-B865D12C2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628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E5257-EEC0-4448-A903-AF2678444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DFC3B-EFC1-44FD-A782-F03F46F3C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7DE5-0656-48A7-A047-A16A31A56D36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D8CF98-C40F-46A5-B4D8-7A383ADD1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3D0EF7-9C69-4ADF-A2BA-11FB8535E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B8C3-2C54-4003-8A59-B865D12C2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958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7A3B0D-5140-476E-8C9F-076C50C0E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7DE5-0656-48A7-A047-A16A31A56D36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8526D1-985A-49D2-8EB5-7AC31DE65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79719-79EF-4D19-8EE4-B2CFAFF6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B8C3-2C54-4003-8A59-B865D12C2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655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9CCD9-F8D0-40EA-835B-88A6E6802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3E01D-B691-4759-B001-264E021B8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A46F43-BB7A-4A51-9D11-315F818453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23FE09-9671-4F82-8EAE-3EF9ADA77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7DE5-0656-48A7-A047-A16A31A56D36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5074C6-6F46-4356-986B-76D89CACB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B97239-CA72-4283-8A73-9C36EE8EE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B8C3-2C54-4003-8A59-B865D12C2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149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56E3F-EEDB-41F6-951E-2A58366A9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F91A0A-094D-45B8-811B-8BD9549F2A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A244FA-FC83-4094-9E4C-7B952E97B7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CA2F6-2ED8-4C08-A75E-FB90A11ED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7DE5-0656-48A7-A047-A16A31A56D36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47B69D-4E0B-4762-A96C-BA7B42666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238179-1BFC-4F8B-AFBA-DF195E1D7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B8C3-2C54-4003-8A59-B865D12C2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51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53E54E-FF46-4157-B559-303E07C7F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84088-A065-4DCC-9022-50DE18C92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3CE24D-C2C6-4DE5-85C8-103D8DBF86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97DE5-0656-48A7-A047-A16A31A56D36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52D98-FEA3-47C5-85A0-D0CA601203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DB8F4-0A88-4035-BC24-2639D39114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2B8C3-2C54-4003-8A59-B865D12C2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77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C055A4-AD08-4BA5-A215-C07053E5A66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355"/>
          <a:stretch/>
        </p:blipFill>
        <p:spPr>
          <a:xfrm>
            <a:off x="5982281" y="1818547"/>
            <a:ext cx="6209719" cy="503945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C2CB4EA-39A9-4793-B63E-A4899B30DAE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79"/>
          <a:stretch/>
        </p:blipFill>
        <p:spPr>
          <a:xfrm>
            <a:off x="-42824" y="1818547"/>
            <a:ext cx="6025105" cy="503945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ED3713D-A6B4-49C9-ADD1-7F7FE4295EAD}"/>
              </a:ext>
            </a:extLst>
          </p:cNvPr>
          <p:cNvSpPr/>
          <p:nvPr/>
        </p:nvSpPr>
        <p:spPr>
          <a:xfrm>
            <a:off x="0" y="0"/>
            <a:ext cx="12192000" cy="1818547"/>
          </a:xfrm>
          <a:prstGeom prst="rect">
            <a:avLst/>
          </a:prstGeom>
          <a:solidFill>
            <a:srgbClr val="44A1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9E07C9-9A71-4078-AAFB-9112F6A75AF6}"/>
              </a:ext>
            </a:extLst>
          </p:cNvPr>
          <p:cNvSpPr txBox="1"/>
          <p:nvPr/>
        </p:nvSpPr>
        <p:spPr>
          <a:xfrm>
            <a:off x="555584" y="401441"/>
            <a:ext cx="110808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Lato Black" panose="020F0A02020204030203" pitchFamily="34" charset="0"/>
                <a:ea typeface="Segoe UI Black" panose="020B0A02040204020203" pitchFamily="34" charset="0"/>
              </a:rPr>
              <a:t>PCS DIGITAL ECOSYSTEM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A90D3CD-DA74-4967-BB8F-6A8014E5FB78}"/>
              </a:ext>
            </a:extLst>
          </p:cNvPr>
          <p:cNvSpPr txBox="1"/>
          <p:nvPr/>
        </p:nvSpPr>
        <p:spPr>
          <a:xfrm>
            <a:off x="3891021" y="185997"/>
            <a:ext cx="44099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right tool for the right job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FF0E01-CF28-4BC6-888A-2C5DDB01365E}"/>
              </a:ext>
            </a:extLst>
          </p:cNvPr>
          <p:cNvSpPr txBox="1"/>
          <p:nvPr/>
        </p:nvSpPr>
        <p:spPr>
          <a:xfrm>
            <a:off x="2969728" y="1170882"/>
            <a:ext cx="6209718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"/>
                <a:cs typeface="Arial"/>
              </a:rPr>
              <a:t>Single sign on powered by 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Clever</a:t>
            </a:r>
          </a:p>
        </p:txBody>
      </p:sp>
    </p:spTree>
    <p:extLst>
      <p:ext uri="{BB962C8B-B14F-4D97-AF65-F5344CB8AC3E}">
        <p14:creationId xmlns:p14="http://schemas.microsoft.com/office/powerpoint/2010/main" val="692081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vited_Leaders xmlns="75546aa6-d7d8-493b-a0b1-1ec91745e2e3" xsi:nil="true"/>
    <TeamsChannelId xmlns="75546aa6-d7d8-493b-a0b1-1ec91745e2e3" xsi:nil="true"/>
    <_ip_UnifiedCompliancePolicyUIAction xmlns="http://schemas.microsoft.com/sharepoint/v3" xsi:nil="true"/>
    <FolderType xmlns="75546aa6-d7d8-493b-a0b1-1ec91745e2e3" xsi:nil="true"/>
    <Owner xmlns="75546aa6-d7d8-493b-a0b1-1ec91745e2e3">
      <UserInfo>
        <DisplayName/>
        <AccountId xsi:nil="true"/>
        <AccountType/>
      </UserInfo>
    </Owner>
    <Students xmlns="75546aa6-d7d8-493b-a0b1-1ec91745e2e3">
      <UserInfo>
        <DisplayName/>
        <AccountId xsi:nil="true"/>
        <AccountType/>
      </UserInfo>
    </Students>
    <Student_Groups xmlns="75546aa6-d7d8-493b-a0b1-1ec91745e2e3">
      <UserInfo>
        <DisplayName/>
        <AccountId xsi:nil="true"/>
        <AccountType/>
      </UserInfo>
    </Student_Groups>
    <Leaders xmlns="75546aa6-d7d8-493b-a0b1-1ec91745e2e3">
      <UserInfo>
        <DisplayName/>
        <AccountId xsi:nil="true"/>
        <AccountType/>
      </UserInfo>
    </Leaders>
    <Is_Collaboration_Space_Locked xmlns="75546aa6-d7d8-493b-a0b1-1ec91745e2e3" xsi:nil="true"/>
    <IsNotebookLocked xmlns="75546aa6-d7d8-493b-a0b1-1ec91745e2e3" xsi:nil="true"/>
    <NotebookType xmlns="75546aa6-d7d8-493b-a0b1-1ec91745e2e3" xsi:nil="true"/>
    <Distribution_Groups xmlns="75546aa6-d7d8-493b-a0b1-1ec91745e2e3" xsi:nil="true"/>
    <DefaultSectionNames xmlns="75546aa6-d7d8-493b-a0b1-1ec91745e2e3" xsi:nil="true"/>
    <Invited_Members xmlns="75546aa6-d7d8-493b-a0b1-1ec91745e2e3" xsi:nil="true"/>
    <Invited_Teachers xmlns="75546aa6-d7d8-493b-a0b1-1ec91745e2e3" xsi:nil="true"/>
    <Invited_Students xmlns="75546aa6-d7d8-493b-a0b1-1ec91745e2e3" xsi:nil="true"/>
    <_ip_UnifiedCompliancePolicyProperties xmlns="http://schemas.microsoft.com/sharepoint/v3" xsi:nil="true"/>
    <Self_Registration_Enabled xmlns="75546aa6-d7d8-493b-a0b1-1ec91745e2e3" xsi:nil="true"/>
    <Has_Teacher_Only_SectionGroup xmlns="75546aa6-d7d8-493b-a0b1-1ec91745e2e3" xsi:nil="true"/>
    <Members xmlns="75546aa6-d7d8-493b-a0b1-1ec91745e2e3">
      <UserInfo>
        <DisplayName/>
        <AccountId xsi:nil="true"/>
        <AccountType/>
      </UserInfo>
    </Members>
    <Member_Groups xmlns="75546aa6-d7d8-493b-a0b1-1ec91745e2e3">
      <UserInfo>
        <DisplayName/>
        <AccountId xsi:nil="true"/>
        <AccountType/>
      </UserInfo>
    </Member_Groups>
    <Math_Settings xmlns="75546aa6-d7d8-493b-a0b1-1ec91745e2e3" xsi:nil="true"/>
    <AppVersion xmlns="75546aa6-d7d8-493b-a0b1-1ec91745e2e3" xsi:nil="true"/>
    <Teachers xmlns="75546aa6-d7d8-493b-a0b1-1ec91745e2e3">
      <UserInfo>
        <DisplayName/>
        <AccountId xsi:nil="true"/>
        <AccountType/>
      </UserInfo>
    </Teachers>
    <Templates xmlns="75546aa6-d7d8-493b-a0b1-1ec91745e2e3" xsi:nil="true"/>
    <Has_Leaders_Only_SectionGroup xmlns="75546aa6-d7d8-493b-a0b1-1ec91745e2e3" xsi:nil="true"/>
    <Teams_Channel_Section_Location xmlns="75546aa6-d7d8-493b-a0b1-1ec91745e2e3" xsi:nil="true"/>
    <LMS_Mappings xmlns="75546aa6-d7d8-493b-a0b1-1ec91745e2e3" xsi:nil="true"/>
    <CultureName xmlns="75546aa6-d7d8-493b-a0b1-1ec91745e2e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626EB68B8CC640B873477088C91100" ma:contentTypeVersion="42" ma:contentTypeDescription="Create a new document." ma:contentTypeScope="" ma:versionID="bd3f662779c9b0e5337293e7e37d6230">
  <xsd:schema xmlns:xsd="http://www.w3.org/2001/XMLSchema" xmlns:xs="http://www.w3.org/2001/XMLSchema" xmlns:p="http://schemas.microsoft.com/office/2006/metadata/properties" xmlns:ns1="http://schemas.microsoft.com/sharepoint/v3" xmlns:ns3="b6f107d5-e39c-4c26-ae90-969d6514ae80" xmlns:ns4="75546aa6-d7d8-493b-a0b1-1ec91745e2e3" targetNamespace="http://schemas.microsoft.com/office/2006/metadata/properties" ma:root="true" ma:fieldsID="0a8853a060b35cfffc78f04be3bd55e6" ns1:_="" ns3:_="" ns4:_="">
    <xsd:import namespace="http://schemas.microsoft.com/sharepoint/v3"/>
    <xsd:import namespace="b6f107d5-e39c-4c26-ae90-969d6514ae80"/>
    <xsd:import namespace="75546aa6-d7d8-493b-a0b1-1ec91745e2e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Leaders" minOccurs="0"/>
                <xsd:element ref="ns4:Members" minOccurs="0"/>
                <xsd:element ref="ns4:Member_Groups" minOccurs="0"/>
                <xsd:element ref="ns4:Invited_Leaders" minOccurs="0"/>
                <xsd:element ref="ns4:Invited_Members" minOccurs="0"/>
                <xsd:element ref="ns4:Has_Leaders_Only_SectionGroup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TeamsChannelId" minOccurs="0"/>
                <xsd:element ref="ns4:IsNotebookLocked" minOccurs="0"/>
                <xsd:element ref="ns4:Math_Settings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1:_ip_UnifiedCompliancePolicyProperties" minOccurs="0"/>
                <xsd:element ref="ns1:_ip_UnifiedCompliancePolicyUIAction" minOccurs="0"/>
                <xsd:element ref="ns4:Distribution_Groups" minOccurs="0"/>
                <xsd:element ref="ns4:LMS_Mappings" minOccurs="0"/>
                <xsd:element ref="ns4:Teams_Channel_Section_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4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4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f107d5-e39c-4c26-ae90-969d6514ae8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546aa6-d7d8-493b-a0b1-1ec91745e2e3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Leaders" ma:index="26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27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28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Leaders" ma:index="29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30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Has_Leaders_Only_SectionGroup" ma:index="31" nillable="true" ma:displayName="Has Leaders Only SectionGroup" ma:internalName="Has_Leaders_Only_SectionGroup">
      <xsd:simpleType>
        <xsd:restriction base="dms:Boolean"/>
      </xsd:simpleType>
    </xsd:element>
    <xsd:element name="MediaServiceMetadata" ma:index="3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3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3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3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36" nillable="true" ma:displayName="MediaServiceDateTaken" ma:hidden="true" ma:internalName="MediaServiceDateTaken" ma:readOnly="true">
      <xsd:simpleType>
        <xsd:restriction base="dms:Text"/>
      </xsd:simpleType>
    </xsd:element>
    <xsd:element name="TeamsChannelId" ma:index="37" nillable="true" ma:displayName="Teams Channel Id" ma:internalName="TeamsChannelId">
      <xsd:simpleType>
        <xsd:restriction base="dms:Text"/>
      </xsd:simpleType>
    </xsd:element>
    <xsd:element name="IsNotebookLocked" ma:index="38" nillable="true" ma:displayName="Is Notebook Locked" ma:internalName="IsNotebookLocked">
      <xsd:simpleType>
        <xsd:restriction base="dms:Boolean"/>
      </xsd:simpleType>
    </xsd:element>
    <xsd:element name="Math_Settings" ma:index="39" nillable="true" ma:displayName="Math Settings" ma:internalName="Math_Settings">
      <xsd:simpleType>
        <xsd:restriction base="dms:Text"/>
      </xsd:simpleType>
    </xsd:element>
    <xsd:element name="MediaServiceLocation" ma:index="40" nillable="true" ma:displayName="Location" ma:internalName="MediaServiceLocation" ma:readOnly="true">
      <xsd:simpleType>
        <xsd:restriction base="dms:Text"/>
      </xsd:simpleType>
    </xsd:element>
    <xsd:element name="MediaServiceGenerationTime" ma:index="4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4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istribution_Groups" ma:index="47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48" nillable="true" ma:displayName="LMS Mappings" ma:internalName="LMS_Mappings">
      <xsd:simpleType>
        <xsd:restriction base="dms:Note">
          <xsd:maxLength value="255"/>
        </xsd:restriction>
      </xsd:simpleType>
    </xsd:element>
    <xsd:element name="Teams_Channel_Section_Location" ma:index="49" nillable="true" ma:displayName="Teams Channel Section Location" ma:internalName="Teams_Channel_Section_Locat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A0D954B-A0E4-4A8B-8228-5D9BCE742445}">
  <ds:schemaRefs>
    <ds:schemaRef ds:uri="http://schemas.microsoft.com/office/2006/documentManagement/types"/>
    <ds:schemaRef ds:uri="http://schemas.openxmlformats.org/package/2006/metadata/core-properties"/>
    <ds:schemaRef ds:uri="b6f107d5-e39c-4c26-ae90-969d6514ae80"/>
    <ds:schemaRef ds:uri="http://purl.org/dc/dcmitype/"/>
    <ds:schemaRef ds:uri="75546aa6-d7d8-493b-a0b1-1ec91745e2e3"/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CE1F8CB-BABE-40CD-B06D-7E0C72547A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6f107d5-e39c-4c26-ae90-969d6514ae80"/>
    <ds:schemaRef ds:uri="75546aa6-d7d8-493b-a0b1-1ec91745e2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2E2564A-6DD5-485A-84F1-9D6FCA9142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Heeren Alex</dc:creator>
  <cp:lastModifiedBy>Heeren Alex</cp:lastModifiedBy>
  <cp:revision>6</cp:revision>
  <dcterms:created xsi:type="dcterms:W3CDTF">2020-12-08T21:10:48Z</dcterms:created>
  <dcterms:modified xsi:type="dcterms:W3CDTF">2021-04-22T16:28:24Z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0x010100DC626EB68B8CC640B873477088C91100</vt:lpwstr>
  </property>
</Properties>
</file>