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33" r:id="rId4"/>
  </p:sldMasterIdLst>
  <p:notesMasterIdLst>
    <p:notesMasterId r:id="rId20"/>
  </p:notesMasterIdLst>
  <p:handoutMasterIdLst>
    <p:handoutMasterId r:id="rId21"/>
  </p:handoutMasterIdLst>
  <p:sldIdLst>
    <p:sldId id="256" r:id="rId5"/>
    <p:sldId id="310" r:id="rId6"/>
    <p:sldId id="283" r:id="rId7"/>
    <p:sldId id="262" r:id="rId8"/>
    <p:sldId id="272" r:id="rId9"/>
    <p:sldId id="309" r:id="rId10"/>
    <p:sldId id="301" r:id="rId11"/>
    <p:sldId id="308" r:id="rId12"/>
    <p:sldId id="303" r:id="rId13"/>
    <p:sldId id="304" r:id="rId14"/>
    <p:sldId id="305" r:id="rId15"/>
    <p:sldId id="307" r:id="rId16"/>
    <p:sldId id="312" r:id="rId17"/>
    <p:sldId id="311" r:id="rId18"/>
    <p:sldId id="343" r:id="rId19"/>
  </p:sldIdLst>
  <p:sldSz cx="9144000" cy="5143500" type="screen16x9"/>
  <p:notesSz cx="7010400" cy="9296400"/>
  <p:embeddedFontLst>
    <p:embeddedFont>
      <p:font typeface="Bodoni MT" panose="02070603080606020203" pitchFamily="18"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Impact" panose="020B0806030902050204" pitchFamily="34" charset="0"/>
      <p:regular r:id="rId30"/>
    </p:embeddedFont>
    <p:embeddedFont>
      <p:font typeface="Lato" panose="020B0604020202020204" charset="0"/>
      <p:regular r:id="rId31"/>
      <p:bold r:id="rId32"/>
      <p:italic r:id="rId33"/>
      <p:boldItalic r:id="rId34"/>
    </p:embeddedFont>
    <p:embeddedFont>
      <p:font typeface="Nirmala UI Semilight" panose="020B0402040204020203" pitchFamily="34" charset="0"/>
      <p:regular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A5CDF0-9FED-2EED-00B7-55C6BC7F0F83}" name="Boyd Moses Crystal" initials="BC" userId="S::boydmosesc@pcsb.org::e113ddec-ad30-4df6-8df5-3356f5b2b29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y Brown" initials="AB" lastIdx="0" clrIdx="0">
    <p:extLst>
      <p:ext uri="{19B8F6BF-5375-455C-9EA6-DF929625EA0E}">
        <p15:presenceInfo xmlns:p15="http://schemas.microsoft.com/office/powerpoint/2012/main" userId="Amy Brow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98665B7-6574-423E-A4B5-A6C020D860FF}">
  <a:tblStyle styleId="{C98665B7-6574-423E-A4B5-A6C020D860F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1A8698C-63BC-4B6A-AE92-7E62379B444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3716" autoAdjust="0"/>
  </p:normalViewPr>
  <p:slideViewPr>
    <p:cSldViewPr snapToGrid="0">
      <p:cViewPr>
        <p:scale>
          <a:sx n="84" d="100"/>
          <a:sy n="84" d="100"/>
        </p:scale>
        <p:origin x="80" y="1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handoutMaster" Target="handoutMasters/handoutMaster1.xml"/><Relationship Id="rId34" Type="http://schemas.openxmlformats.org/officeDocument/2006/relationships/font" Target="fonts/font1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73"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diagrams/_rels/data1.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91D69F-26AA-40E2-BAA4-A4C236902175}"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EB9068DB-B619-46E9-8A9F-C5B5254D6185}">
      <dgm:prSet/>
      <dgm:spPr/>
      <dgm:t>
        <a:bodyPr/>
        <a:lstStyle/>
        <a:p>
          <a:r>
            <a:rPr lang="en-US"/>
            <a:t>Be</a:t>
          </a:r>
        </a:p>
      </dgm:t>
    </dgm:pt>
    <dgm:pt modelId="{6BE8667F-C812-4DD8-8A2D-A6EB240ED42B}" type="parTrans" cxnId="{EB427C13-F6E5-4EFD-8195-2718FA4D80DA}">
      <dgm:prSet/>
      <dgm:spPr/>
      <dgm:t>
        <a:bodyPr/>
        <a:lstStyle/>
        <a:p>
          <a:endParaRPr lang="en-US"/>
        </a:p>
      </dgm:t>
    </dgm:pt>
    <dgm:pt modelId="{96ABE640-CADC-47CD-9531-362225A15F03}" type="sibTrans" cxnId="{EB427C13-F6E5-4EFD-8195-2718FA4D80DA}">
      <dgm:prSet/>
      <dgm:spPr/>
      <dgm:t>
        <a:bodyPr/>
        <a:lstStyle/>
        <a:p>
          <a:endParaRPr lang="en-US"/>
        </a:p>
      </dgm:t>
    </dgm:pt>
    <dgm:pt modelId="{602B8A97-C866-4A71-A96E-7BA353D4B1A2}">
      <dgm:prSet/>
      <dgm:spPr/>
      <dgm:t>
        <a:bodyPr/>
        <a:lstStyle/>
        <a:p>
          <a:r>
            <a:rPr lang="en-US"/>
            <a:t>Be provided information on your child’s level of achievement on assessments in Reading/Language Arts, Writing, Mathematics, and Science. </a:t>
          </a:r>
        </a:p>
      </dgm:t>
    </dgm:pt>
    <dgm:pt modelId="{6033A48A-2C3D-42F9-B754-0DB6628D5E74}" type="parTrans" cxnId="{7B286EEA-10E7-47C7-84A1-AEEA00C72F8C}">
      <dgm:prSet/>
      <dgm:spPr/>
      <dgm:t>
        <a:bodyPr/>
        <a:lstStyle/>
        <a:p>
          <a:endParaRPr lang="en-US"/>
        </a:p>
      </dgm:t>
    </dgm:pt>
    <dgm:pt modelId="{AF0B0D1E-D80D-44A2-BDD5-60B06A2D3F28}" type="sibTrans" cxnId="{7B286EEA-10E7-47C7-84A1-AEEA00C72F8C}">
      <dgm:prSet/>
      <dgm:spPr/>
      <dgm:t>
        <a:bodyPr/>
        <a:lstStyle/>
        <a:p>
          <a:endParaRPr lang="en-US"/>
        </a:p>
      </dgm:t>
    </dgm:pt>
    <dgm:pt modelId="{B7FB80CA-207E-4DBD-AE42-6F17E39B2BD5}">
      <dgm:prSet/>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dirty="0"/>
        </a:p>
      </dgm:t>
    </dgm:pt>
    <dgm:pt modelId="{E6D3E141-6613-4572-AF12-7DC809006421}" type="parTrans" cxnId="{6E9E783F-5287-4D7C-9B73-F350FA8D1F40}">
      <dgm:prSet/>
      <dgm:spPr/>
      <dgm:t>
        <a:bodyPr/>
        <a:lstStyle/>
        <a:p>
          <a:endParaRPr lang="en-US"/>
        </a:p>
      </dgm:t>
    </dgm:pt>
    <dgm:pt modelId="{EDED52FE-01F5-417F-86DB-5534844CF01B}" type="sibTrans" cxnId="{6E9E783F-5287-4D7C-9B73-F350FA8D1F40}">
      <dgm:prSet/>
      <dgm:spPr/>
      <dgm:t>
        <a:bodyPr/>
        <a:lstStyle/>
        <a:p>
          <a:endParaRPr lang="en-US"/>
        </a:p>
      </dgm:t>
    </dgm:pt>
    <dgm:pt modelId="{8628DE50-7A2E-4F41-937D-D956C7E5E815}">
      <dgm:prSet/>
      <dgm:spPr/>
      <dgm:t>
        <a:bodyPr/>
        <a:lstStyle/>
        <a:p>
          <a:r>
            <a:rPr lang="en-US" dirty="0"/>
            <a:t>Request and receive information on the qualifications of your child’s teacher and supplemental personnel working with your child.</a:t>
          </a:r>
        </a:p>
      </dgm:t>
    </dgm:pt>
    <dgm:pt modelId="{55B3690F-8045-4CBD-B704-D8EB33FA581F}" type="parTrans" cxnId="{1B84777C-06D8-4762-BD6E-9B81F85CAA83}">
      <dgm:prSet/>
      <dgm:spPr/>
      <dgm:t>
        <a:bodyPr/>
        <a:lstStyle/>
        <a:p>
          <a:endParaRPr lang="en-US"/>
        </a:p>
      </dgm:t>
    </dgm:pt>
    <dgm:pt modelId="{609FDDE1-842B-4C0C-AE10-8C77AA45AC5A}" type="sibTrans" cxnId="{1B84777C-06D8-4762-BD6E-9B81F85CAA83}">
      <dgm:prSet/>
      <dgm:spPr/>
      <dgm:t>
        <a:bodyPr/>
        <a:lstStyle/>
        <a:p>
          <a:endParaRPr lang="en-US"/>
        </a:p>
      </dgm:t>
    </dgm:pt>
    <dgm:pt modelId="{CC35B4F0-DAC8-4E7D-9D8F-7B0DA389B262}">
      <dgm:prSet/>
      <dgm:spPr/>
      <dgm:t>
        <a:bodyPr/>
        <a:lstStyle/>
        <a:p>
          <a:r>
            <a:rPr lang="en-US"/>
            <a:t>Be</a:t>
          </a:r>
        </a:p>
      </dgm:t>
    </dgm:pt>
    <dgm:pt modelId="{ADE9DBE1-BF27-4C23-B2E8-1A8C1FF21832}" type="parTrans" cxnId="{AA727A01-6F48-41AB-AE9D-A5BEA04A03DE}">
      <dgm:prSet/>
      <dgm:spPr/>
      <dgm:t>
        <a:bodyPr/>
        <a:lstStyle/>
        <a:p>
          <a:endParaRPr lang="en-US"/>
        </a:p>
      </dgm:t>
    </dgm:pt>
    <dgm:pt modelId="{12DE42F1-A1D5-4F5F-B43E-F28C49FABA16}" type="sibTrans" cxnId="{AA727A01-6F48-41AB-AE9D-A5BEA04A03DE}">
      <dgm:prSet/>
      <dgm:spPr/>
      <dgm:t>
        <a:bodyPr/>
        <a:lstStyle/>
        <a:p>
          <a:endParaRPr lang="en-US"/>
        </a:p>
      </dgm:t>
    </dgm:pt>
    <dgm:pt modelId="{C33317C1-821B-4AE2-814D-306AC48CB2B3}">
      <dgm:prSet/>
      <dgm:spPr/>
      <dgm:t>
        <a:bodyPr/>
        <a:lstStyle/>
        <a:p>
          <a:r>
            <a:rPr lang="en-US" dirty="0"/>
            <a:t>Be notified of non-highly qualified or out-of-field teachers at the school. </a:t>
          </a:r>
        </a:p>
      </dgm:t>
    </dgm:pt>
    <dgm:pt modelId="{544CC9BD-FAB7-4034-9E6E-EECD36731CD6}" type="parTrans" cxnId="{1867F48F-B0EE-4BCF-AA93-09328A8C513F}">
      <dgm:prSet/>
      <dgm:spPr/>
      <dgm:t>
        <a:bodyPr/>
        <a:lstStyle/>
        <a:p>
          <a:endParaRPr lang="en-US"/>
        </a:p>
      </dgm:t>
    </dgm:pt>
    <dgm:pt modelId="{9A31F976-0505-4A16-B1D5-4472587A0ADF}" type="sibTrans" cxnId="{1867F48F-B0EE-4BCF-AA93-09328A8C513F}">
      <dgm:prSet/>
      <dgm:spPr/>
      <dgm:t>
        <a:bodyPr/>
        <a:lstStyle/>
        <a:p>
          <a:endParaRPr lang="en-US"/>
        </a:p>
      </dgm:t>
    </dgm:pt>
    <dgm:pt modelId="{D5547973-4AC7-4503-B1CD-3EB6A74061E2}">
      <dgm:prSet/>
      <dgm:spPr/>
      <dgm:t>
        <a:bodyPr/>
        <a:lstStyle/>
        <a:p>
          <a:r>
            <a:rPr lang="en-US"/>
            <a:t>Be</a:t>
          </a:r>
        </a:p>
      </dgm:t>
    </dgm:pt>
    <dgm:pt modelId="{E6744DD8-D6F0-4B90-ABDB-3343D0469B80}" type="parTrans" cxnId="{7E26D529-DA12-4A46-9FD4-FC182514FD92}">
      <dgm:prSet/>
      <dgm:spPr/>
      <dgm:t>
        <a:bodyPr/>
        <a:lstStyle/>
        <a:p>
          <a:endParaRPr lang="en-US"/>
        </a:p>
      </dgm:t>
    </dgm:pt>
    <dgm:pt modelId="{DE000BD1-1B9A-4E02-8181-092AC3F04437}" type="sibTrans" cxnId="{7E26D529-DA12-4A46-9FD4-FC182514FD92}">
      <dgm:prSet/>
      <dgm:spPr/>
      <dgm:t>
        <a:bodyPr/>
        <a:lstStyle/>
        <a:p>
          <a:endParaRPr lang="en-US"/>
        </a:p>
      </dgm:t>
    </dgm:pt>
    <dgm:pt modelId="{46D627AF-1BD2-4786-AF31-BA9F851D02A0}">
      <dgm:prSet/>
      <dgm:spPr/>
      <dgm:t>
        <a:bodyPr/>
        <a:lstStyle/>
        <a:p>
          <a:r>
            <a:rPr lang="en-US"/>
            <a:t>Be informed if your child is taught by a non-highly qualified teacher for four or more consecutive weeks.</a:t>
          </a:r>
        </a:p>
      </dgm:t>
    </dgm:pt>
    <dgm:pt modelId="{F33019CE-2CEF-4293-904E-ED8739862F47}" type="parTrans" cxnId="{AAE3A63E-4EAA-4274-9FBE-6F03E8CA2DCB}">
      <dgm:prSet/>
      <dgm:spPr/>
      <dgm:t>
        <a:bodyPr/>
        <a:lstStyle/>
        <a:p>
          <a:endParaRPr lang="en-US"/>
        </a:p>
      </dgm:t>
    </dgm:pt>
    <dgm:pt modelId="{C486B893-FAC3-4641-BC67-780419439DBA}" type="sibTrans" cxnId="{AAE3A63E-4EAA-4274-9FBE-6F03E8CA2DCB}">
      <dgm:prSet/>
      <dgm:spPr/>
      <dgm:t>
        <a:bodyPr/>
        <a:lstStyle/>
        <a:p>
          <a:endParaRPr lang="en-US"/>
        </a:p>
      </dgm:t>
    </dgm:pt>
    <dgm:pt modelId="{C70EEDD3-997F-40F8-A3C4-0A420ECDB8D4}" type="pres">
      <dgm:prSet presAssocID="{F991D69F-26AA-40E2-BAA4-A4C236902175}" presName="Name0" presStyleCnt="0">
        <dgm:presLayoutVars>
          <dgm:dir/>
          <dgm:animLvl val="lvl"/>
          <dgm:resizeHandles val="exact"/>
        </dgm:presLayoutVars>
      </dgm:prSet>
      <dgm:spPr/>
    </dgm:pt>
    <dgm:pt modelId="{A69A78BB-89B0-4446-A13D-D858DEAEDA43}" type="pres">
      <dgm:prSet presAssocID="{EB9068DB-B619-46E9-8A9F-C5B5254D6185}" presName="linNode" presStyleCnt="0"/>
      <dgm:spPr/>
    </dgm:pt>
    <dgm:pt modelId="{0D6CA68F-E5ED-454D-B1FE-5DF71F8AC0B3}" type="pres">
      <dgm:prSet presAssocID="{EB9068DB-B619-46E9-8A9F-C5B5254D6185}" presName="parentText" presStyleLbl="solidFgAcc1" presStyleIdx="0" presStyleCnt="4">
        <dgm:presLayoutVars>
          <dgm:chMax val="1"/>
          <dgm:bulletEnabled/>
        </dgm:presLayoutVars>
      </dgm:prSet>
      <dgm:spPr/>
    </dgm:pt>
    <dgm:pt modelId="{495D83E3-DED0-4A09-B1A5-7DF0289802D2}" type="pres">
      <dgm:prSet presAssocID="{EB9068DB-B619-46E9-8A9F-C5B5254D6185}" presName="descendantText" presStyleLbl="alignNode1" presStyleIdx="0" presStyleCnt="4">
        <dgm:presLayoutVars>
          <dgm:bulletEnabled/>
        </dgm:presLayoutVars>
      </dgm:prSet>
      <dgm:spPr/>
    </dgm:pt>
    <dgm:pt modelId="{AAC02A95-D2CF-45E6-856F-C7C251476081}" type="pres">
      <dgm:prSet presAssocID="{96ABE640-CADC-47CD-9531-362225A15F03}" presName="sp" presStyleCnt="0"/>
      <dgm:spPr/>
    </dgm:pt>
    <dgm:pt modelId="{0CD99A73-9B41-4B56-977A-A6C4CD382237}" type="pres">
      <dgm:prSet presAssocID="{B7FB80CA-207E-4DBD-AE42-6F17E39B2BD5}" presName="linNode" presStyleCnt="0"/>
      <dgm:spPr/>
    </dgm:pt>
    <dgm:pt modelId="{418EEE20-A6D0-4CA4-A333-3B9C7168175F}" type="pres">
      <dgm:prSet presAssocID="{B7FB80CA-207E-4DBD-AE42-6F17E39B2BD5}" presName="parentText" presStyleLbl="solidFgAcc1" presStyleIdx="1" presStyleCnt="4" custLinFactNeighborX="0" custLinFactNeighborY="-1225">
        <dgm:presLayoutVars>
          <dgm:chMax val="1"/>
          <dgm:bulletEnabled/>
        </dgm:presLayoutVars>
      </dgm:prSet>
      <dgm:spPr/>
    </dgm:pt>
    <dgm:pt modelId="{8DDCC77A-DAE7-4E12-8E4E-66D8D2811F46}" type="pres">
      <dgm:prSet presAssocID="{B7FB80CA-207E-4DBD-AE42-6F17E39B2BD5}" presName="descendantText" presStyleLbl="alignNode1" presStyleIdx="1" presStyleCnt="4">
        <dgm:presLayoutVars>
          <dgm:bulletEnabled/>
        </dgm:presLayoutVars>
      </dgm:prSet>
      <dgm:spPr/>
    </dgm:pt>
    <dgm:pt modelId="{92E48405-BF4C-40B8-A21B-BFEA69758B11}" type="pres">
      <dgm:prSet presAssocID="{EDED52FE-01F5-417F-86DB-5534844CF01B}" presName="sp" presStyleCnt="0"/>
      <dgm:spPr/>
    </dgm:pt>
    <dgm:pt modelId="{6BC4B9B7-0B98-430B-89EC-353435B80FC5}" type="pres">
      <dgm:prSet presAssocID="{CC35B4F0-DAC8-4E7D-9D8F-7B0DA389B262}" presName="linNode" presStyleCnt="0"/>
      <dgm:spPr/>
    </dgm:pt>
    <dgm:pt modelId="{2976F985-A2C3-4C59-B8B1-C49C001F0CE6}" type="pres">
      <dgm:prSet presAssocID="{CC35B4F0-DAC8-4E7D-9D8F-7B0DA389B262}" presName="parentText" presStyleLbl="solidFgAcc1" presStyleIdx="2" presStyleCnt="4">
        <dgm:presLayoutVars>
          <dgm:chMax val="1"/>
          <dgm:bulletEnabled/>
        </dgm:presLayoutVars>
      </dgm:prSet>
      <dgm:spPr/>
    </dgm:pt>
    <dgm:pt modelId="{C6B89B84-C18F-47A6-A131-B47C2BF3021C}" type="pres">
      <dgm:prSet presAssocID="{CC35B4F0-DAC8-4E7D-9D8F-7B0DA389B262}" presName="descendantText" presStyleLbl="alignNode1" presStyleIdx="2" presStyleCnt="4">
        <dgm:presLayoutVars>
          <dgm:bulletEnabled/>
        </dgm:presLayoutVars>
      </dgm:prSet>
      <dgm:spPr/>
    </dgm:pt>
    <dgm:pt modelId="{C57FF7B9-8699-4E73-9E19-F91932A7F653}" type="pres">
      <dgm:prSet presAssocID="{12DE42F1-A1D5-4F5F-B43E-F28C49FABA16}" presName="sp" presStyleCnt="0"/>
      <dgm:spPr/>
    </dgm:pt>
    <dgm:pt modelId="{F3934318-E3BF-4AA9-9516-FE7B443555B9}" type="pres">
      <dgm:prSet presAssocID="{D5547973-4AC7-4503-B1CD-3EB6A74061E2}" presName="linNode" presStyleCnt="0"/>
      <dgm:spPr/>
    </dgm:pt>
    <dgm:pt modelId="{9653E162-1CC2-459B-BC79-3404DE926644}" type="pres">
      <dgm:prSet presAssocID="{D5547973-4AC7-4503-B1CD-3EB6A74061E2}" presName="parentText" presStyleLbl="solidFgAcc1" presStyleIdx="3" presStyleCnt="4">
        <dgm:presLayoutVars>
          <dgm:chMax val="1"/>
          <dgm:bulletEnabled/>
        </dgm:presLayoutVars>
      </dgm:prSet>
      <dgm:spPr/>
    </dgm:pt>
    <dgm:pt modelId="{43479D59-0A6C-4FC2-972B-04822DD5D18A}" type="pres">
      <dgm:prSet presAssocID="{D5547973-4AC7-4503-B1CD-3EB6A74061E2}" presName="descendantText" presStyleLbl="alignNode1" presStyleIdx="3" presStyleCnt="4">
        <dgm:presLayoutVars>
          <dgm:bulletEnabled/>
        </dgm:presLayoutVars>
      </dgm:prSet>
      <dgm:spPr/>
    </dgm:pt>
  </dgm:ptLst>
  <dgm:cxnLst>
    <dgm:cxn modelId="{AA727A01-6F48-41AB-AE9D-A5BEA04A03DE}" srcId="{F991D69F-26AA-40E2-BAA4-A4C236902175}" destId="{CC35B4F0-DAC8-4E7D-9D8F-7B0DA389B262}" srcOrd="2" destOrd="0" parTransId="{ADE9DBE1-BF27-4C23-B2E8-1A8C1FF21832}" sibTransId="{12DE42F1-A1D5-4F5F-B43E-F28C49FABA16}"/>
    <dgm:cxn modelId="{E635E411-9ACA-4490-A217-DB70B05A2F45}" type="presOf" srcId="{CC35B4F0-DAC8-4E7D-9D8F-7B0DA389B262}" destId="{2976F985-A2C3-4C59-B8B1-C49C001F0CE6}" srcOrd="0" destOrd="0" presId="urn:microsoft.com/office/officeart/2016/7/layout/VerticalHollowActionList"/>
    <dgm:cxn modelId="{EB427C13-F6E5-4EFD-8195-2718FA4D80DA}" srcId="{F991D69F-26AA-40E2-BAA4-A4C236902175}" destId="{EB9068DB-B619-46E9-8A9F-C5B5254D6185}" srcOrd="0" destOrd="0" parTransId="{6BE8667F-C812-4DD8-8A2D-A6EB240ED42B}" sibTransId="{96ABE640-CADC-47CD-9531-362225A15F03}"/>
    <dgm:cxn modelId="{C3B7531D-70BE-413B-9E1D-65D8DC5C6C27}" type="presOf" srcId="{EB9068DB-B619-46E9-8A9F-C5B5254D6185}" destId="{0D6CA68F-E5ED-454D-B1FE-5DF71F8AC0B3}" srcOrd="0" destOrd="0" presId="urn:microsoft.com/office/officeart/2016/7/layout/VerticalHollowActionList"/>
    <dgm:cxn modelId="{7E26D529-DA12-4A46-9FD4-FC182514FD92}" srcId="{F991D69F-26AA-40E2-BAA4-A4C236902175}" destId="{D5547973-4AC7-4503-B1CD-3EB6A74061E2}" srcOrd="3" destOrd="0" parTransId="{E6744DD8-D6F0-4B90-ABDB-3343D0469B80}" sibTransId="{DE000BD1-1B9A-4E02-8181-092AC3F04437}"/>
    <dgm:cxn modelId="{148D4D30-48D2-4BF8-86CF-CD3B07D73028}" type="presOf" srcId="{D5547973-4AC7-4503-B1CD-3EB6A74061E2}" destId="{9653E162-1CC2-459B-BC79-3404DE926644}" srcOrd="0" destOrd="0" presId="urn:microsoft.com/office/officeart/2016/7/layout/VerticalHollowActionList"/>
    <dgm:cxn modelId="{AAE3A63E-4EAA-4274-9FBE-6F03E8CA2DCB}" srcId="{D5547973-4AC7-4503-B1CD-3EB6A74061E2}" destId="{46D627AF-1BD2-4786-AF31-BA9F851D02A0}" srcOrd="0" destOrd="0" parTransId="{F33019CE-2CEF-4293-904E-ED8739862F47}" sibTransId="{C486B893-FAC3-4641-BC67-780419439DBA}"/>
    <dgm:cxn modelId="{6E9E783F-5287-4D7C-9B73-F350FA8D1F40}" srcId="{F991D69F-26AA-40E2-BAA4-A4C236902175}" destId="{B7FB80CA-207E-4DBD-AE42-6F17E39B2BD5}" srcOrd="1" destOrd="0" parTransId="{E6D3E141-6613-4572-AF12-7DC809006421}" sibTransId="{EDED52FE-01F5-417F-86DB-5534844CF01B}"/>
    <dgm:cxn modelId="{4462177C-91EE-4577-AAFB-BA6B09CA72ED}" type="presOf" srcId="{602B8A97-C866-4A71-A96E-7BA353D4B1A2}" destId="{495D83E3-DED0-4A09-B1A5-7DF0289802D2}" srcOrd="0" destOrd="0" presId="urn:microsoft.com/office/officeart/2016/7/layout/VerticalHollowActionList"/>
    <dgm:cxn modelId="{1B84777C-06D8-4762-BD6E-9B81F85CAA83}" srcId="{B7FB80CA-207E-4DBD-AE42-6F17E39B2BD5}" destId="{8628DE50-7A2E-4F41-937D-D956C7E5E815}" srcOrd="0" destOrd="0" parTransId="{55B3690F-8045-4CBD-B704-D8EB33FA581F}" sibTransId="{609FDDE1-842B-4C0C-AE10-8C77AA45AC5A}"/>
    <dgm:cxn modelId="{18B5EE89-9A0F-4C12-903B-C5203269D01E}" type="presOf" srcId="{46D627AF-1BD2-4786-AF31-BA9F851D02A0}" destId="{43479D59-0A6C-4FC2-972B-04822DD5D18A}" srcOrd="0" destOrd="0" presId="urn:microsoft.com/office/officeart/2016/7/layout/VerticalHollowActionList"/>
    <dgm:cxn modelId="{1867F48F-B0EE-4BCF-AA93-09328A8C513F}" srcId="{CC35B4F0-DAC8-4E7D-9D8F-7B0DA389B262}" destId="{C33317C1-821B-4AE2-814D-306AC48CB2B3}" srcOrd="0" destOrd="0" parTransId="{544CC9BD-FAB7-4034-9E6E-EECD36731CD6}" sibTransId="{9A31F976-0505-4A16-B1D5-4472587A0ADF}"/>
    <dgm:cxn modelId="{138D25AD-34AC-4272-B729-9FE1DA8F3CED}" type="presOf" srcId="{C33317C1-821B-4AE2-814D-306AC48CB2B3}" destId="{C6B89B84-C18F-47A6-A131-B47C2BF3021C}" srcOrd="0" destOrd="0" presId="urn:microsoft.com/office/officeart/2016/7/layout/VerticalHollowActionList"/>
    <dgm:cxn modelId="{AC12E2AF-0928-4029-B9DA-A1500C230A8B}" type="presOf" srcId="{8628DE50-7A2E-4F41-937D-D956C7E5E815}" destId="{8DDCC77A-DAE7-4E12-8E4E-66D8D2811F46}" srcOrd="0" destOrd="0" presId="urn:microsoft.com/office/officeart/2016/7/layout/VerticalHollowActionList"/>
    <dgm:cxn modelId="{461803CD-092D-4C14-9A96-3818878EA60C}" type="presOf" srcId="{B7FB80CA-207E-4DBD-AE42-6F17E39B2BD5}" destId="{418EEE20-A6D0-4CA4-A333-3B9C7168175F}" srcOrd="0" destOrd="0" presId="urn:microsoft.com/office/officeart/2016/7/layout/VerticalHollowActionList"/>
    <dgm:cxn modelId="{7B286EEA-10E7-47C7-84A1-AEEA00C72F8C}" srcId="{EB9068DB-B619-46E9-8A9F-C5B5254D6185}" destId="{602B8A97-C866-4A71-A96E-7BA353D4B1A2}" srcOrd="0" destOrd="0" parTransId="{6033A48A-2C3D-42F9-B754-0DB6628D5E74}" sibTransId="{AF0B0D1E-D80D-44A2-BDD5-60B06A2D3F28}"/>
    <dgm:cxn modelId="{A6D707F6-2729-4A57-A0B4-58D73C4B5B62}" type="presOf" srcId="{F991D69F-26AA-40E2-BAA4-A4C236902175}" destId="{C70EEDD3-997F-40F8-A3C4-0A420ECDB8D4}" srcOrd="0" destOrd="0" presId="urn:microsoft.com/office/officeart/2016/7/layout/VerticalHollowActionList"/>
    <dgm:cxn modelId="{6D3BAF1F-8681-4E0E-8A92-DE3CF60BBAE2}" type="presParOf" srcId="{C70EEDD3-997F-40F8-A3C4-0A420ECDB8D4}" destId="{A69A78BB-89B0-4446-A13D-D858DEAEDA43}" srcOrd="0" destOrd="0" presId="urn:microsoft.com/office/officeart/2016/7/layout/VerticalHollowActionList"/>
    <dgm:cxn modelId="{2B7B1FE6-FE6D-4532-85CB-24684697145F}" type="presParOf" srcId="{A69A78BB-89B0-4446-A13D-D858DEAEDA43}" destId="{0D6CA68F-E5ED-454D-B1FE-5DF71F8AC0B3}" srcOrd="0" destOrd="0" presId="urn:microsoft.com/office/officeart/2016/7/layout/VerticalHollowActionList"/>
    <dgm:cxn modelId="{5B450C72-EB9A-425E-B17A-E339252FD79C}" type="presParOf" srcId="{A69A78BB-89B0-4446-A13D-D858DEAEDA43}" destId="{495D83E3-DED0-4A09-B1A5-7DF0289802D2}" srcOrd="1" destOrd="0" presId="urn:microsoft.com/office/officeart/2016/7/layout/VerticalHollowActionList"/>
    <dgm:cxn modelId="{454DCF5D-EC41-4DDE-983C-2B51E0F982F5}" type="presParOf" srcId="{C70EEDD3-997F-40F8-A3C4-0A420ECDB8D4}" destId="{AAC02A95-D2CF-45E6-856F-C7C251476081}" srcOrd="1" destOrd="0" presId="urn:microsoft.com/office/officeart/2016/7/layout/VerticalHollowActionList"/>
    <dgm:cxn modelId="{743E0BB7-5E56-4915-B325-BCAC5E4E46D7}" type="presParOf" srcId="{C70EEDD3-997F-40F8-A3C4-0A420ECDB8D4}" destId="{0CD99A73-9B41-4B56-977A-A6C4CD382237}" srcOrd="2" destOrd="0" presId="urn:microsoft.com/office/officeart/2016/7/layout/VerticalHollowActionList"/>
    <dgm:cxn modelId="{B129C749-46C4-4092-BD4E-B6BB0E5707D1}" type="presParOf" srcId="{0CD99A73-9B41-4B56-977A-A6C4CD382237}" destId="{418EEE20-A6D0-4CA4-A333-3B9C7168175F}" srcOrd="0" destOrd="0" presId="urn:microsoft.com/office/officeart/2016/7/layout/VerticalHollowActionList"/>
    <dgm:cxn modelId="{FA670663-DEAC-4948-956A-462FB0BE1499}" type="presParOf" srcId="{0CD99A73-9B41-4B56-977A-A6C4CD382237}" destId="{8DDCC77A-DAE7-4E12-8E4E-66D8D2811F46}" srcOrd="1" destOrd="0" presId="urn:microsoft.com/office/officeart/2016/7/layout/VerticalHollowActionList"/>
    <dgm:cxn modelId="{584A21A6-CE72-45AF-9DB2-0F8E9E008C6D}" type="presParOf" srcId="{C70EEDD3-997F-40F8-A3C4-0A420ECDB8D4}" destId="{92E48405-BF4C-40B8-A21B-BFEA69758B11}" srcOrd="3" destOrd="0" presId="urn:microsoft.com/office/officeart/2016/7/layout/VerticalHollowActionList"/>
    <dgm:cxn modelId="{C2B3D694-6BC2-40AF-AAE3-308182F1A731}" type="presParOf" srcId="{C70EEDD3-997F-40F8-A3C4-0A420ECDB8D4}" destId="{6BC4B9B7-0B98-430B-89EC-353435B80FC5}" srcOrd="4" destOrd="0" presId="urn:microsoft.com/office/officeart/2016/7/layout/VerticalHollowActionList"/>
    <dgm:cxn modelId="{63429526-3FAA-4969-B417-238335E57C30}" type="presParOf" srcId="{6BC4B9B7-0B98-430B-89EC-353435B80FC5}" destId="{2976F985-A2C3-4C59-B8B1-C49C001F0CE6}" srcOrd="0" destOrd="0" presId="urn:microsoft.com/office/officeart/2016/7/layout/VerticalHollowActionList"/>
    <dgm:cxn modelId="{11B7CFDB-D5EF-4A3B-8975-157A3C0C6095}" type="presParOf" srcId="{6BC4B9B7-0B98-430B-89EC-353435B80FC5}" destId="{C6B89B84-C18F-47A6-A131-B47C2BF3021C}" srcOrd="1" destOrd="0" presId="urn:microsoft.com/office/officeart/2016/7/layout/VerticalHollowActionList"/>
    <dgm:cxn modelId="{ECB1EB71-4C66-42FF-A4EE-EDD7ACF254D1}" type="presParOf" srcId="{C70EEDD3-997F-40F8-A3C4-0A420ECDB8D4}" destId="{C57FF7B9-8699-4E73-9E19-F91932A7F653}" srcOrd="5" destOrd="0" presId="urn:microsoft.com/office/officeart/2016/7/layout/VerticalHollowActionList"/>
    <dgm:cxn modelId="{6B1D5165-8F9F-4FF6-865E-11F1D980B4CD}" type="presParOf" srcId="{C70EEDD3-997F-40F8-A3C4-0A420ECDB8D4}" destId="{F3934318-E3BF-4AA9-9516-FE7B443555B9}" srcOrd="6" destOrd="0" presId="urn:microsoft.com/office/officeart/2016/7/layout/VerticalHollowActionList"/>
    <dgm:cxn modelId="{B43E5C0A-354E-445D-B4E7-FF33AF92BFE9}" type="presParOf" srcId="{F3934318-E3BF-4AA9-9516-FE7B443555B9}" destId="{9653E162-1CC2-459B-BC79-3404DE926644}" srcOrd="0" destOrd="0" presId="urn:microsoft.com/office/officeart/2016/7/layout/VerticalHollowActionList"/>
    <dgm:cxn modelId="{8927F731-C12F-4B0E-BC6E-06E9A16B40F0}" type="presParOf" srcId="{F3934318-E3BF-4AA9-9516-FE7B443555B9}" destId="{43479D59-0A6C-4FC2-972B-04822DD5D18A}" srcOrd="1" destOrd="0" presId="urn:microsoft.com/office/officeart/2016/7/layout/VerticalHollowAction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0A4076-5EFA-4367-9518-E8E746F297F1}"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3B10FBA5-4614-40E8-8B3D-EE2A422FD84E}">
      <dgm:prSet/>
      <dgm:spPr/>
      <dgm:t>
        <a:bodyPr/>
        <a:lstStyle/>
        <a:p>
          <a:r>
            <a:rPr lang="en-US"/>
            <a:t>School</a:t>
          </a:r>
        </a:p>
      </dgm:t>
    </dgm:pt>
    <dgm:pt modelId="{13562791-93CD-4F50-A67D-78780CCE320C}" type="parTrans" cxnId="{0A2093F2-41E2-4507-9A54-592C80E66B7A}">
      <dgm:prSet/>
      <dgm:spPr/>
      <dgm:t>
        <a:bodyPr/>
        <a:lstStyle/>
        <a:p>
          <a:endParaRPr lang="en-US"/>
        </a:p>
      </dgm:t>
    </dgm:pt>
    <dgm:pt modelId="{1F75E0A9-D75A-46E1-9441-AB4F89BCB1D4}" type="sibTrans" cxnId="{0A2093F2-41E2-4507-9A54-592C80E66B7A}">
      <dgm:prSet/>
      <dgm:spPr/>
      <dgm:t>
        <a:bodyPr/>
        <a:lstStyle/>
        <a:p>
          <a:endParaRPr lang="en-US"/>
        </a:p>
      </dgm:t>
    </dgm:pt>
    <dgm:pt modelId="{FBE632E2-3C32-4936-A073-48691E81BC04}">
      <dgm:prSet/>
      <dgm:spPr/>
      <dgm:t>
        <a:bodyPr/>
        <a:lstStyle/>
        <a:p>
          <a:r>
            <a:rPr lang="en-US"/>
            <a:t>School Improvement Plan (SIP)</a:t>
          </a:r>
        </a:p>
      </dgm:t>
    </dgm:pt>
    <dgm:pt modelId="{BEC7C82D-C848-4CE5-BA96-A839C786EABA}" type="parTrans" cxnId="{DA5CB241-DB74-4057-A691-EDF590B220B9}">
      <dgm:prSet/>
      <dgm:spPr/>
      <dgm:t>
        <a:bodyPr/>
        <a:lstStyle/>
        <a:p>
          <a:endParaRPr lang="en-US"/>
        </a:p>
      </dgm:t>
    </dgm:pt>
    <dgm:pt modelId="{F77E0B98-C1C3-4E48-B690-F96DDF3136DB}" type="sibTrans" cxnId="{DA5CB241-DB74-4057-A691-EDF590B220B9}">
      <dgm:prSet/>
      <dgm:spPr/>
      <dgm:t>
        <a:bodyPr/>
        <a:lstStyle/>
        <a:p>
          <a:endParaRPr lang="en-US"/>
        </a:p>
      </dgm:t>
    </dgm:pt>
    <dgm:pt modelId="{07D70ED1-B3C9-4D0E-AFA2-359F7642A2BC}">
      <dgm:prSet/>
      <dgm:spPr/>
      <dgm:t>
        <a:bodyPr/>
        <a:lstStyle/>
        <a:p>
          <a:r>
            <a:rPr lang="en-US" dirty="0"/>
            <a:t>Title I</a:t>
          </a:r>
        </a:p>
      </dgm:t>
    </dgm:pt>
    <dgm:pt modelId="{08EE9B9B-6DF7-43AD-9787-83722F84BE2C}" type="parTrans" cxnId="{24B5203F-1BFF-42A3-A6E3-3C2DD0C13ABD}">
      <dgm:prSet/>
      <dgm:spPr/>
      <dgm:t>
        <a:bodyPr/>
        <a:lstStyle/>
        <a:p>
          <a:endParaRPr lang="en-US"/>
        </a:p>
      </dgm:t>
    </dgm:pt>
    <dgm:pt modelId="{49CF7F57-5890-4F6C-8EEC-504890AD03D7}" type="sibTrans" cxnId="{24B5203F-1BFF-42A3-A6E3-3C2DD0C13ABD}">
      <dgm:prSet/>
      <dgm:spPr/>
      <dgm:t>
        <a:bodyPr/>
        <a:lstStyle/>
        <a:p>
          <a:endParaRPr lang="en-US"/>
        </a:p>
      </dgm:t>
    </dgm:pt>
    <dgm:pt modelId="{07434B3A-1CD2-4E47-918C-B864DB3107E1}">
      <dgm:prSet/>
      <dgm:spPr/>
      <dgm:t>
        <a:bodyPr/>
        <a:lstStyle/>
        <a:p>
          <a:r>
            <a:rPr lang="en-US"/>
            <a:t>Title I Schoolwide Plan </a:t>
          </a:r>
        </a:p>
      </dgm:t>
    </dgm:pt>
    <dgm:pt modelId="{AC53C5B0-3211-4FCE-A681-B25F0DD71C8C}" type="parTrans" cxnId="{072C1716-83EE-4A0A-8F67-912C33B968BB}">
      <dgm:prSet/>
      <dgm:spPr/>
      <dgm:t>
        <a:bodyPr/>
        <a:lstStyle/>
        <a:p>
          <a:endParaRPr lang="en-US"/>
        </a:p>
      </dgm:t>
    </dgm:pt>
    <dgm:pt modelId="{E59A3E06-962E-419B-B5D0-E1EC62A122C0}" type="sibTrans" cxnId="{072C1716-83EE-4A0A-8F67-912C33B968BB}">
      <dgm:prSet/>
      <dgm:spPr/>
      <dgm:t>
        <a:bodyPr/>
        <a:lstStyle/>
        <a:p>
          <a:endParaRPr lang="en-US"/>
        </a:p>
      </dgm:t>
    </dgm:pt>
    <dgm:pt modelId="{C89A8287-0CB5-43DA-8E09-30E887949C03}">
      <dgm:prSet/>
      <dgm:spPr/>
      <dgm:t>
        <a:bodyPr/>
        <a:lstStyle/>
        <a:p>
          <a:r>
            <a:rPr lang="en-US"/>
            <a:t>Parent</a:t>
          </a:r>
        </a:p>
      </dgm:t>
    </dgm:pt>
    <dgm:pt modelId="{F182342F-5A4D-4BE7-9587-98CA82D2C877}" type="parTrans" cxnId="{4013A3B6-19CD-4E34-9264-E6B315F90849}">
      <dgm:prSet/>
      <dgm:spPr/>
      <dgm:t>
        <a:bodyPr/>
        <a:lstStyle/>
        <a:p>
          <a:endParaRPr lang="en-US"/>
        </a:p>
      </dgm:t>
    </dgm:pt>
    <dgm:pt modelId="{DFEE2F87-FE0D-417F-AF42-07A1A5627074}" type="sibTrans" cxnId="{4013A3B6-19CD-4E34-9264-E6B315F90849}">
      <dgm:prSet/>
      <dgm:spPr/>
      <dgm:t>
        <a:bodyPr/>
        <a:lstStyle/>
        <a:p>
          <a:endParaRPr lang="en-US"/>
        </a:p>
      </dgm:t>
    </dgm:pt>
    <dgm:pt modelId="{C46D42BE-E8DA-42C5-9530-9B64FBAD349C}">
      <dgm:prSet/>
      <dgm:spPr/>
      <dgm:t>
        <a:bodyPr/>
        <a:lstStyle/>
        <a:p>
          <a:r>
            <a:rPr lang="en-US"/>
            <a:t>Parent and Family Engagement Plan </a:t>
          </a:r>
        </a:p>
      </dgm:t>
    </dgm:pt>
    <dgm:pt modelId="{401698FF-C60F-4948-851E-A768258CE028}" type="parTrans" cxnId="{6B356C6C-4F3A-4B3C-AFDF-91DA19507B37}">
      <dgm:prSet/>
      <dgm:spPr/>
      <dgm:t>
        <a:bodyPr/>
        <a:lstStyle/>
        <a:p>
          <a:endParaRPr lang="en-US"/>
        </a:p>
      </dgm:t>
    </dgm:pt>
    <dgm:pt modelId="{332A5119-C5AB-4436-9BAD-9060D711977C}" type="sibTrans" cxnId="{6B356C6C-4F3A-4B3C-AFDF-91DA19507B37}">
      <dgm:prSet/>
      <dgm:spPr/>
      <dgm:t>
        <a:bodyPr/>
        <a:lstStyle/>
        <a:p>
          <a:endParaRPr lang="en-US"/>
        </a:p>
      </dgm:t>
    </dgm:pt>
    <dgm:pt modelId="{4BE35798-F2D6-4A50-B75B-3441D07520A2}">
      <dgm:prSet/>
      <dgm:spPr/>
      <dgm:t>
        <a:bodyPr/>
        <a:lstStyle/>
        <a:p>
          <a:r>
            <a:rPr lang="en-US"/>
            <a:t>School</a:t>
          </a:r>
        </a:p>
      </dgm:t>
    </dgm:pt>
    <dgm:pt modelId="{F3406B45-8C45-4889-82C4-4BBE9607DC28}" type="parTrans" cxnId="{0AC1E0CB-5386-4A54-B261-14554D1FE885}">
      <dgm:prSet/>
      <dgm:spPr/>
      <dgm:t>
        <a:bodyPr/>
        <a:lstStyle/>
        <a:p>
          <a:endParaRPr lang="en-US"/>
        </a:p>
      </dgm:t>
    </dgm:pt>
    <dgm:pt modelId="{021BC45D-D828-448C-940C-361A0149A92E}" type="sibTrans" cxnId="{0AC1E0CB-5386-4A54-B261-14554D1FE885}">
      <dgm:prSet/>
      <dgm:spPr/>
      <dgm:t>
        <a:bodyPr/>
        <a:lstStyle/>
        <a:p>
          <a:endParaRPr lang="en-US"/>
        </a:p>
      </dgm:t>
    </dgm:pt>
    <dgm:pt modelId="{72D0ADD3-C16C-4EB7-BB89-993DF79BA003}">
      <dgm:prSet/>
      <dgm:spPr/>
      <dgm:t>
        <a:bodyPr/>
        <a:lstStyle/>
        <a:p>
          <a:r>
            <a:rPr lang="en-US"/>
            <a:t>School-Parent-Student Compact</a:t>
          </a:r>
        </a:p>
      </dgm:t>
    </dgm:pt>
    <dgm:pt modelId="{05611E5C-24D0-444D-803A-3B4F231E6035}" type="parTrans" cxnId="{7B370D1E-A714-43CB-BBA4-59C49028C604}">
      <dgm:prSet/>
      <dgm:spPr/>
      <dgm:t>
        <a:bodyPr/>
        <a:lstStyle/>
        <a:p>
          <a:endParaRPr lang="en-US"/>
        </a:p>
      </dgm:t>
    </dgm:pt>
    <dgm:pt modelId="{B8E9BC0C-D816-4623-BFCF-5DA067245B03}" type="sibTrans" cxnId="{7B370D1E-A714-43CB-BBA4-59C49028C604}">
      <dgm:prSet/>
      <dgm:spPr/>
      <dgm:t>
        <a:bodyPr/>
        <a:lstStyle/>
        <a:p>
          <a:endParaRPr lang="en-US"/>
        </a:p>
      </dgm:t>
    </dgm:pt>
    <dgm:pt modelId="{CB5CF125-274A-404E-8882-B9C619A3ED38}" type="pres">
      <dgm:prSet presAssocID="{3C0A4076-5EFA-4367-9518-E8E746F297F1}" presName="Name0" presStyleCnt="0">
        <dgm:presLayoutVars>
          <dgm:dir/>
          <dgm:animLvl val="lvl"/>
          <dgm:resizeHandles val="exact"/>
        </dgm:presLayoutVars>
      </dgm:prSet>
      <dgm:spPr/>
    </dgm:pt>
    <dgm:pt modelId="{109DD3BA-06ED-4841-BC20-5D29AFC815E6}" type="pres">
      <dgm:prSet presAssocID="{3B10FBA5-4614-40E8-8B3D-EE2A422FD84E}" presName="composite" presStyleCnt="0"/>
      <dgm:spPr/>
    </dgm:pt>
    <dgm:pt modelId="{02DC11F7-DDEC-4DD9-A98A-18F13BB2E942}" type="pres">
      <dgm:prSet presAssocID="{3B10FBA5-4614-40E8-8B3D-EE2A422FD84E}" presName="parTx" presStyleLbl="alignNode1" presStyleIdx="0" presStyleCnt="4">
        <dgm:presLayoutVars>
          <dgm:chMax val="0"/>
          <dgm:chPref val="0"/>
        </dgm:presLayoutVars>
      </dgm:prSet>
      <dgm:spPr/>
    </dgm:pt>
    <dgm:pt modelId="{75119360-EB03-4559-AA8C-5F1DF5CA6066}" type="pres">
      <dgm:prSet presAssocID="{3B10FBA5-4614-40E8-8B3D-EE2A422FD84E}" presName="desTx" presStyleLbl="alignAccFollowNode1" presStyleIdx="0" presStyleCnt="4">
        <dgm:presLayoutVars/>
      </dgm:prSet>
      <dgm:spPr/>
    </dgm:pt>
    <dgm:pt modelId="{8284F42A-87BB-480D-8FA3-EE373E88ADC7}" type="pres">
      <dgm:prSet presAssocID="{1F75E0A9-D75A-46E1-9441-AB4F89BCB1D4}" presName="space" presStyleCnt="0"/>
      <dgm:spPr/>
    </dgm:pt>
    <dgm:pt modelId="{6EE6628D-224D-4451-ABEE-EB35062AF7FA}" type="pres">
      <dgm:prSet presAssocID="{07D70ED1-B3C9-4D0E-AFA2-359F7642A2BC}" presName="composite" presStyleCnt="0"/>
      <dgm:spPr/>
    </dgm:pt>
    <dgm:pt modelId="{26C7581E-E338-471C-BC5B-24C9ADEE7665}" type="pres">
      <dgm:prSet presAssocID="{07D70ED1-B3C9-4D0E-AFA2-359F7642A2BC}" presName="parTx" presStyleLbl="alignNode1" presStyleIdx="1" presStyleCnt="4">
        <dgm:presLayoutVars>
          <dgm:chMax val="0"/>
          <dgm:chPref val="0"/>
        </dgm:presLayoutVars>
      </dgm:prSet>
      <dgm:spPr/>
    </dgm:pt>
    <dgm:pt modelId="{7DC1DD98-98C5-473B-B525-A313979C44C9}" type="pres">
      <dgm:prSet presAssocID="{07D70ED1-B3C9-4D0E-AFA2-359F7642A2BC}" presName="desTx" presStyleLbl="alignAccFollowNode1" presStyleIdx="1" presStyleCnt="4">
        <dgm:presLayoutVars/>
      </dgm:prSet>
      <dgm:spPr/>
    </dgm:pt>
    <dgm:pt modelId="{059F6B35-B537-492D-8096-14B8233E4FAE}" type="pres">
      <dgm:prSet presAssocID="{49CF7F57-5890-4F6C-8EEC-504890AD03D7}" presName="space" presStyleCnt="0"/>
      <dgm:spPr/>
    </dgm:pt>
    <dgm:pt modelId="{568E9078-37F6-4604-971D-6D61B07B1274}" type="pres">
      <dgm:prSet presAssocID="{C89A8287-0CB5-43DA-8E09-30E887949C03}" presName="composite" presStyleCnt="0"/>
      <dgm:spPr/>
    </dgm:pt>
    <dgm:pt modelId="{53F42B5F-20AB-48B6-B957-038A5A4732D8}" type="pres">
      <dgm:prSet presAssocID="{C89A8287-0CB5-43DA-8E09-30E887949C03}" presName="parTx" presStyleLbl="alignNode1" presStyleIdx="2" presStyleCnt="4">
        <dgm:presLayoutVars>
          <dgm:chMax val="0"/>
          <dgm:chPref val="0"/>
        </dgm:presLayoutVars>
      </dgm:prSet>
      <dgm:spPr/>
    </dgm:pt>
    <dgm:pt modelId="{3E22C405-D2CB-4D36-B3E7-082F8DE61626}" type="pres">
      <dgm:prSet presAssocID="{C89A8287-0CB5-43DA-8E09-30E887949C03}" presName="desTx" presStyleLbl="alignAccFollowNode1" presStyleIdx="2" presStyleCnt="4">
        <dgm:presLayoutVars/>
      </dgm:prSet>
      <dgm:spPr/>
    </dgm:pt>
    <dgm:pt modelId="{05387B9F-3815-4B35-859D-C4F833502C23}" type="pres">
      <dgm:prSet presAssocID="{DFEE2F87-FE0D-417F-AF42-07A1A5627074}" presName="space" presStyleCnt="0"/>
      <dgm:spPr/>
    </dgm:pt>
    <dgm:pt modelId="{88DE8DB9-2C29-4FE8-A536-130A16E00B4A}" type="pres">
      <dgm:prSet presAssocID="{4BE35798-F2D6-4A50-B75B-3441D07520A2}" presName="composite" presStyleCnt="0"/>
      <dgm:spPr/>
    </dgm:pt>
    <dgm:pt modelId="{A529A2B3-B965-4E67-B388-B10057DCABDE}" type="pres">
      <dgm:prSet presAssocID="{4BE35798-F2D6-4A50-B75B-3441D07520A2}" presName="parTx" presStyleLbl="alignNode1" presStyleIdx="3" presStyleCnt="4">
        <dgm:presLayoutVars>
          <dgm:chMax val="0"/>
          <dgm:chPref val="0"/>
        </dgm:presLayoutVars>
      </dgm:prSet>
      <dgm:spPr/>
    </dgm:pt>
    <dgm:pt modelId="{75C7A10E-605F-470C-BEB3-29B17A64FD73}" type="pres">
      <dgm:prSet presAssocID="{4BE35798-F2D6-4A50-B75B-3441D07520A2}" presName="desTx" presStyleLbl="alignAccFollowNode1" presStyleIdx="3" presStyleCnt="4">
        <dgm:presLayoutVars/>
      </dgm:prSet>
      <dgm:spPr/>
    </dgm:pt>
  </dgm:ptLst>
  <dgm:cxnLst>
    <dgm:cxn modelId="{072C1716-83EE-4A0A-8F67-912C33B968BB}" srcId="{07D70ED1-B3C9-4D0E-AFA2-359F7642A2BC}" destId="{07434B3A-1CD2-4E47-918C-B864DB3107E1}" srcOrd="0" destOrd="0" parTransId="{AC53C5B0-3211-4FCE-A681-B25F0DD71C8C}" sibTransId="{E59A3E06-962E-419B-B5D0-E1EC62A122C0}"/>
    <dgm:cxn modelId="{7B370D1E-A714-43CB-BBA4-59C49028C604}" srcId="{4BE35798-F2D6-4A50-B75B-3441D07520A2}" destId="{72D0ADD3-C16C-4EB7-BB89-993DF79BA003}" srcOrd="0" destOrd="0" parTransId="{05611E5C-24D0-444D-803A-3B4F231E6035}" sibTransId="{B8E9BC0C-D816-4623-BFCF-5DA067245B03}"/>
    <dgm:cxn modelId="{06C3F120-8735-414D-AC40-DCC342362E3F}" type="presOf" srcId="{4BE35798-F2D6-4A50-B75B-3441D07520A2}" destId="{A529A2B3-B965-4E67-B388-B10057DCABDE}" srcOrd="0" destOrd="0" presId="urn:microsoft.com/office/officeart/2016/7/layout/ChevronBlockProcess"/>
    <dgm:cxn modelId="{1A35452E-3CF6-44BE-8083-E62DF3D85CAC}" type="presOf" srcId="{3C0A4076-5EFA-4367-9518-E8E746F297F1}" destId="{CB5CF125-274A-404E-8882-B9C619A3ED38}" srcOrd="0" destOrd="0" presId="urn:microsoft.com/office/officeart/2016/7/layout/ChevronBlockProcess"/>
    <dgm:cxn modelId="{24B5203F-1BFF-42A3-A6E3-3C2DD0C13ABD}" srcId="{3C0A4076-5EFA-4367-9518-E8E746F297F1}" destId="{07D70ED1-B3C9-4D0E-AFA2-359F7642A2BC}" srcOrd="1" destOrd="0" parTransId="{08EE9B9B-6DF7-43AD-9787-83722F84BE2C}" sibTransId="{49CF7F57-5890-4F6C-8EEC-504890AD03D7}"/>
    <dgm:cxn modelId="{DA5CB241-DB74-4057-A691-EDF590B220B9}" srcId="{3B10FBA5-4614-40E8-8B3D-EE2A422FD84E}" destId="{FBE632E2-3C32-4936-A073-48691E81BC04}" srcOrd="0" destOrd="0" parTransId="{BEC7C82D-C848-4CE5-BA96-A839C786EABA}" sibTransId="{F77E0B98-C1C3-4E48-B690-F96DDF3136DB}"/>
    <dgm:cxn modelId="{4BFD5C66-CABA-418E-8BE6-5FCD7E5C0304}" type="presOf" srcId="{07D70ED1-B3C9-4D0E-AFA2-359F7642A2BC}" destId="{26C7581E-E338-471C-BC5B-24C9ADEE7665}" srcOrd="0" destOrd="0" presId="urn:microsoft.com/office/officeart/2016/7/layout/ChevronBlockProcess"/>
    <dgm:cxn modelId="{6B356C6C-4F3A-4B3C-AFDF-91DA19507B37}" srcId="{C89A8287-0CB5-43DA-8E09-30E887949C03}" destId="{C46D42BE-E8DA-42C5-9530-9B64FBAD349C}" srcOrd="0" destOrd="0" parTransId="{401698FF-C60F-4948-851E-A768258CE028}" sibTransId="{332A5119-C5AB-4436-9BAD-9060D711977C}"/>
    <dgm:cxn modelId="{C69B4C51-DE26-42C6-8B17-1605613E1751}" type="presOf" srcId="{C89A8287-0CB5-43DA-8E09-30E887949C03}" destId="{53F42B5F-20AB-48B6-B957-038A5A4732D8}" srcOrd="0" destOrd="0" presId="urn:microsoft.com/office/officeart/2016/7/layout/ChevronBlockProcess"/>
    <dgm:cxn modelId="{41CE4D54-8C34-48AD-A663-863C025DAFA7}" type="presOf" srcId="{3B10FBA5-4614-40E8-8B3D-EE2A422FD84E}" destId="{02DC11F7-DDEC-4DD9-A98A-18F13BB2E942}" srcOrd="0" destOrd="0" presId="urn:microsoft.com/office/officeart/2016/7/layout/ChevronBlockProcess"/>
    <dgm:cxn modelId="{D4F6195A-4CF2-4F45-8729-5EEAC807DAE2}" type="presOf" srcId="{07434B3A-1CD2-4E47-918C-B864DB3107E1}" destId="{7DC1DD98-98C5-473B-B525-A313979C44C9}" srcOrd="0" destOrd="0" presId="urn:microsoft.com/office/officeart/2016/7/layout/ChevronBlockProcess"/>
    <dgm:cxn modelId="{44BC1AA2-8BD9-4670-A655-887B230BC811}" type="presOf" srcId="{FBE632E2-3C32-4936-A073-48691E81BC04}" destId="{75119360-EB03-4559-AA8C-5F1DF5CA6066}" srcOrd="0" destOrd="0" presId="urn:microsoft.com/office/officeart/2016/7/layout/ChevronBlockProcess"/>
    <dgm:cxn modelId="{4013A3B6-19CD-4E34-9264-E6B315F90849}" srcId="{3C0A4076-5EFA-4367-9518-E8E746F297F1}" destId="{C89A8287-0CB5-43DA-8E09-30E887949C03}" srcOrd="2" destOrd="0" parTransId="{F182342F-5A4D-4BE7-9587-98CA82D2C877}" sibTransId="{DFEE2F87-FE0D-417F-AF42-07A1A5627074}"/>
    <dgm:cxn modelId="{5AD069CA-D9D0-4170-A546-8A746CFCB22E}" type="presOf" srcId="{72D0ADD3-C16C-4EB7-BB89-993DF79BA003}" destId="{75C7A10E-605F-470C-BEB3-29B17A64FD73}" srcOrd="0" destOrd="0" presId="urn:microsoft.com/office/officeart/2016/7/layout/ChevronBlockProcess"/>
    <dgm:cxn modelId="{0AC1E0CB-5386-4A54-B261-14554D1FE885}" srcId="{3C0A4076-5EFA-4367-9518-E8E746F297F1}" destId="{4BE35798-F2D6-4A50-B75B-3441D07520A2}" srcOrd="3" destOrd="0" parTransId="{F3406B45-8C45-4889-82C4-4BBE9607DC28}" sibTransId="{021BC45D-D828-448C-940C-361A0149A92E}"/>
    <dgm:cxn modelId="{0A2093F2-41E2-4507-9A54-592C80E66B7A}" srcId="{3C0A4076-5EFA-4367-9518-E8E746F297F1}" destId="{3B10FBA5-4614-40E8-8B3D-EE2A422FD84E}" srcOrd="0" destOrd="0" parTransId="{13562791-93CD-4F50-A67D-78780CCE320C}" sibTransId="{1F75E0A9-D75A-46E1-9441-AB4F89BCB1D4}"/>
    <dgm:cxn modelId="{11612AF8-7170-4569-9F69-8D1D1378F594}" type="presOf" srcId="{C46D42BE-E8DA-42C5-9530-9B64FBAD349C}" destId="{3E22C405-D2CB-4D36-B3E7-082F8DE61626}" srcOrd="0" destOrd="0" presId="urn:microsoft.com/office/officeart/2016/7/layout/ChevronBlockProcess"/>
    <dgm:cxn modelId="{3D17CE1C-3A68-4484-A8DF-27D1D6F7D49D}" type="presParOf" srcId="{CB5CF125-274A-404E-8882-B9C619A3ED38}" destId="{109DD3BA-06ED-4841-BC20-5D29AFC815E6}" srcOrd="0" destOrd="0" presId="urn:microsoft.com/office/officeart/2016/7/layout/ChevronBlockProcess"/>
    <dgm:cxn modelId="{0AE7BC04-FBE0-4035-ACE2-A4105541538F}" type="presParOf" srcId="{109DD3BA-06ED-4841-BC20-5D29AFC815E6}" destId="{02DC11F7-DDEC-4DD9-A98A-18F13BB2E942}" srcOrd="0" destOrd="0" presId="urn:microsoft.com/office/officeart/2016/7/layout/ChevronBlockProcess"/>
    <dgm:cxn modelId="{6BAC0D14-591B-461B-A5DB-D2342E2F2CD1}" type="presParOf" srcId="{109DD3BA-06ED-4841-BC20-5D29AFC815E6}" destId="{75119360-EB03-4559-AA8C-5F1DF5CA6066}" srcOrd="1" destOrd="0" presId="urn:microsoft.com/office/officeart/2016/7/layout/ChevronBlockProcess"/>
    <dgm:cxn modelId="{F45C5AAD-118E-49EB-9BA7-8E31BB03ED44}" type="presParOf" srcId="{CB5CF125-274A-404E-8882-B9C619A3ED38}" destId="{8284F42A-87BB-480D-8FA3-EE373E88ADC7}" srcOrd="1" destOrd="0" presId="urn:microsoft.com/office/officeart/2016/7/layout/ChevronBlockProcess"/>
    <dgm:cxn modelId="{4787E536-1D2F-4D58-91EC-3E3B2FBB2EE9}" type="presParOf" srcId="{CB5CF125-274A-404E-8882-B9C619A3ED38}" destId="{6EE6628D-224D-4451-ABEE-EB35062AF7FA}" srcOrd="2" destOrd="0" presId="urn:microsoft.com/office/officeart/2016/7/layout/ChevronBlockProcess"/>
    <dgm:cxn modelId="{2055735A-094F-42A0-B2A2-7CBFA5C76B2A}" type="presParOf" srcId="{6EE6628D-224D-4451-ABEE-EB35062AF7FA}" destId="{26C7581E-E338-471C-BC5B-24C9ADEE7665}" srcOrd="0" destOrd="0" presId="urn:microsoft.com/office/officeart/2016/7/layout/ChevronBlockProcess"/>
    <dgm:cxn modelId="{95F929F3-E4BE-4260-ACC9-46B6C9906C51}" type="presParOf" srcId="{6EE6628D-224D-4451-ABEE-EB35062AF7FA}" destId="{7DC1DD98-98C5-473B-B525-A313979C44C9}" srcOrd="1" destOrd="0" presId="urn:microsoft.com/office/officeart/2016/7/layout/ChevronBlockProcess"/>
    <dgm:cxn modelId="{F2F5E410-00D2-4181-905C-210541FA27F0}" type="presParOf" srcId="{CB5CF125-274A-404E-8882-B9C619A3ED38}" destId="{059F6B35-B537-492D-8096-14B8233E4FAE}" srcOrd="3" destOrd="0" presId="urn:microsoft.com/office/officeart/2016/7/layout/ChevronBlockProcess"/>
    <dgm:cxn modelId="{257DBD00-CD61-4CA7-B32B-5D29D320724E}" type="presParOf" srcId="{CB5CF125-274A-404E-8882-B9C619A3ED38}" destId="{568E9078-37F6-4604-971D-6D61B07B1274}" srcOrd="4" destOrd="0" presId="urn:microsoft.com/office/officeart/2016/7/layout/ChevronBlockProcess"/>
    <dgm:cxn modelId="{9AFD5CBC-9168-4780-AFA7-48C94EE563C2}" type="presParOf" srcId="{568E9078-37F6-4604-971D-6D61B07B1274}" destId="{53F42B5F-20AB-48B6-B957-038A5A4732D8}" srcOrd="0" destOrd="0" presId="urn:microsoft.com/office/officeart/2016/7/layout/ChevronBlockProcess"/>
    <dgm:cxn modelId="{06C5E745-B3A0-4CF7-9F35-E04D0EE17F84}" type="presParOf" srcId="{568E9078-37F6-4604-971D-6D61B07B1274}" destId="{3E22C405-D2CB-4D36-B3E7-082F8DE61626}" srcOrd="1" destOrd="0" presId="urn:microsoft.com/office/officeart/2016/7/layout/ChevronBlockProcess"/>
    <dgm:cxn modelId="{BFB5FFDA-A353-4CAC-B69F-B26A7D23C6FC}" type="presParOf" srcId="{CB5CF125-274A-404E-8882-B9C619A3ED38}" destId="{05387B9F-3815-4B35-859D-C4F833502C23}" srcOrd="5" destOrd="0" presId="urn:microsoft.com/office/officeart/2016/7/layout/ChevronBlockProcess"/>
    <dgm:cxn modelId="{C38F8C9E-1E9B-4EC1-9CAE-8A427A15F02D}" type="presParOf" srcId="{CB5CF125-274A-404E-8882-B9C619A3ED38}" destId="{88DE8DB9-2C29-4FE8-A536-130A16E00B4A}" srcOrd="6" destOrd="0" presId="urn:microsoft.com/office/officeart/2016/7/layout/ChevronBlockProcess"/>
    <dgm:cxn modelId="{03A657B1-415F-41E9-AEE1-B211A72B6523}" type="presParOf" srcId="{88DE8DB9-2C29-4FE8-A536-130A16E00B4A}" destId="{A529A2B3-B965-4E67-B388-B10057DCABDE}" srcOrd="0" destOrd="0" presId="urn:microsoft.com/office/officeart/2016/7/layout/ChevronBlockProcess"/>
    <dgm:cxn modelId="{EF4B1460-2CD9-4570-8263-A0571DF99E42}" type="presParOf" srcId="{88DE8DB9-2C29-4FE8-A536-130A16E00B4A}" destId="{75C7A10E-605F-470C-BEB3-29B17A64FD73}"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D83E3-DED0-4A09-B1A5-7DF0289802D2}">
      <dsp:nvSpPr>
        <dsp:cNvPr id="0" name=""/>
        <dsp:cNvSpPr/>
      </dsp:nvSpPr>
      <dsp:spPr>
        <a:xfrm>
          <a:off x="1177290" y="1425"/>
          <a:ext cx="4709160" cy="738495"/>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371" tIns="187578" rIns="91371" bIns="187578" numCol="1" spcCol="1270" anchor="ctr" anchorCtr="0">
          <a:noAutofit/>
        </a:bodyPr>
        <a:lstStyle/>
        <a:p>
          <a:pPr marL="0" lvl="0" indent="0" algn="l" defTabSz="488950">
            <a:lnSpc>
              <a:spcPct val="90000"/>
            </a:lnSpc>
            <a:spcBef>
              <a:spcPct val="0"/>
            </a:spcBef>
            <a:spcAft>
              <a:spcPct val="35000"/>
            </a:spcAft>
            <a:buNone/>
          </a:pPr>
          <a:r>
            <a:rPr lang="en-US" sz="1100" kern="1200"/>
            <a:t>Be provided information on your child’s level of achievement on assessments in Reading/Language Arts, Writing, Mathematics, and Science. </a:t>
          </a:r>
        </a:p>
      </dsp:txBody>
      <dsp:txXfrm>
        <a:off x="1177290" y="1425"/>
        <a:ext cx="4709160" cy="738495"/>
      </dsp:txXfrm>
    </dsp:sp>
    <dsp:sp modelId="{0D6CA68F-E5ED-454D-B1FE-5DF71F8AC0B3}">
      <dsp:nvSpPr>
        <dsp:cNvPr id="0" name=""/>
        <dsp:cNvSpPr/>
      </dsp:nvSpPr>
      <dsp:spPr>
        <a:xfrm>
          <a:off x="0" y="1425"/>
          <a:ext cx="1177290" cy="738495"/>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298" tIns="72947" rIns="62298" bIns="72947" numCol="1" spcCol="1270" anchor="ctr" anchorCtr="0">
          <a:noAutofit/>
        </a:bodyPr>
        <a:lstStyle/>
        <a:p>
          <a:pPr marL="0" lvl="0" indent="0" algn="ctr" defTabSz="622300">
            <a:lnSpc>
              <a:spcPct val="90000"/>
            </a:lnSpc>
            <a:spcBef>
              <a:spcPct val="0"/>
            </a:spcBef>
            <a:spcAft>
              <a:spcPct val="35000"/>
            </a:spcAft>
            <a:buNone/>
          </a:pPr>
          <a:r>
            <a:rPr lang="en-US" sz="1400" kern="1200"/>
            <a:t>Be</a:t>
          </a:r>
        </a:p>
      </dsp:txBody>
      <dsp:txXfrm>
        <a:off x="0" y="1425"/>
        <a:ext cx="1177290" cy="738495"/>
      </dsp:txXfrm>
    </dsp:sp>
    <dsp:sp modelId="{8DDCC77A-DAE7-4E12-8E4E-66D8D2811F46}">
      <dsp:nvSpPr>
        <dsp:cNvPr id="0" name=""/>
        <dsp:cNvSpPr/>
      </dsp:nvSpPr>
      <dsp:spPr>
        <a:xfrm>
          <a:off x="1177290" y="784230"/>
          <a:ext cx="4709160" cy="738495"/>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371" tIns="187578" rIns="91371" bIns="187578" numCol="1" spcCol="1270" anchor="ctr" anchorCtr="0">
          <a:noAutofit/>
        </a:bodyPr>
        <a:lstStyle/>
        <a:p>
          <a:pPr marL="0" lvl="0" indent="0" algn="l" defTabSz="488950">
            <a:lnSpc>
              <a:spcPct val="90000"/>
            </a:lnSpc>
            <a:spcBef>
              <a:spcPct val="0"/>
            </a:spcBef>
            <a:spcAft>
              <a:spcPct val="35000"/>
            </a:spcAft>
            <a:buNone/>
          </a:pPr>
          <a:r>
            <a:rPr lang="en-US" sz="1100" kern="1200" dirty="0"/>
            <a:t>Request and receive information on the qualifications of your child’s teacher and supplemental personnel working with your child.</a:t>
          </a:r>
        </a:p>
      </dsp:txBody>
      <dsp:txXfrm>
        <a:off x="1177290" y="784230"/>
        <a:ext cx="4709160" cy="738495"/>
      </dsp:txXfrm>
    </dsp:sp>
    <dsp:sp modelId="{418EEE20-A6D0-4CA4-A333-3B9C7168175F}">
      <dsp:nvSpPr>
        <dsp:cNvPr id="0" name=""/>
        <dsp:cNvSpPr/>
      </dsp:nvSpPr>
      <dsp:spPr>
        <a:xfrm>
          <a:off x="0" y="775183"/>
          <a:ext cx="1177290" cy="738495"/>
        </a:xfrm>
        <a:prstGeom prst="rect">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298" tIns="72947" rIns="62298" bIns="72947"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0" y="775183"/>
        <a:ext cx="1177290" cy="738495"/>
      </dsp:txXfrm>
    </dsp:sp>
    <dsp:sp modelId="{C6B89B84-C18F-47A6-A131-B47C2BF3021C}">
      <dsp:nvSpPr>
        <dsp:cNvPr id="0" name=""/>
        <dsp:cNvSpPr/>
      </dsp:nvSpPr>
      <dsp:spPr>
        <a:xfrm>
          <a:off x="1177290" y="1567035"/>
          <a:ext cx="4709160" cy="738495"/>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371" tIns="187578" rIns="91371" bIns="187578" numCol="1" spcCol="1270" anchor="ctr" anchorCtr="0">
          <a:noAutofit/>
        </a:bodyPr>
        <a:lstStyle/>
        <a:p>
          <a:pPr marL="0" lvl="0" indent="0" algn="l" defTabSz="488950">
            <a:lnSpc>
              <a:spcPct val="90000"/>
            </a:lnSpc>
            <a:spcBef>
              <a:spcPct val="0"/>
            </a:spcBef>
            <a:spcAft>
              <a:spcPct val="35000"/>
            </a:spcAft>
            <a:buNone/>
          </a:pPr>
          <a:r>
            <a:rPr lang="en-US" sz="1100" kern="1200" dirty="0"/>
            <a:t>Be notified of non-highly qualified or out-of-field teachers at the school. </a:t>
          </a:r>
        </a:p>
      </dsp:txBody>
      <dsp:txXfrm>
        <a:off x="1177290" y="1567035"/>
        <a:ext cx="4709160" cy="738495"/>
      </dsp:txXfrm>
    </dsp:sp>
    <dsp:sp modelId="{2976F985-A2C3-4C59-B8B1-C49C001F0CE6}">
      <dsp:nvSpPr>
        <dsp:cNvPr id="0" name=""/>
        <dsp:cNvSpPr/>
      </dsp:nvSpPr>
      <dsp:spPr>
        <a:xfrm>
          <a:off x="0" y="1567035"/>
          <a:ext cx="1177290" cy="738495"/>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298" tIns="72947" rIns="62298" bIns="72947" numCol="1" spcCol="1270" anchor="ctr" anchorCtr="0">
          <a:noAutofit/>
        </a:bodyPr>
        <a:lstStyle/>
        <a:p>
          <a:pPr marL="0" lvl="0" indent="0" algn="ctr" defTabSz="622300">
            <a:lnSpc>
              <a:spcPct val="90000"/>
            </a:lnSpc>
            <a:spcBef>
              <a:spcPct val="0"/>
            </a:spcBef>
            <a:spcAft>
              <a:spcPct val="35000"/>
            </a:spcAft>
            <a:buNone/>
          </a:pPr>
          <a:r>
            <a:rPr lang="en-US" sz="1400" kern="1200"/>
            <a:t>Be</a:t>
          </a:r>
        </a:p>
      </dsp:txBody>
      <dsp:txXfrm>
        <a:off x="0" y="1567035"/>
        <a:ext cx="1177290" cy="738495"/>
      </dsp:txXfrm>
    </dsp:sp>
    <dsp:sp modelId="{43479D59-0A6C-4FC2-972B-04822DD5D18A}">
      <dsp:nvSpPr>
        <dsp:cNvPr id="0" name=""/>
        <dsp:cNvSpPr/>
      </dsp:nvSpPr>
      <dsp:spPr>
        <a:xfrm>
          <a:off x="1177290" y="2349840"/>
          <a:ext cx="4709160" cy="738495"/>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371" tIns="187578" rIns="91371" bIns="187578" numCol="1" spcCol="1270" anchor="ctr" anchorCtr="0">
          <a:noAutofit/>
        </a:bodyPr>
        <a:lstStyle/>
        <a:p>
          <a:pPr marL="0" lvl="0" indent="0" algn="l" defTabSz="488950">
            <a:lnSpc>
              <a:spcPct val="90000"/>
            </a:lnSpc>
            <a:spcBef>
              <a:spcPct val="0"/>
            </a:spcBef>
            <a:spcAft>
              <a:spcPct val="35000"/>
            </a:spcAft>
            <a:buNone/>
          </a:pPr>
          <a:r>
            <a:rPr lang="en-US" sz="1100" kern="1200"/>
            <a:t>Be informed if your child is taught by a non-highly qualified teacher for four or more consecutive weeks.</a:t>
          </a:r>
        </a:p>
      </dsp:txBody>
      <dsp:txXfrm>
        <a:off x="1177290" y="2349840"/>
        <a:ext cx="4709160" cy="738495"/>
      </dsp:txXfrm>
    </dsp:sp>
    <dsp:sp modelId="{9653E162-1CC2-459B-BC79-3404DE926644}">
      <dsp:nvSpPr>
        <dsp:cNvPr id="0" name=""/>
        <dsp:cNvSpPr/>
      </dsp:nvSpPr>
      <dsp:spPr>
        <a:xfrm>
          <a:off x="0" y="2349840"/>
          <a:ext cx="1177290" cy="738495"/>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298" tIns="72947" rIns="62298" bIns="72947" numCol="1" spcCol="1270" anchor="ctr" anchorCtr="0">
          <a:noAutofit/>
        </a:bodyPr>
        <a:lstStyle/>
        <a:p>
          <a:pPr marL="0" lvl="0" indent="0" algn="ctr" defTabSz="622300">
            <a:lnSpc>
              <a:spcPct val="90000"/>
            </a:lnSpc>
            <a:spcBef>
              <a:spcPct val="0"/>
            </a:spcBef>
            <a:spcAft>
              <a:spcPct val="35000"/>
            </a:spcAft>
            <a:buNone/>
          </a:pPr>
          <a:r>
            <a:rPr lang="en-US" sz="1400" kern="1200"/>
            <a:t>Be</a:t>
          </a:r>
        </a:p>
      </dsp:txBody>
      <dsp:txXfrm>
        <a:off x="0" y="2349840"/>
        <a:ext cx="1177290" cy="7384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C11F7-DDEC-4DD9-A98A-18F13BB2E942}">
      <dsp:nvSpPr>
        <dsp:cNvPr id="0" name=""/>
        <dsp:cNvSpPr/>
      </dsp:nvSpPr>
      <dsp:spPr>
        <a:xfrm>
          <a:off x="8396" y="465975"/>
          <a:ext cx="1845662" cy="553698"/>
        </a:xfrm>
        <a:prstGeom prst="chevron">
          <a:avLst>
            <a:gd name="adj" fmla="val 3000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366" tIns="68366" rIns="68366" bIns="68366" numCol="1" spcCol="1270" anchor="ctr" anchorCtr="0">
          <a:noAutofit/>
        </a:bodyPr>
        <a:lstStyle/>
        <a:p>
          <a:pPr marL="0" lvl="0" indent="0" algn="ctr" defTabSz="1244600">
            <a:lnSpc>
              <a:spcPct val="90000"/>
            </a:lnSpc>
            <a:spcBef>
              <a:spcPct val="0"/>
            </a:spcBef>
            <a:spcAft>
              <a:spcPct val="35000"/>
            </a:spcAft>
            <a:buNone/>
          </a:pPr>
          <a:r>
            <a:rPr lang="en-US" sz="2800" kern="1200"/>
            <a:t>School</a:t>
          </a:r>
        </a:p>
      </dsp:txBody>
      <dsp:txXfrm>
        <a:off x="174505" y="465975"/>
        <a:ext cx="1513444" cy="553698"/>
      </dsp:txXfrm>
    </dsp:sp>
    <dsp:sp modelId="{75119360-EB03-4559-AA8C-5F1DF5CA6066}">
      <dsp:nvSpPr>
        <dsp:cNvPr id="0" name=""/>
        <dsp:cNvSpPr/>
      </dsp:nvSpPr>
      <dsp:spPr>
        <a:xfrm>
          <a:off x="8396" y="1019674"/>
          <a:ext cx="1679553" cy="1531392"/>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2722" tIns="132722" rIns="132722" bIns="265444" numCol="1" spcCol="1270" anchor="t" anchorCtr="0">
          <a:noAutofit/>
        </a:bodyPr>
        <a:lstStyle/>
        <a:p>
          <a:pPr marL="0" lvl="0" indent="0" algn="l" defTabSz="889000">
            <a:lnSpc>
              <a:spcPct val="90000"/>
            </a:lnSpc>
            <a:spcBef>
              <a:spcPct val="0"/>
            </a:spcBef>
            <a:spcAft>
              <a:spcPct val="35000"/>
            </a:spcAft>
            <a:buNone/>
          </a:pPr>
          <a:r>
            <a:rPr lang="en-US" sz="2000" kern="1200"/>
            <a:t>School Improvement Plan (SIP)</a:t>
          </a:r>
        </a:p>
      </dsp:txBody>
      <dsp:txXfrm>
        <a:off x="8396" y="1019674"/>
        <a:ext cx="1679553" cy="1531392"/>
      </dsp:txXfrm>
    </dsp:sp>
    <dsp:sp modelId="{26C7581E-E338-471C-BC5B-24C9ADEE7665}">
      <dsp:nvSpPr>
        <dsp:cNvPr id="0" name=""/>
        <dsp:cNvSpPr/>
      </dsp:nvSpPr>
      <dsp:spPr>
        <a:xfrm>
          <a:off x="1817643" y="465975"/>
          <a:ext cx="1845662" cy="553698"/>
        </a:xfrm>
        <a:prstGeom prst="chevron">
          <a:avLst>
            <a:gd name="adj" fmla="val 30000"/>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366" tIns="68366" rIns="68366" bIns="68366" numCol="1" spcCol="1270" anchor="ctr" anchorCtr="0">
          <a:noAutofit/>
        </a:bodyPr>
        <a:lstStyle/>
        <a:p>
          <a:pPr marL="0" lvl="0" indent="0" algn="ctr" defTabSz="1244600">
            <a:lnSpc>
              <a:spcPct val="90000"/>
            </a:lnSpc>
            <a:spcBef>
              <a:spcPct val="0"/>
            </a:spcBef>
            <a:spcAft>
              <a:spcPct val="35000"/>
            </a:spcAft>
            <a:buNone/>
          </a:pPr>
          <a:r>
            <a:rPr lang="en-US" sz="2800" kern="1200" dirty="0"/>
            <a:t>Title I</a:t>
          </a:r>
        </a:p>
      </dsp:txBody>
      <dsp:txXfrm>
        <a:off x="1983752" y="465975"/>
        <a:ext cx="1513444" cy="553698"/>
      </dsp:txXfrm>
    </dsp:sp>
    <dsp:sp modelId="{7DC1DD98-98C5-473B-B525-A313979C44C9}">
      <dsp:nvSpPr>
        <dsp:cNvPr id="0" name=""/>
        <dsp:cNvSpPr/>
      </dsp:nvSpPr>
      <dsp:spPr>
        <a:xfrm>
          <a:off x="1817643" y="1019674"/>
          <a:ext cx="1679553" cy="1531392"/>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2722" tIns="132722" rIns="132722" bIns="265444" numCol="1" spcCol="1270" anchor="t" anchorCtr="0">
          <a:noAutofit/>
        </a:bodyPr>
        <a:lstStyle/>
        <a:p>
          <a:pPr marL="0" lvl="0" indent="0" algn="l" defTabSz="889000">
            <a:lnSpc>
              <a:spcPct val="90000"/>
            </a:lnSpc>
            <a:spcBef>
              <a:spcPct val="0"/>
            </a:spcBef>
            <a:spcAft>
              <a:spcPct val="35000"/>
            </a:spcAft>
            <a:buNone/>
          </a:pPr>
          <a:r>
            <a:rPr lang="en-US" sz="2000" kern="1200"/>
            <a:t>Title I Schoolwide Plan </a:t>
          </a:r>
        </a:p>
      </dsp:txBody>
      <dsp:txXfrm>
        <a:off x="1817643" y="1019674"/>
        <a:ext cx="1679553" cy="1531392"/>
      </dsp:txXfrm>
    </dsp:sp>
    <dsp:sp modelId="{53F42B5F-20AB-48B6-B957-038A5A4732D8}">
      <dsp:nvSpPr>
        <dsp:cNvPr id="0" name=""/>
        <dsp:cNvSpPr/>
      </dsp:nvSpPr>
      <dsp:spPr>
        <a:xfrm>
          <a:off x="3626890" y="465975"/>
          <a:ext cx="1845662" cy="553698"/>
        </a:xfrm>
        <a:prstGeom prst="chevron">
          <a:avLst>
            <a:gd name="adj" fmla="val 30000"/>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366" tIns="68366" rIns="68366" bIns="68366" numCol="1" spcCol="1270" anchor="ctr" anchorCtr="0">
          <a:noAutofit/>
        </a:bodyPr>
        <a:lstStyle/>
        <a:p>
          <a:pPr marL="0" lvl="0" indent="0" algn="ctr" defTabSz="1244600">
            <a:lnSpc>
              <a:spcPct val="90000"/>
            </a:lnSpc>
            <a:spcBef>
              <a:spcPct val="0"/>
            </a:spcBef>
            <a:spcAft>
              <a:spcPct val="35000"/>
            </a:spcAft>
            <a:buNone/>
          </a:pPr>
          <a:r>
            <a:rPr lang="en-US" sz="2800" kern="1200"/>
            <a:t>Parent</a:t>
          </a:r>
        </a:p>
      </dsp:txBody>
      <dsp:txXfrm>
        <a:off x="3792999" y="465975"/>
        <a:ext cx="1513444" cy="553698"/>
      </dsp:txXfrm>
    </dsp:sp>
    <dsp:sp modelId="{3E22C405-D2CB-4D36-B3E7-082F8DE61626}">
      <dsp:nvSpPr>
        <dsp:cNvPr id="0" name=""/>
        <dsp:cNvSpPr/>
      </dsp:nvSpPr>
      <dsp:spPr>
        <a:xfrm>
          <a:off x="3626890" y="1019674"/>
          <a:ext cx="1679553" cy="1531392"/>
        </a:xfrm>
        <a:prstGeom prst="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2722" tIns="132722" rIns="132722" bIns="265444" numCol="1" spcCol="1270" anchor="t" anchorCtr="0">
          <a:noAutofit/>
        </a:bodyPr>
        <a:lstStyle/>
        <a:p>
          <a:pPr marL="0" lvl="0" indent="0" algn="l" defTabSz="889000">
            <a:lnSpc>
              <a:spcPct val="90000"/>
            </a:lnSpc>
            <a:spcBef>
              <a:spcPct val="0"/>
            </a:spcBef>
            <a:spcAft>
              <a:spcPct val="35000"/>
            </a:spcAft>
            <a:buNone/>
          </a:pPr>
          <a:r>
            <a:rPr lang="en-US" sz="2000" kern="1200"/>
            <a:t>Parent and Family Engagement Plan </a:t>
          </a:r>
        </a:p>
      </dsp:txBody>
      <dsp:txXfrm>
        <a:off x="3626890" y="1019674"/>
        <a:ext cx="1679553" cy="1531392"/>
      </dsp:txXfrm>
    </dsp:sp>
    <dsp:sp modelId="{A529A2B3-B965-4E67-B388-B10057DCABDE}">
      <dsp:nvSpPr>
        <dsp:cNvPr id="0" name=""/>
        <dsp:cNvSpPr/>
      </dsp:nvSpPr>
      <dsp:spPr>
        <a:xfrm>
          <a:off x="5436138" y="465975"/>
          <a:ext cx="1845662" cy="553698"/>
        </a:xfrm>
        <a:prstGeom prst="chevron">
          <a:avLst>
            <a:gd name="adj" fmla="val 30000"/>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366" tIns="68366" rIns="68366" bIns="68366" numCol="1" spcCol="1270" anchor="ctr" anchorCtr="0">
          <a:noAutofit/>
        </a:bodyPr>
        <a:lstStyle/>
        <a:p>
          <a:pPr marL="0" lvl="0" indent="0" algn="ctr" defTabSz="1244600">
            <a:lnSpc>
              <a:spcPct val="90000"/>
            </a:lnSpc>
            <a:spcBef>
              <a:spcPct val="0"/>
            </a:spcBef>
            <a:spcAft>
              <a:spcPct val="35000"/>
            </a:spcAft>
            <a:buNone/>
          </a:pPr>
          <a:r>
            <a:rPr lang="en-US" sz="2800" kern="1200"/>
            <a:t>School</a:t>
          </a:r>
        </a:p>
      </dsp:txBody>
      <dsp:txXfrm>
        <a:off x="5602247" y="465975"/>
        <a:ext cx="1513444" cy="553698"/>
      </dsp:txXfrm>
    </dsp:sp>
    <dsp:sp modelId="{75C7A10E-605F-470C-BEB3-29B17A64FD73}">
      <dsp:nvSpPr>
        <dsp:cNvPr id="0" name=""/>
        <dsp:cNvSpPr/>
      </dsp:nvSpPr>
      <dsp:spPr>
        <a:xfrm>
          <a:off x="5436138" y="1019674"/>
          <a:ext cx="1679553" cy="1531392"/>
        </a:xfrm>
        <a:prstGeom prst="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2722" tIns="132722" rIns="132722" bIns="265444" numCol="1" spcCol="1270" anchor="t" anchorCtr="0">
          <a:noAutofit/>
        </a:bodyPr>
        <a:lstStyle/>
        <a:p>
          <a:pPr marL="0" lvl="0" indent="0" algn="l" defTabSz="889000">
            <a:lnSpc>
              <a:spcPct val="90000"/>
            </a:lnSpc>
            <a:spcBef>
              <a:spcPct val="0"/>
            </a:spcBef>
            <a:spcAft>
              <a:spcPct val="35000"/>
            </a:spcAft>
            <a:buNone/>
          </a:pPr>
          <a:r>
            <a:rPr lang="en-US" sz="2000" kern="1200"/>
            <a:t>School-Parent-Student Compact</a:t>
          </a:r>
        </a:p>
      </dsp:txBody>
      <dsp:txXfrm>
        <a:off x="5436138" y="1019674"/>
        <a:ext cx="1679553" cy="1531392"/>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B39ABA-575B-43CD-8721-5DAB76D42F8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3151BAD4-8D84-440B-80A3-F2E0D50A23FF}"/>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9D44450-F05C-410B-84AF-2ED7C998B8E4}" type="datetimeFigureOut">
              <a:rPr lang="en-US" smtClean="0"/>
              <a:t>9/14/2023</a:t>
            </a:fld>
            <a:endParaRPr lang="en-US"/>
          </a:p>
        </p:txBody>
      </p:sp>
      <p:sp>
        <p:nvSpPr>
          <p:cNvPr id="4" name="Footer Placeholder 3">
            <a:extLst>
              <a:ext uri="{FF2B5EF4-FFF2-40B4-BE49-F238E27FC236}">
                <a16:creationId xmlns:a16="http://schemas.microsoft.com/office/drawing/2014/main" id="{E121B2D8-F0D7-404E-ABBB-72D09DE75626}"/>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D63B996-314E-45D8-8DC5-CD60B66AE4F0}"/>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130C05E-0E58-4629-AB77-12AA0B262E7E}" type="slidenum">
              <a:rPr lang="en-US" smtClean="0"/>
              <a:t>‹#›</a:t>
            </a:fld>
            <a:endParaRPr lang="en-US"/>
          </a:p>
        </p:txBody>
      </p:sp>
    </p:spTree>
    <p:extLst>
      <p:ext uri="{BB962C8B-B14F-4D97-AF65-F5344CB8AC3E}">
        <p14:creationId xmlns:p14="http://schemas.microsoft.com/office/powerpoint/2010/main" val="3052073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forms.office.com/r/r5daaMTEN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lang="en-US" dirty="0"/>
          </a:p>
          <a:p>
            <a:pPr marL="0" indent="0">
              <a:buNone/>
            </a:pPr>
            <a:r>
              <a:rPr lang="en-US" dirty="0"/>
              <a:t>Evidence: Upload completed presentation and recorded feedback as part of the evidence to support the Annual Meeting Materials. Do not forget the sign-in sheets, and survey/feedback that you receive throughout the meeting.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ltLang="en-US" dirty="0">
                <a:latin typeface="Arial" panose="020B0604020202020204" pitchFamily="34" charset="0"/>
              </a:rPr>
              <a:t>Provide information on the specific committees that parents can be involved. Include the purpose, date and time of meetings. </a:t>
            </a:r>
          </a:p>
          <a:p>
            <a:r>
              <a:rPr lang="en-US" altLang="en-US" dirty="0">
                <a:latin typeface="Arial" panose="020B0604020202020204" pitchFamily="34" charset="0"/>
              </a:rPr>
              <a:t>Explain the PFEP and its purpose. </a:t>
            </a:r>
          </a:p>
          <a:p>
            <a:r>
              <a:rPr lang="en-US"/>
              <a:t>Consider the evidence related Title I Crate, Sample of Evidence, </a:t>
            </a:r>
            <a:endParaRPr lang="en-US" dirty="0"/>
          </a:p>
        </p:txBody>
      </p:sp>
    </p:spTree>
    <p:extLst>
      <p:ext uri="{BB962C8B-B14F-4D97-AF65-F5344CB8AC3E}">
        <p14:creationId xmlns:p14="http://schemas.microsoft.com/office/powerpoint/2010/main" val="1107496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465887" indent="-323533" defTabSz="931774">
              <a:defRPr/>
            </a:pPr>
            <a:r>
              <a:rPr lang="en-US" dirty="0"/>
              <a:t>Please add your PAC representative in slide and share with your Title I Specialist. </a:t>
            </a:r>
          </a:p>
          <a:p>
            <a:pPr marL="465887" indent="-323533" defTabSz="931774">
              <a:defRPr/>
            </a:pPr>
            <a:endParaRPr lang="en-US" dirty="0"/>
          </a:p>
          <a:p>
            <a:pPr marL="465887" indent="-323533" defTabSz="931774">
              <a:defRPr/>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https://forms.office.com/r/r5daaMTENE\</a:t>
            </a: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465887" indent="-323533" defTabSz="931774">
              <a:defRPr/>
            </a:pPr>
            <a:endParaRPr lang="en-US" dirty="0"/>
          </a:p>
        </p:txBody>
      </p:sp>
    </p:spTree>
    <p:extLst>
      <p:ext uri="{BB962C8B-B14F-4D97-AF65-F5344CB8AC3E}">
        <p14:creationId xmlns:p14="http://schemas.microsoft.com/office/powerpoint/2010/main" val="1758423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dirty="0"/>
              <a:t>Highlight the Title I Program here in Pinellas County.</a:t>
            </a:r>
          </a:p>
        </p:txBody>
      </p:sp>
    </p:spTree>
    <p:extLst>
      <p:ext uri="{BB962C8B-B14F-4D97-AF65-F5344CB8AC3E}">
        <p14:creationId xmlns:p14="http://schemas.microsoft.com/office/powerpoint/2010/main" val="3232606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aaa6d39ba0_1_8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aaa6d39ba0_1_8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defTabSz="931774">
              <a:buNone/>
            </a:pPr>
            <a:r>
              <a:rPr lang="en-US" altLang="en-US" dirty="0">
                <a:latin typeface="Arial" panose="020B0604020202020204" pitchFamily="34" charset="0"/>
              </a:rPr>
              <a:t>The Florida Department of Education receives funds from the federal government. Districts receive Title I funds from Department of Education, and the school district distributes these funds to schools based on the percentage of children eligible for free/reduced price lunch; however, students do not have to be from low-income families to receive help.  </a:t>
            </a:r>
          </a:p>
          <a:p>
            <a:pPr marL="0" indent="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ed75ccf_0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ed75ccf_01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Title I is supplemental federal funding that provides e</a:t>
            </a:r>
          </a:p>
          <a:p>
            <a:pPr marL="0" indent="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chemeClr val="bg1"/>
                </a:solidFill>
              </a:rPr>
              <a:t>Definition: provided in addition to what is already present or available to complete or enhance it e</a:t>
            </a:r>
            <a:r>
              <a:rPr lang="en-US" dirty="0"/>
              <a:t>xtra academic support and learning opportunities for economically disadvantaged students.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5ed75ccf_04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5ed75ccf_04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Evidence for input  – input from school can be a survey or notes, which include quotes related to what was shared as feedback AND how this input will be used to inform the PFEP and future engagement activities. </a:t>
            </a:r>
          </a:p>
          <a:p>
            <a:pPr marL="0" indent="0">
              <a:buNone/>
            </a:pPr>
            <a:endParaRPr lang="en-US" dirty="0"/>
          </a:p>
          <a:p>
            <a:pPr marL="0" indent="0">
              <a:buNone/>
            </a:pPr>
            <a:r>
              <a:rPr lang="en-US" dirty="0"/>
              <a:t>Evidence of Attendance – please include attendance of DIVERSE stakeholder group/s.</a:t>
            </a:r>
          </a:p>
          <a:p>
            <a:pPr marL="0" indent="0">
              <a:buNone/>
            </a:pPr>
            <a:endParaRPr lang="en-US" dirty="0"/>
          </a:p>
          <a:p>
            <a:pPr marL="0" indent="0">
              <a:buNone/>
            </a:pPr>
            <a:endParaRPr lang="en-US" dirty="0"/>
          </a:p>
          <a:p>
            <a:pPr marL="0" indent="0">
              <a:buNone/>
            </a:pPr>
            <a:endParaRPr lang="en-US" dirty="0"/>
          </a:p>
          <a:p>
            <a:pPr marL="0" indent="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SAMPLE ONLY  - Delete Slide </a:t>
            </a:r>
          </a:p>
          <a:p>
            <a:r>
              <a:rPr lang="en-US" dirty="0"/>
              <a:t>Highlight your budget and resources and how they will be used to support family engagement.</a:t>
            </a:r>
          </a:p>
        </p:txBody>
      </p:sp>
      <p:sp>
        <p:nvSpPr>
          <p:cNvPr id="4" name="Slide Number Placeholder 3"/>
          <p:cNvSpPr>
            <a:spLocks noGrp="1"/>
          </p:cNvSpPr>
          <p:nvPr>
            <p:ph type="sldNum" sz="quarter" idx="10"/>
          </p:nvPr>
        </p:nvSpPr>
        <p:spPr/>
        <p:txBody>
          <a:bodyPr lIns="93177" tIns="46589" rIns="93177" bIns="46589"/>
          <a:lstStyle/>
          <a:p>
            <a:fld id="{313BE511-0B8B-4937-A477-10F91184C1C1}" type="slidenum">
              <a:rPr lang="en-US" smtClean="0"/>
              <a:t>7</a:t>
            </a:fld>
            <a:endParaRPr lang="en-US"/>
          </a:p>
        </p:txBody>
      </p:sp>
    </p:spTree>
    <p:extLst>
      <p:ext uri="{BB962C8B-B14F-4D97-AF65-F5344CB8AC3E}">
        <p14:creationId xmlns:p14="http://schemas.microsoft.com/office/powerpoint/2010/main" val="1169562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sz="11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As a Title I parent you have the right to be involved in the development of the following plans and documents for our school which can be found on our website (insert website) to view as well as in the Parent Station located </a:t>
            </a:r>
            <a:r>
              <a:rPr lang="en-US" sz="1100" dirty="0">
                <a:solidFill>
                  <a:schemeClr val="accent3"/>
                </a:solidFill>
                <a:latin typeface="Nirmala UI Semilight" panose="020B0402040204020203" pitchFamily="34" charset="0"/>
                <a:ea typeface="Nirmala UI Semilight" panose="020B0402040204020203" pitchFamily="34" charset="0"/>
                <a:cs typeface="Nirmala UI Semilight" panose="020B0402040204020203" pitchFamily="34" charset="0"/>
              </a:rPr>
              <a:t>(insert location here)</a:t>
            </a:r>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 </a:t>
            </a:r>
          </a:p>
          <a:p>
            <a:pPr marL="0" indent="0">
              <a:buClr>
                <a:schemeClr val="accent3"/>
              </a:buClr>
              <a:buNone/>
              <a:defRPr/>
            </a:pPr>
            <a:endPar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Our school’s Title I Parent Station is located </a:t>
            </a:r>
            <a:r>
              <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(insert location or photo of Title I Parent Station (front office and on the webpage). Please include photo as part of the evidence monitoring. </a:t>
            </a:r>
          </a:p>
          <a:p>
            <a:pPr marL="0" indent="0">
              <a:buClr>
                <a:schemeClr val="accent3"/>
              </a:buClr>
              <a:buNone/>
              <a:defRPr/>
            </a:pP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You will find a copy of our School Improvement Plan, Title I Schoolwide Plan, School’s PFEP, the School District’s PFEP, Parent’s Right to Know Memo, Upcoming Events, Compact, </a:t>
            </a:r>
            <a:r>
              <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(insert other documents at your station)</a:t>
            </a:r>
          </a:p>
          <a:p>
            <a:pPr marL="0" indent="0">
              <a:buClr>
                <a:schemeClr val="accent3"/>
              </a:buClr>
              <a:buNone/>
              <a:defRPr/>
            </a:pP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b="1" dirty="0">
                <a:latin typeface="Nirmala UI Semilight" panose="020B0402040204020203" pitchFamily="34" charset="0"/>
                <a:ea typeface="Nirmala UI Semilight" panose="020B0402040204020203" pitchFamily="34" charset="0"/>
                <a:cs typeface="Nirmala UI Semilight" panose="020B0402040204020203" pitchFamily="34" charset="0"/>
              </a:rPr>
              <a:t>School Improvement Plan (SIP)</a:t>
            </a: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Parent and Family Engagement Plan </a:t>
            </a: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Title I Schoolwide Plan </a:t>
            </a: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School-Parent-Student Compact</a:t>
            </a: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spTree>
    <p:extLst>
      <p:ext uri="{BB962C8B-B14F-4D97-AF65-F5344CB8AC3E}">
        <p14:creationId xmlns:p14="http://schemas.microsoft.com/office/powerpoint/2010/main" val="1300864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At the elementary level, school compacts are used as a progress monitoring tool through the year during parent teacher conferences.</a:t>
            </a:r>
          </a:p>
          <a:p>
            <a:endParaRPr lang="en-US" dirty="0"/>
          </a:p>
        </p:txBody>
      </p:sp>
    </p:spTree>
    <p:extLst>
      <p:ext uri="{BB962C8B-B14F-4D97-AF65-F5344CB8AC3E}">
        <p14:creationId xmlns:p14="http://schemas.microsoft.com/office/powerpoint/2010/main" val="1055547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insert the an example of your updated school compact. Highlight any things that unique to your school’s compact. </a:t>
            </a:r>
          </a:p>
        </p:txBody>
      </p:sp>
    </p:spTree>
    <p:extLst>
      <p:ext uri="{BB962C8B-B14F-4D97-AF65-F5344CB8AC3E}">
        <p14:creationId xmlns:p14="http://schemas.microsoft.com/office/powerpoint/2010/main" val="7065577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useBgFill="1">
        <p:nvSpPr>
          <p:cNvPr id="12" name="Freeform 11"/>
          <p:cNvSpPr/>
          <p:nvPr/>
        </p:nvSpPr>
        <p:spPr>
          <a:xfrm>
            <a:off x="-11907" y="0"/>
            <a:ext cx="8762858" cy="4941094"/>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3211693"/>
            <a:ext cx="8496943" cy="1521634"/>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1" y="0"/>
            <a:ext cx="6539684" cy="342658"/>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21350" y="219988"/>
            <a:ext cx="8525337" cy="431385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668401" y="496992"/>
            <a:ext cx="7316390" cy="2074896"/>
          </a:xfrm>
        </p:spPr>
        <p:txBody>
          <a:bodyPr anchor="b">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rot="21420000">
            <a:off x="737297" y="2628907"/>
            <a:ext cx="7316390" cy="412750"/>
          </a:xfrm>
        </p:spPr>
        <p:txBody>
          <a:bodyPr anchor="t">
            <a:noAutofit/>
          </a:bodyPr>
          <a:lstStyle>
            <a:lvl1pPr marL="0" indent="0" algn="r">
              <a:buNone/>
              <a:defRPr sz="210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711406" y="3433847"/>
            <a:ext cx="4607740" cy="872334"/>
          </a:xfrm>
        </p:spPr>
        <p:txBody>
          <a:bodyPr/>
          <a:lstStyle>
            <a:lvl1pPr algn="ctr">
              <a:defRPr sz="4050">
                <a:solidFill>
                  <a:schemeClr val="accent1">
                    <a:lumMod val="50000"/>
                  </a:schemeClr>
                </a:solidFill>
              </a:defRPr>
            </a:lvl1pPr>
          </a:lstStyle>
          <a:p>
            <a:fld id="{6AD6EE87-EBD5-4F12-A48A-63ACA297AC8F}" type="datetimeFigureOut">
              <a:rPr lang="en-US" smtClean="0"/>
              <a:t>9/14/2023</a:t>
            </a:fld>
            <a:endParaRPr lang="en-US" dirty="0"/>
          </a:p>
        </p:txBody>
      </p:sp>
      <p:sp>
        <p:nvSpPr>
          <p:cNvPr id="5" name="Footer Placeholder 4"/>
          <p:cNvSpPr>
            <a:spLocks noGrp="1"/>
          </p:cNvSpPr>
          <p:nvPr>
            <p:ph type="ftr" sz="quarter" idx="11"/>
          </p:nvPr>
        </p:nvSpPr>
        <p:spPr>
          <a:xfrm rot="21420000">
            <a:off x="-4170" y="3662268"/>
            <a:ext cx="3035429" cy="896654"/>
          </a:xfrm>
        </p:spPr>
        <p:txBody>
          <a:bodyPr vert="horz" lIns="91440" tIns="45720" rIns="91440" bIns="45720" rtlCol="0" anchor="ctr"/>
          <a:lstStyle>
            <a:lvl1pPr algn="r">
              <a:defRPr lang="en-US" sz="4050" dirty="0"/>
            </a:lvl1pPr>
          </a:lstStyle>
          <a:p>
            <a:endParaRPr lang="en-US" dirty="0"/>
          </a:p>
        </p:txBody>
      </p:sp>
      <p:sp>
        <p:nvSpPr>
          <p:cNvPr id="6" name="Slide Number Placeholder 5"/>
          <p:cNvSpPr>
            <a:spLocks noGrp="1"/>
          </p:cNvSpPr>
          <p:nvPr>
            <p:ph type="sldNum" sz="quarter" idx="12"/>
          </p:nvPr>
        </p:nvSpPr>
        <p:spPr>
          <a:xfrm rot="21420000">
            <a:off x="7388818" y="2874486"/>
            <a:ext cx="680390" cy="373853"/>
          </a:xfrm>
        </p:spPr>
        <p:txBody>
          <a:bodyPr/>
          <a:lstStyle>
            <a:lvl1pPr>
              <a:defRPr sz="1800">
                <a:solidFill>
                  <a:schemeClr val="tx1">
                    <a:lumMod val="75000"/>
                    <a:lumOff val="2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
        <p:nvSpPr>
          <p:cNvPr id="25" name="5-Point Star 24"/>
          <p:cNvSpPr/>
          <p:nvPr/>
        </p:nvSpPr>
        <p:spPr>
          <a:xfrm rot="21420000">
            <a:off x="3166039" y="3833517"/>
            <a:ext cx="386540" cy="386540"/>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7253293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3079749"/>
            <a:ext cx="7796031" cy="44163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514350"/>
            <a:ext cx="7794385" cy="2396177"/>
          </a:xfrm>
          <a:ln w="57150" cmpd="thinThick">
            <a:solidFill>
              <a:schemeClr val="bg1">
                <a:lumMod val="50000"/>
              </a:schemeClr>
            </a:solidFill>
            <a:miter lim="800000"/>
          </a:ln>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14335" y="3527192"/>
            <a:ext cx="7796046" cy="511854"/>
          </a:xfrm>
        </p:spPr>
        <p:txBody>
          <a:bodyPr anchor="t"/>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266323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514351"/>
            <a:ext cx="7797677" cy="2396177"/>
          </a:xfrm>
        </p:spPr>
        <p:txBody>
          <a:bodyPr anchor="ctr">
            <a:normAutofit/>
          </a:bodyPr>
          <a:lstStyle>
            <a:lvl1pPr algn="ct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514335" y="3079750"/>
            <a:ext cx="7796047" cy="955205"/>
          </a:xfrm>
        </p:spPr>
        <p:txBody>
          <a:bodyPr anchor="ct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538193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514350"/>
            <a:ext cx="7143765" cy="2187528"/>
          </a:xfrm>
        </p:spPr>
        <p:txBody>
          <a:bodyPr anchor="ctr">
            <a:normAutofit/>
          </a:bodyPr>
          <a:lstStyle>
            <a:lvl1pPr algn="ct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162698" y="2707524"/>
            <a:ext cx="6500967" cy="283326"/>
          </a:xfrm>
        </p:spPr>
        <p:txBody>
          <a:bodyPr anchor="t">
            <a:normAutofit/>
          </a:bodyPr>
          <a:lstStyle>
            <a:lvl1pPr marL="0" indent="0" algn="r">
              <a:buNone/>
              <a:defRPr sz="1050">
                <a:solidFill>
                  <a:schemeClr val="tx1">
                    <a:lumMod val="50000"/>
                    <a:lumOff val="5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514351" y="3079751"/>
            <a:ext cx="7797662" cy="951189"/>
          </a:xfrm>
        </p:spPr>
        <p:txBody>
          <a:bodyPr anchor="ct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3" name="TextBox 12"/>
          <p:cNvSpPr txBox="1"/>
          <p:nvPr/>
        </p:nvSpPr>
        <p:spPr>
          <a:xfrm>
            <a:off x="514351" y="669471"/>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4" name="TextBox 13"/>
          <p:cNvSpPr txBox="1"/>
          <p:nvPr/>
        </p:nvSpPr>
        <p:spPr>
          <a:xfrm>
            <a:off x="7854812" y="219212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743835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292891"/>
            <a:ext cx="7796030" cy="1883876"/>
          </a:xfrm>
        </p:spPr>
        <p:txBody>
          <a:bodyPr anchor="b">
            <a:normAutofit/>
          </a:bodyPr>
          <a:lstStyle>
            <a:lvl1pPr algn="l">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514351" y="3185601"/>
            <a:ext cx="7796030" cy="855483"/>
          </a:xfrm>
        </p:spPr>
        <p:txBody>
          <a:bodyPr anchor="t">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6556149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514350"/>
            <a:ext cx="7796030" cy="863974"/>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1547546"/>
            <a:ext cx="2482596" cy="432197"/>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514352" y="1979744"/>
            <a:ext cx="2482596" cy="205119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175967" y="1547546"/>
            <a:ext cx="2482596" cy="432197"/>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3175966" y="1979744"/>
            <a:ext cx="2482596" cy="205119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27785" y="1547546"/>
            <a:ext cx="2482596" cy="432197"/>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5827785" y="1979744"/>
            <a:ext cx="2482596" cy="205119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90298CD5-6C1E-4009-B41F-6DF62E31D3BE}" type="datetimeFigureOut">
              <a:rPr lang="en-US" smtClean="0"/>
              <a:pPr/>
              <a:t>9/14/2023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2758109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514350"/>
            <a:ext cx="7797662" cy="863974"/>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2859769"/>
            <a:ext cx="2482596" cy="432197"/>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514335" y="1547547"/>
            <a:ext cx="2482596" cy="1152544"/>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518880" y="3291966"/>
            <a:ext cx="2482596" cy="73897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178058" y="2859769"/>
            <a:ext cx="2482596" cy="432197"/>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176999" y="1547547"/>
            <a:ext cx="2482596" cy="1151428"/>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176999" y="3291965"/>
            <a:ext cx="2482596" cy="73897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26708" y="2859769"/>
            <a:ext cx="2482596" cy="432197"/>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26614" y="1547546"/>
            <a:ext cx="2482596" cy="115289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26614" y="3291963"/>
            <a:ext cx="2482596" cy="73897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90298CD5-6C1E-4009-B41F-6DF62E31D3BE}" type="datetimeFigureOut">
              <a:rPr lang="en-US" smtClean="0"/>
              <a:pPr/>
              <a:t>9/14/2023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9684637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1547547"/>
            <a:ext cx="7796030" cy="24833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298CD5-6C1E-4009-B41F-6DF62E31D3BE}" type="datetimeFigureOut">
              <a:rPr lang="en-US" smtClean="0"/>
              <a:pPr/>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4733695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514350"/>
            <a:ext cx="1698485" cy="351658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514350"/>
            <a:ext cx="5928323" cy="351658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298CD5-6C1E-4009-B41F-6DF62E31D3BE}" type="datetimeFigureOut">
              <a:rPr lang="en-US" smtClean="0"/>
              <a:pPr/>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85804998"/>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8"/>
        <p:cNvGrpSpPr/>
        <p:nvPr/>
      </p:nvGrpSpPr>
      <p:grpSpPr>
        <a:xfrm>
          <a:off x="0" y="0"/>
          <a:ext cx="0" cy="0"/>
          <a:chOff x="0" y="0"/>
          <a:chExt cx="0" cy="0"/>
        </a:xfrm>
      </p:grpSpPr>
      <p:sp>
        <p:nvSpPr>
          <p:cNvPr id="53" name="Google Shape;53;p7"/>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4" name="Google Shape;54;p7"/>
          <p:cNvSpPr txBox="1">
            <a:spLocks noGrp="1"/>
          </p:cNvSpPr>
          <p:nvPr>
            <p:ph type="body" idx="1"/>
          </p:nvPr>
        </p:nvSpPr>
        <p:spPr>
          <a:xfrm>
            <a:off x="893700"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5" name="Google Shape;55;p7"/>
          <p:cNvSpPr txBox="1">
            <a:spLocks noGrp="1"/>
          </p:cNvSpPr>
          <p:nvPr>
            <p:ph type="body" idx="2"/>
          </p:nvPr>
        </p:nvSpPr>
        <p:spPr>
          <a:xfrm>
            <a:off x="3386404"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6" name="Google Shape;56;p7"/>
          <p:cNvSpPr txBox="1">
            <a:spLocks noGrp="1"/>
          </p:cNvSpPr>
          <p:nvPr>
            <p:ph type="body" idx="3"/>
          </p:nvPr>
        </p:nvSpPr>
        <p:spPr>
          <a:xfrm>
            <a:off x="5879107"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7" name="Google Shape;57;p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33747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353632"/>
            <a:ext cx="3291840" cy="1303020"/>
          </a:xfrm>
        </p:spPr>
        <p:txBody>
          <a:bodyPr>
            <a:noAutofit/>
          </a:bodyPr>
          <a:lstStyle>
            <a:lvl1pPr>
              <a:lnSpc>
                <a:spcPct val="80000"/>
              </a:lnSpc>
              <a:defRPr sz="3000"/>
            </a:lvl1pPr>
          </a:lstStyle>
          <a:p>
            <a:r>
              <a:rPr lang="en-US"/>
              <a:t>Click to edit Master title style</a:t>
            </a:r>
            <a:endParaRPr lang="en-US" dirty="0"/>
          </a:p>
        </p:txBody>
      </p:sp>
      <p:sp>
        <p:nvSpPr>
          <p:cNvPr id="3" name="Content Placeholder 2"/>
          <p:cNvSpPr>
            <a:spLocks noGrp="1"/>
          </p:cNvSpPr>
          <p:nvPr>
            <p:ph idx="1"/>
          </p:nvPr>
        </p:nvSpPr>
        <p:spPr>
          <a:xfrm>
            <a:off x="4286250" y="617220"/>
            <a:ext cx="4258818" cy="3888486"/>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1693129"/>
            <a:ext cx="3291840" cy="2821721"/>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0535466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1547547"/>
            <a:ext cx="7796030" cy="24833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298CD5-6C1E-4009-B41F-6DF62E31D3BE}" type="datetimeFigureOut">
              <a:rPr lang="en-US" smtClean="0"/>
              <a:pPr/>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0649888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Clr>
                <a:schemeClr val="accent6"/>
              </a:buClr>
              <a:buSzPts val="1800"/>
              <a:buChar char="▷"/>
              <a:defRPr>
                <a:solidFill>
                  <a:schemeClr val="dk1"/>
                </a:solidFill>
              </a:defRPr>
            </a:lvl1pPr>
            <a:lvl2pPr marL="914400" lvl="1" indent="-381000">
              <a:spcBef>
                <a:spcPts val="0"/>
              </a:spcBef>
              <a:spcAft>
                <a:spcPts val="0"/>
              </a:spcAft>
              <a:buClr>
                <a:schemeClr val="dk1"/>
              </a:buClr>
              <a:buSzPts val="2400"/>
              <a:buChar char="○"/>
              <a:defRPr>
                <a:solidFill>
                  <a:schemeClr val="dk1"/>
                </a:solidFill>
              </a:defRPr>
            </a:lvl2pPr>
            <a:lvl3pPr marL="1371600" lvl="2" indent="-381000">
              <a:spcBef>
                <a:spcPts val="0"/>
              </a:spcBef>
              <a:spcAft>
                <a:spcPts val="0"/>
              </a:spcAft>
              <a:buClr>
                <a:schemeClr val="dk1"/>
              </a:buClr>
              <a:buSzPts val="2400"/>
              <a:buChar char="■"/>
              <a:defRPr>
                <a:solidFill>
                  <a:schemeClr val="dk1"/>
                </a:solidFill>
              </a:defRPr>
            </a:lvl3pPr>
            <a:lvl4pPr marL="1828800" lvl="3" indent="-381000">
              <a:spcBef>
                <a:spcPts val="0"/>
              </a:spcBef>
              <a:spcAft>
                <a:spcPts val="0"/>
              </a:spcAft>
              <a:buClr>
                <a:schemeClr val="dk1"/>
              </a:buClr>
              <a:buSzPts val="2400"/>
              <a:buChar char="●"/>
              <a:defRPr>
                <a:solidFill>
                  <a:schemeClr val="dk1"/>
                </a:solidFill>
              </a:defRPr>
            </a:lvl4pPr>
            <a:lvl5pPr marL="2286000" lvl="4" indent="-381000">
              <a:spcBef>
                <a:spcPts val="0"/>
              </a:spcBef>
              <a:spcAft>
                <a:spcPts val="0"/>
              </a:spcAft>
              <a:buClr>
                <a:schemeClr val="dk1"/>
              </a:buClr>
              <a:buSzPts val="2400"/>
              <a:buChar char="○"/>
              <a:defRPr>
                <a:solidFill>
                  <a:schemeClr val="dk1"/>
                </a:solidFill>
              </a:defRPr>
            </a:lvl5pPr>
            <a:lvl6pPr marL="2743200" lvl="5" indent="-381000">
              <a:spcBef>
                <a:spcPts val="0"/>
              </a:spcBef>
              <a:spcAft>
                <a:spcPts val="0"/>
              </a:spcAft>
              <a:buClr>
                <a:schemeClr val="dk1"/>
              </a:buClr>
              <a:buSzPts val="2400"/>
              <a:buChar char="■"/>
              <a:defRPr>
                <a:solidFill>
                  <a:schemeClr val="dk1"/>
                </a:solidFill>
              </a:defRPr>
            </a:lvl6pPr>
            <a:lvl7pPr marL="3200400" lvl="6" indent="-381000">
              <a:spcBef>
                <a:spcPts val="0"/>
              </a:spcBef>
              <a:spcAft>
                <a:spcPts val="0"/>
              </a:spcAft>
              <a:buClr>
                <a:schemeClr val="dk1"/>
              </a:buClr>
              <a:buSzPts val="2400"/>
              <a:buChar char="●"/>
              <a:defRPr>
                <a:solidFill>
                  <a:schemeClr val="dk1"/>
                </a:solidFill>
              </a:defRPr>
            </a:lvl7pPr>
            <a:lvl8pPr marL="3657600" lvl="7" indent="-381000">
              <a:spcBef>
                <a:spcPts val="0"/>
              </a:spcBef>
              <a:spcAft>
                <a:spcPts val="0"/>
              </a:spcAft>
              <a:buClr>
                <a:schemeClr val="dk1"/>
              </a:buClr>
              <a:buSzPts val="2400"/>
              <a:buChar char="○"/>
              <a:defRPr>
                <a:solidFill>
                  <a:schemeClr val="dk1"/>
                </a:solidFill>
              </a:defRPr>
            </a:lvl8pPr>
            <a:lvl9pPr marL="4114800" lvl="8" indent="-381000">
              <a:spcBef>
                <a:spcPts val="0"/>
              </a:spcBef>
              <a:spcAft>
                <a:spcPts val="0"/>
              </a:spcAft>
              <a:buClr>
                <a:schemeClr val="dk1"/>
              </a:buClr>
              <a:buSzPts val="2400"/>
              <a:buChar char="■"/>
              <a:defRPr>
                <a:solidFill>
                  <a:schemeClr val="dk1"/>
                </a:solidFill>
              </a:defRPr>
            </a:lvl9pPr>
          </a:lstStyle>
          <a:p>
            <a:endParaRPr/>
          </a:p>
        </p:txBody>
      </p:sp>
      <p:sp>
        <p:nvSpPr>
          <p:cNvPr id="38" name="Google Shape;38;p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1467850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9"/>
        <p:cNvGrpSpPr/>
        <p:nvPr/>
      </p:nvGrpSpPr>
      <p:grpSpPr>
        <a:xfrm>
          <a:off x="0" y="0"/>
          <a:ext cx="0" cy="0"/>
          <a:chOff x="0" y="0"/>
          <a:chExt cx="0" cy="0"/>
        </a:xfrm>
      </p:grpSpPr>
      <p:sp>
        <p:nvSpPr>
          <p:cNvPr id="44" name="Google Shape;44;p6"/>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5" name="Google Shape;45;p6"/>
          <p:cNvSpPr txBox="1">
            <a:spLocks noGrp="1"/>
          </p:cNvSpPr>
          <p:nvPr>
            <p:ph type="body" idx="1"/>
          </p:nvPr>
        </p:nvSpPr>
        <p:spPr>
          <a:xfrm>
            <a:off x="893625"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6" name="Google Shape;46;p6"/>
          <p:cNvSpPr txBox="1">
            <a:spLocks noGrp="1"/>
          </p:cNvSpPr>
          <p:nvPr>
            <p:ph type="body" idx="2"/>
          </p:nvPr>
        </p:nvSpPr>
        <p:spPr>
          <a:xfrm>
            <a:off x="4219456"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7" name="Google Shape;47;p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628376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514351"/>
            <a:ext cx="7796030" cy="2395115"/>
          </a:xfrm>
        </p:spPr>
        <p:txBody>
          <a:bodyPr anchor="b">
            <a:normAutofit/>
          </a:bodyPr>
          <a:lstStyle>
            <a:lvl1pPr algn="l">
              <a:defRPr sz="4050"/>
            </a:lvl1pPr>
          </a:lstStyle>
          <a:p>
            <a:r>
              <a:rPr lang="en-US"/>
              <a:t>Click to edit Master title style</a:t>
            </a:r>
            <a:endParaRPr lang="en-US" dirty="0"/>
          </a:p>
        </p:txBody>
      </p:sp>
      <p:sp>
        <p:nvSpPr>
          <p:cNvPr id="3" name="Text Placeholder 2"/>
          <p:cNvSpPr>
            <a:spLocks noGrp="1"/>
          </p:cNvSpPr>
          <p:nvPr>
            <p:ph type="body" idx="1"/>
          </p:nvPr>
        </p:nvSpPr>
        <p:spPr>
          <a:xfrm>
            <a:off x="514351" y="2806700"/>
            <a:ext cx="7796030" cy="1229711"/>
          </a:xfrm>
        </p:spPr>
        <p:txBody>
          <a:bodyPr anchor="t">
            <a:normAutofit/>
          </a:bodyPr>
          <a:lstStyle>
            <a:lvl1pPr marL="0" indent="0" algn="l">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1317904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514350"/>
            <a:ext cx="7797662" cy="868605"/>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1547547"/>
            <a:ext cx="3816536" cy="248339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1547547"/>
            <a:ext cx="3814904" cy="248339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298CD5-6C1E-4009-B41F-6DF62E31D3BE}" type="datetimeFigureOut">
              <a:rPr lang="en-US" smtClean="0"/>
              <a:pPr/>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9759533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514350"/>
            <a:ext cx="7796030" cy="8686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8767" y="1547547"/>
            <a:ext cx="3642119" cy="509996"/>
          </a:xfrm>
        </p:spPr>
        <p:txBody>
          <a:bodyPr anchor="b">
            <a:noAutofit/>
          </a:bodyPr>
          <a:lstStyle>
            <a:lvl1pPr marL="0" indent="0">
              <a:lnSpc>
                <a:spcPct val="90000"/>
              </a:lnSpc>
              <a:buNone/>
              <a:defRPr sz="19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Content Placeholder 3"/>
          <p:cNvSpPr>
            <a:spLocks noGrp="1"/>
          </p:cNvSpPr>
          <p:nvPr>
            <p:ph sz="quarter" idx="13"/>
          </p:nvPr>
        </p:nvSpPr>
        <p:spPr>
          <a:xfrm>
            <a:off x="514352" y="2146300"/>
            <a:ext cx="3816534" cy="188463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644" y="1547547"/>
            <a:ext cx="3648368" cy="509996"/>
          </a:xfrm>
        </p:spPr>
        <p:txBody>
          <a:bodyPr anchor="b">
            <a:noAutofit/>
          </a:bodyPr>
          <a:lstStyle>
            <a:lvl1pPr marL="0" indent="0">
              <a:lnSpc>
                <a:spcPct val="90000"/>
              </a:lnSpc>
              <a:buNone/>
              <a:defRPr sz="19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3" name="Content Placeholder 5"/>
          <p:cNvSpPr>
            <a:spLocks noGrp="1"/>
          </p:cNvSpPr>
          <p:nvPr>
            <p:ph sz="quarter" idx="14"/>
          </p:nvPr>
        </p:nvSpPr>
        <p:spPr>
          <a:xfrm>
            <a:off x="4495477" y="2146300"/>
            <a:ext cx="3816535" cy="188463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298CD5-6C1E-4009-B41F-6DF62E31D3BE}" type="datetimeFigureOut">
              <a:rPr lang="en-US" smtClean="0"/>
              <a:pPr/>
              <a:t>9/14/2023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3139138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9/14/2023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1554920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9/14/2023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01438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514350"/>
            <a:ext cx="3095145" cy="1517439"/>
          </a:xfrm>
        </p:spPr>
        <p:txBody>
          <a:bodyPr anchor="b">
            <a:normAutofit/>
          </a:bodyPr>
          <a:lstStyle>
            <a:lvl1pPr algn="ctr">
              <a:defRPr sz="2700"/>
            </a:lvl1pPr>
          </a:lstStyle>
          <a:p>
            <a:r>
              <a:rPr lang="en-US"/>
              <a:t>Click to edit Master title style</a:t>
            </a:r>
            <a:endParaRPr lang="en-US" dirty="0"/>
          </a:p>
        </p:txBody>
      </p:sp>
      <p:sp>
        <p:nvSpPr>
          <p:cNvPr id="10" name="Content Placeholder 2"/>
          <p:cNvSpPr>
            <a:spLocks noGrp="1"/>
          </p:cNvSpPr>
          <p:nvPr>
            <p:ph sz="quarter" idx="13"/>
          </p:nvPr>
        </p:nvSpPr>
        <p:spPr>
          <a:xfrm>
            <a:off x="3784600" y="514350"/>
            <a:ext cx="4525781" cy="3516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031789"/>
            <a:ext cx="3095146" cy="1999150"/>
          </a:xfrm>
        </p:spPr>
        <p:txBody>
          <a:bodyPr anchor="t">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476202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514350"/>
            <a:ext cx="4758977" cy="1517439"/>
          </a:xfrm>
        </p:spPr>
        <p:txBody>
          <a:bodyPr anchor="b">
            <a:normAutofit/>
          </a:bodyPr>
          <a:lstStyle>
            <a:lvl1pPr algn="ctr">
              <a:defRPr sz="27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11771" y="0"/>
            <a:ext cx="2698610" cy="3803650"/>
          </a:xfrm>
          <a:ln w="57150" cmpd="thinThick">
            <a:solidFill>
              <a:schemeClr val="bg1">
                <a:lumMod val="50000"/>
              </a:schemeClr>
            </a:solidFill>
            <a:miter lim="800000"/>
          </a:ln>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14351" y="2031789"/>
            <a:ext cx="4758976" cy="1771861"/>
          </a:xfrm>
        </p:spPr>
        <p:txBody>
          <a:bodyPr anchor="t">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6351890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10" name="Group 9"/>
          <p:cNvGrpSpPr/>
          <p:nvPr/>
        </p:nvGrpSpPr>
        <p:grpSpPr>
          <a:xfrm>
            <a:off x="-19048" y="0"/>
            <a:ext cx="9004013" cy="498306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14351" y="514350"/>
            <a:ext cx="7797662" cy="86397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4351" y="1547547"/>
            <a:ext cx="7797662" cy="2483392"/>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4318000"/>
            <a:ext cx="2838450" cy="373853"/>
          </a:xfrm>
          <a:prstGeom prst="rect">
            <a:avLst/>
          </a:prstGeom>
        </p:spPr>
        <p:txBody>
          <a:bodyPr vert="horz" lIns="91440" tIns="45720" rIns="91440" bIns="45720" rtlCol="0" anchor="ctr"/>
          <a:lstStyle>
            <a:lvl1pPr algn="r">
              <a:defRPr sz="2400" cap="all" baseline="0">
                <a:solidFill>
                  <a:schemeClr val="accent1">
                    <a:lumMod val="50000"/>
                  </a:schemeClr>
                </a:solidFill>
              </a:defRPr>
            </a:lvl1pPr>
          </a:lstStyle>
          <a:p>
            <a:fld id="{90298CD5-6C1E-4009-B41F-6DF62E31D3BE}" type="datetimeFigureOut">
              <a:rPr lang="en-US" smtClean="0"/>
              <a:pPr/>
              <a:t>9/14/2023</a:t>
            </a:fld>
            <a:endParaRPr lang="en-US" dirty="0"/>
          </a:p>
        </p:txBody>
      </p:sp>
      <p:sp>
        <p:nvSpPr>
          <p:cNvPr id="5" name="Footer Placeholder 4"/>
          <p:cNvSpPr>
            <a:spLocks noGrp="1"/>
          </p:cNvSpPr>
          <p:nvPr>
            <p:ph type="ftr" sz="quarter" idx="3"/>
          </p:nvPr>
        </p:nvSpPr>
        <p:spPr>
          <a:xfrm>
            <a:off x="514351" y="4318000"/>
            <a:ext cx="4124789" cy="373853"/>
          </a:xfrm>
          <a:prstGeom prst="rect">
            <a:avLst/>
          </a:prstGeom>
        </p:spPr>
        <p:txBody>
          <a:bodyPr vert="horz" lIns="91440" tIns="45720" rIns="91440" bIns="45720" rtlCol="0" anchor="ctr"/>
          <a:lstStyle>
            <a:lvl1pPr algn="l">
              <a:defRPr sz="24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4715341" y="4318000"/>
            <a:ext cx="680390" cy="373853"/>
          </a:xfrm>
          <a:prstGeom prst="rect">
            <a:avLst/>
          </a:prstGeom>
        </p:spPr>
        <p:txBody>
          <a:bodyPr vert="horz" lIns="91440" tIns="45720" rIns="91440" bIns="45720" rtlCol="0" anchor="ctr"/>
          <a:lstStyle>
            <a:lvl1pPr algn="ctr">
              <a:defRPr sz="2400" cap="all" baseline="0">
                <a:solidFill>
                  <a:schemeClr val="accent1">
                    <a:lumMod val="50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4339033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2" r:id="rId18"/>
    <p:sldLayoutId id="2147483753" r:id="rId19"/>
    <p:sldLayoutId id="2147483755" r:id="rId20"/>
    <p:sldLayoutId id="2147483756" r:id="rId21"/>
  </p:sldLayoutIdLst>
  <p:transition>
    <p:fade thruBlk="1"/>
  </p:transition>
  <p:hf hdr="0" ftr="0" dt="0"/>
  <p:txStyles>
    <p:titleStyle>
      <a:lvl1pPr algn="l" defTabSz="685800" rtl="0" eaLnBrk="1" latinLnBrk="0" hangingPunct="1">
        <a:lnSpc>
          <a:spcPct val="90000"/>
        </a:lnSpc>
        <a:spcBef>
          <a:spcPct val="0"/>
        </a:spcBef>
        <a:buNone/>
        <a:defRPr sz="4050" kern="1200" cap="all" baseline="0">
          <a:solidFill>
            <a:schemeClr val="accent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60000"/>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2.pn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edudata.fldoe.org/" TargetMode="Externa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0.xml"/><Relationship Id="rId5" Type="http://schemas.openxmlformats.org/officeDocument/2006/relationships/hyperlink" Target="http://www.pcsb.org/titleone" TargetMode="Externa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Shape 87"/>
        <p:cNvGrpSpPr/>
        <p:nvPr/>
      </p:nvGrpSpPr>
      <p:grpSpPr>
        <a:xfrm>
          <a:off x="0" y="0"/>
          <a:ext cx="0" cy="0"/>
          <a:chOff x="0" y="0"/>
          <a:chExt cx="0" cy="0"/>
        </a:xfrm>
      </p:grpSpPr>
      <p:pic>
        <p:nvPicPr>
          <p:cNvPr id="93" name="Picture 92">
            <a:extLst>
              <a:ext uri="{FF2B5EF4-FFF2-40B4-BE49-F238E27FC236}">
                <a16:creationId xmlns:a16="http://schemas.microsoft.com/office/drawing/2014/main" id="{82679E24-B442-48DA-91F5-D20C35276B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95" name="Group 94">
            <a:extLst>
              <a:ext uri="{FF2B5EF4-FFF2-40B4-BE49-F238E27FC236}">
                <a16:creationId xmlns:a16="http://schemas.microsoft.com/office/drawing/2014/main" id="{47FFD68E-AD03-4180-8BBB-B3E7DE0D1C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047" y="0"/>
            <a:ext cx="9004011" cy="4983060"/>
            <a:chOff x="-25397" y="0"/>
            <a:chExt cx="12005350" cy="6644081"/>
          </a:xfrm>
        </p:grpSpPr>
        <p:sp useBgFill="1">
          <p:nvSpPr>
            <p:cNvPr id="96" name="Rectangle 95">
              <a:extLst>
                <a:ext uri="{FF2B5EF4-FFF2-40B4-BE49-F238E27FC236}">
                  <a16:creationId xmlns:a16="http://schemas.microsoft.com/office/drawing/2014/main" id="{B36C81B8-0929-4B46-BCB0-00954C0E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97" name="Freeform 11">
              <a:extLst>
                <a:ext uri="{FF2B5EF4-FFF2-40B4-BE49-F238E27FC236}">
                  <a16:creationId xmlns:a16="http://schemas.microsoft.com/office/drawing/2014/main" id="{A771D040-DA75-4CDB-859B-07D4C8094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8" name="Rectangle 97">
              <a:extLst>
                <a:ext uri="{FF2B5EF4-FFF2-40B4-BE49-F238E27FC236}">
                  <a16:creationId xmlns:a16="http://schemas.microsoft.com/office/drawing/2014/main" id="{4C97C64C-CFCE-45F6-B8D4-4B46AB898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pic>
        <p:nvPicPr>
          <p:cNvPr id="100" name="Picture 99">
            <a:extLst>
              <a:ext uri="{FF2B5EF4-FFF2-40B4-BE49-F238E27FC236}">
                <a16:creationId xmlns:a16="http://schemas.microsoft.com/office/drawing/2014/main" id="{91AB8A88-A60F-421C-9564-D5A7639EA5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useBgFill="1">
        <p:nvSpPr>
          <p:cNvPr id="102" name="Rectangle 101">
            <a:extLst>
              <a:ext uri="{FF2B5EF4-FFF2-40B4-BE49-F238E27FC236}">
                <a16:creationId xmlns:a16="http://schemas.microsoft.com/office/drawing/2014/main" id="{832D3A04-3120-4CF3-8F9E-6DCF218BA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4983060"/>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9" name="Content Placeholder 8" descr="A black and red logo&#10;&#10;Description automatically generated">
            <a:extLst>
              <a:ext uri="{FF2B5EF4-FFF2-40B4-BE49-F238E27FC236}">
                <a16:creationId xmlns:a16="http://schemas.microsoft.com/office/drawing/2014/main" id="{AA29AC8D-80CA-49D2-9192-07EB3B41D9DD}"/>
              </a:ext>
            </a:extLst>
          </p:cNvPr>
          <p:cNvPicPr>
            <a:picLocks noGrp="1" noChangeAspect="1"/>
          </p:cNvPicPr>
          <p:nvPr>
            <p:ph idx="1"/>
          </p:nvPr>
        </p:nvPicPr>
        <p:blipFill rotWithShape="1">
          <a:blip r:embed="rId5"/>
          <a:srcRect r="55895"/>
          <a:stretch/>
        </p:blipFill>
        <p:spPr>
          <a:xfrm>
            <a:off x="4921841" y="718174"/>
            <a:ext cx="3508054" cy="3360511"/>
          </a:xfrm>
          <a:prstGeom prst="rect">
            <a:avLst/>
          </a:prstGeom>
          <a:ln>
            <a:noFill/>
          </a:ln>
        </p:spPr>
      </p:pic>
      <p:sp>
        <p:nvSpPr>
          <p:cNvPr id="104" name="Freeform 9">
            <a:extLst>
              <a:ext uri="{FF2B5EF4-FFF2-40B4-BE49-F238E27FC236}">
                <a16:creationId xmlns:a16="http://schemas.microsoft.com/office/drawing/2014/main" id="{98D68143-E11F-49D9-A842-E52CB43645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4814635"/>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6" name="Rectangle 105">
            <a:extLst>
              <a:ext uri="{FF2B5EF4-FFF2-40B4-BE49-F238E27FC236}">
                <a16:creationId xmlns:a16="http://schemas.microsoft.com/office/drawing/2014/main" id="{70D81F57-CC57-46AD-86A2-54F697BD59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70809" cy="4785597"/>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88" name="Google Shape;88;p12"/>
          <p:cNvSpPr txBox="1">
            <a:spLocks noGrp="1"/>
          </p:cNvSpPr>
          <p:nvPr>
            <p:ph type="title"/>
          </p:nvPr>
        </p:nvSpPr>
        <p:spPr>
          <a:xfrm>
            <a:off x="514349" y="517859"/>
            <a:ext cx="3717956" cy="860119"/>
          </a:xfrm>
          <a:prstGeom prst="rect">
            <a:avLst/>
          </a:prstGeom>
        </p:spPr>
        <p:txBody>
          <a:bodyPr spcFirstLastPara="1" vert="horz" lIns="91440" tIns="45720" rIns="91440" bIns="45720" rtlCol="0" anchor="ctr" anchorCtr="0">
            <a:normAutofit/>
          </a:bodyPr>
          <a:lstStyle/>
          <a:p>
            <a:pPr lvl="0" defTabSz="914400">
              <a:lnSpc>
                <a:spcPct val="90000"/>
              </a:lnSpc>
            </a:pPr>
            <a:r>
              <a:rPr lang="en-US" altLang="en-US" sz="2800" dirty="0">
                <a:solidFill>
                  <a:schemeClr val="bg1"/>
                </a:solidFill>
              </a:rPr>
              <a:t>Title I Annual Parent Meeting</a:t>
            </a:r>
            <a:endParaRPr lang="en-US" sz="2800" dirty="0">
              <a:solidFill>
                <a:schemeClr val="bg1"/>
              </a:solidFill>
            </a:endParaRPr>
          </a:p>
        </p:txBody>
      </p:sp>
      <p:sp>
        <p:nvSpPr>
          <p:cNvPr id="7" name="Text Placeholder 6">
            <a:extLst>
              <a:ext uri="{FF2B5EF4-FFF2-40B4-BE49-F238E27FC236}">
                <a16:creationId xmlns:a16="http://schemas.microsoft.com/office/drawing/2014/main" id="{DD64C743-D686-4FE8-854C-B3EDDD452A30}"/>
              </a:ext>
            </a:extLst>
          </p:cNvPr>
          <p:cNvSpPr>
            <a:spLocks noGrp="1"/>
          </p:cNvSpPr>
          <p:nvPr>
            <p:ph type="body" sz="half" idx="2"/>
          </p:nvPr>
        </p:nvSpPr>
        <p:spPr>
          <a:xfrm>
            <a:off x="514350" y="1547546"/>
            <a:ext cx="3717954" cy="2846723"/>
          </a:xfrm>
        </p:spPr>
        <p:txBody>
          <a:bodyPr vert="horz" lIns="91440" tIns="45720" rIns="91440" bIns="45720" rtlCol="0" anchor="ctr">
            <a:noAutofit/>
          </a:bodyPr>
          <a:lstStyle/>
          <a:p>
            <a:pPr algn="ctr" defTabSz="914400">
              <a:lnSpc>
                <a:spcPct val="100000"/>
              </a:lnSpc>
              <a:spcBef>
                <a:spcPts val="0"/>
              </a:spcBef>
            </a:pPr>
            <a:r>
              <a:rPr lang="en-US" sz="1400" b="1" dirty="0">
                <a:solidFill>
                  <a:schemeClr val="bg1"/>
                </a:solidFill>
                <a:latin typeface="Bodoni MT" panose="02070603080606020203" pitchFamily="18" charset="0"/>
              </a:rPr>
              <a:t>Disston Academy for Progress and Enterprise</a:t>
            </a:r>
          </a:p>
          <a:p>
            <a:pPr algn="ctr" defTabSz="914400">
              <a:lnSpc>
                <a:spcPct val="100000"/>
              </a:lnSpc>
              <a:spcBef>
                <a:spcPts val="0"/>
              </a:spcBef>
            </a:pPr>
            <a:r>
              <a:rPr lang="en-US" sz="1400" b="1" dirty="0">
                <a:solidFill>
                  <a:schemeClr val="bg1"/>
                </a:solidFill>
                <a:latin typeface="Bodoni MT" panose="02070603080606020203" pitchFamily="18" charset="0"/>
              </a:rPr>
              <a:t>September 14, 2023</a:t>
            </a:r>
          </a:p>
          <a:p>
            <a:pPr algn="ctr" defTabSz="914400">
              <a:lnSpc>
                <a:spcPct val="100000"/>
              </a:lnSpc>
              <a:spcBef>
                <a:spcPts val="0"/>
              </a:spcBef>
            </a:pPr>
            <a:r>
              <a:rPr lang="en-US" sz="1400" b="1" dirty="0">
                <a:solidFill>
                  <a:schemeClr val="bg1"/>
                </a:solidFill>
                <a:latin typeface="Bodoni MT" panose="02070603080606020203" pitchFamily="18" charset="0"/>
              </a:rPr>
              <a:t>5:30 PM</a:t>
            </a:r>
          </a:p>
          <a:p>
            <a:pPr algn="ctr" defTabSz="914400">
              <a:lnSpc>
                <a:spcPct val="100000"/>
              </a:lnSpc>
              <a:spcBef>
                <a:spcPts val="0"/>
              </a:spcBef>
            </a:pPr>
            <a:r>
              <a:rPr lang="en-US" sz="1400" b="1" dirty="0">
                <a:solidFill>
                  <a:schemeClr val="bg1"/>
                </a:solidFill>
                <a:latin typeface="Bodoni MT" panose="02070603080606020203" pitchFamily="18" charset="0"/>
              </a:rPr>
              <a:t>SPC Allstate Center</a:t>
            </a:r>
          </a:p>
          <a:p>
            <a:pPr algn="ctr" defTabSz="914400">
              <a:lnSpc>
                <a:spcPct val="100000"/>
              </a:lnSpc>
              <a:spcBef>
                <a:spcPts val="0"/>
              </a:spcBef>
            </a:pPr>
            <a:endParaRPr lang="en-US" sz="1400" b="1" dirty="0">
              <a:solidFill>
                <a:schemeClr val="bg1"/>
              </a:solidFill>
              <a:latin typeface="Bodoni MT" panose="02070603080606020203" pitchFamily="18" charset="0"/>
            </a:endParaRPr>
          </a:p>
          <a:p>
            <a:pPr algn="ctr" defTabSz="914400">
              <a:lnSpc>
                <a:spcPct val="100000"/>
              </a:lnSpc>
              <a:spcBef>
                <a:spcPts val="0"/>
              </a:spcBef>
            </a:pPr>
            <a:r>
              <a:rPr lang="en-US" sz="1400" b="1" dirty="0">
                <a:solidFill>
                  <a:schemeClr val="bg1"/>
                </a:solidFill>
                <a:latin typeface="Bodoni MT" panose="02070603080606020203" pitchFamily="18" charset="0"/>
              </a:rPr>
              <a:t>Tamika Hughes-Leeks</a:t>
            </a:r>
          </a:p>
          <a:p>
            <a:pPr algn="ctr" defTabSz="914400">
              <a:lnSpc>
                <a:spcPct val="100000"/>
              </a:lnSpc>
              <a:spcBef>
                <a:spcPts val="0"/>
              </a:spcBef>
            </a:pPr>
            <a:r>
              <a:rPr lang="en-US" sz="1400" b="1" dirty="0">
                <a:solidFill>
                  <a:schemeClr val="bg1"/>
                </a:solidFill>
                <a:latin typeface="Bodoni MT" panose="02070603080606020203" pitchFamily="18" charset="0"/>
              </a:rPr>
              <a:t>Principal</a:t>
            </a:r>
          </a:p>
          <a:p>
            <a:pPr algn="ctr" defTabSz="914400">
              <a:lnSpc>
                <a:spcPct val="100000"/>
              </a:lnSpc>
              <a:spcBef>
                <a:spcPts val="0"/>
              </a:spcBef>
            </a:pPr>
            <a:endParaRPr lang="en-US" sz="1400" b="1" dirty="0">
              <a:solidFill>
                <a:schemeClr val="bg1"/>
              </a:solidFill>
              <a:latin typeface="Bodoni MT" panose="02070603080606020203" pitchFamily="18" charset="0"/>
            </a:endParaRPr>
          </a:p>
          <a:p>
            <a:pPr algn="ctr" defTabSz="914400">
              <a:lnSpc>
                <a:spcPct val="100000"/>
              </a:lnSpc>
              <a:spcBef>
                <a:spcPts val="0"/>
              </a:spcBef>
            </a:pPr>
            <a:r>
              <a:rPr lang="en-US" sz="1400" b="1" dirty="0">
                <a:solidFill>
                  <a:schemeClr val="bg1"/>
                </a:solidFill>
                <a:latin typeface="Bodoni MT" panose="02070603080606020203" pitchFamily="18" charset="0"/>
              </a:rPr>
              <a:t>Dr. Michelle Branton</a:t>
            </a:r>
          </a:p>
          <a:p>
            <a:pPr algn="ctr" defTabSz="914400">
              <a:lnSpc>
                <a:spcPct val="100000"/>
              </a:lnSpc>
              <a:spcBef>
                <a:spcPts val="0"/>
              </a:spcBef>
            </a:pPr>
            <a:r>
              <a:rPr lang="en-US" sz="1400" b="1" dirty="0">
                <a:solidFill>
                  <a:schemeClr val="bg1"/>
                </a:solidFill>
                <a:latin typeface="Bodoni MT" panose="02070603080606020203" pitchFamily="18" charset="0"/>
              </a:rPr>
              <a:t>Title I Coordinator</a:t>
            </a:r>
          </a:p>
        </p:txBody>
      </p:sp>
      <p:pic>
        <p:nvPicPr>
          <p:cNvPr id="6" name="Picture 5" descr="PCS_Primary_Logo copy.jpg">
            <a:extLst>
              <a:ext uri="{FF2B5EF4-FFF2-40B4-BE49-F238E27FC236}">
                <a16:creationId xmlns:a16="http://schemas.microsoft.com/office/drawing/2014/main" id="{79815A1A-3314-4F99-A303-EE2A5CEBD9F4}"/>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59145" y="4423307"/>
            <a:ext cx="1179689" cy="56350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D76F2-EF88-4AAD-A93B-45457B89C67E}"/>
              </a:ext>
            </a:extLst>
          </p:cNvPr>
          <p:cNvSpPr>
            <a:spLocks noGrp="1"/>
          </p:cNvSpPr>
          <p:nvPr>
            <p:ph type="title"/>
          </p:nvPr>
        </p:nvSpPr>
        <p:spPr>
          <a:xfrm>
            <a:off x="129541" y="179267"/>
            <a:ext cx="7025639" cy="857400"/>
          </a:xfrm>
        </p:spPr>
        <p:txBody>
          <a:bodyPr/>
          <a:lstStyle/>
          <a:p>
            <a:r>
              <a:rPr lang="en-US" sz="3800" dirty="0">
                <a:solidFill>
                  <a:srgbClr val="C00000"/>
                </a:solidFill>
              </a:rPr>
              <a:t>Parent-School-Student Compact</a:t>
            </a:r>
          </a:p>
        </p:txBody>
      </p:sp>
      <p:sp>
        <p:nvSpPr>
          <p:cNvPr id="3" name="Text Placeholder 2">
            <a:extLst>
              <a:ext uri="{FF2B5EF4-FFF2-40B4-BE49-F238E27FC236}">
                <a16:creationId xmlns:a16="http://schemas.microsoft.com/office/drawing/2014/main" id="{A462ECDD-C4E5-495D-85CD-26969A56340E}"/>
              </a:ext>
            </a:extLst>
          </p:cNvPr>
          <p:cNvSpPr>
            <a:spLocks noGrp="1"/>
          </p:cNvSpPr>
          <p:nvPr>
            <p:ph type="body" idx="1"/>
          </p:nvPr>
        </p:nvSpPr>
        <p:spPr>
          <a:xfrm>
            <a:off x="212776" y="861060"/>
            <a:ext cx="3962984" cy="3246119"/>
          </a:xfrm>
        </p:spPr>
        <p:txBody>
          <a:bodyPr/>
          <a:lstStyle/>
          <a:p>
            <a:r>
              <a:rPr lang="en-US" sz="1400" dirty="0">
                <a:solidFill>
                  <a:schemeClr val="tx1">
                    <a:lumMod val="75000"/>
                  </a:schemeClr>
                </a:solidFill>
                <a:latin typeface="Bodoni MT" panose="02070603080606020203" pitchFamily="18" charset="0"/>
                <a:ea typeface="Nirmala UI Semilight" panose="020B0402040204020203" pitchFamily="34" charset="0"/>
                <a:cs typeface="Nirmala UI Semilight" panose="020B0402040204020203" pitchFamily="34" charset="0"/>
              </a:rPr>
              <a:t>The </a:t>
            </a:r>
            <a:r>
              <a:rPr lang="en-US" sz="1400" b="1" dirty="0">
                <a:solidFill>
                  <a:schemeClr val="tx1">
                    <a:lumMod val="75000"/>
                  </a:schemeClr>
                </a:solidFill>
                <a:latin typeface="Bodoni MT" panose="02070603080606020203" pitchFamily="18" charset="0"/>
                <a:ea typeface="Nirmala UI Semilight" panose="020B0402040204020203" pitchFamily="34" charset="0"/>
                <a:cs typeface="Nirmala UI Semilight" panose="020B0402040204020203" pitchFamily="34" charset="0"/>
              </a:rPr>
              <a:t>purpose</a:t>
            </a:r>
            <a:r>
              <a:rPr lang="en-US" sz="1400" dirty="0">
                <a:solidFill>
                  <a:schemeClr val="tx1">
                    <a:lumMod val="75000"/>
                  </a:schemeClr>
                </a:solidFill>
                <a:latin typeface="Bodoni MT" panose="02070603080606020203" pitchFamily="18" charset="0"/>
                <a:ea typeface="Nirmala UI Semilight" panose="020B0402040204020203" pitchFamily="34" charset="0"/>
                <a:cs typeface="Nirmala UI Semilight" panose="020B0402040204020203" pitchFamily="34" charset="0"/>
              </a:rPr>
              <a:t> of the compact is to foster student achievement. By signing the Parent-School-Student Compact,   DISSTON ACADEMY, teachers, staff, parents and students agree to work together to share the responsibility of helping </a:t>
            </a:r>
            <a:r>
              <a:rPr lang="en-US" sz="1400" b="1" dirty="0">
                <a:solidFill>
                  <a:schemeClr val="tx1">
                    <a:lumMod val="75000"/>
                  </a:schemeClr>
                </a:solidFill>
                <a:latin typeface="Bodoni MT" panose="02070603080606020203" pitchFamily="18" charset="0"/>
                <a:ea typeface="Nirmala UI Semilight" panose="020B0402040204020203" pitchFamily="34" charset="0"/>
                <a:cs typeface="Nirmala UI Semilight" panose="020B0402040204020203" pitchFamily="34" charset="0"/>
              </a:rPr>
              <a:t>students meet or exceed state, district and school academic goals. </a:t>
            </a:r>
          </a:p>
          <a:p>
            <a:endParaRPr lang="en-US" dirty="0"/>
          </a:p>
        </p:txBody>
      </p:sp>
      <p:sp>
        <p:nvSpPr>
          <p:cNvPr id="4" name="Text Placeholder 3">
            <a:extLst>
              <a:ext uri="{FF2B5EF4-FFF2-40B4-BE49-F238E27FC236}">
                <a16:creationId xmlns:a16="http://schemas.microsoft.com/office/drawing/2014/main" id="{B0404605-EAC2-49DF-AEAF-09BA7E962D18}"/>
              </a:ext>
            </a:extLst>
          </p:cNvPr>
          <p:cNvSpPr>
            <a:spLocks noGrp="1"/>
          </p:cNvSpPr>
          <p:nvPr>
            <p:ph type="body" idx="2"/>
          </p:nvPr>
        </p:nvSpPr>
        <p:spPr>
          <a:xfrm>
            <a:off x="4503420" y="861060"/>
            <a:ext cx="3779520" cy="3048000"/>
          </a:xfrm>
        </p:spPr>
        <p:txBody>
          <a:bodyPr/>
          <a:lstStyle/>
          <a:p>
            <a:r>
              <a:rPr lang="en-US" sz="1400" dirty="0">
                <a:solidFill>
                  <a:schemeClr val="tx1">
                    <a:lumMod val="75000"/>
                  </a:schemeClr>
                </a:solidFill>
                <a:latin typeface="Bodoni MT" panose="02070603080606020203" pitchFamily="18" charset="0"/>
                <a:ea typeface="Nirmala UI Semilight" panose="020B0402040204020203" pitchFamily="34" charset="0"/>
                <a:cs typeface="Nirmala UI Semilight" panose="020B0402040204020203" pitchFamily="34" charset="0"/>
              </a:rPr>
              <a:t>The Parent-School-Student Compact is updated every year to include parent, student, teacher, and staff input. Parent, student, teacher and staff comments are welcome at any time during the year.</a:t>
            </a:r>
          </a:p>
          <a:p>
            <a:endParaRPr lang="en-US" dirty="0"/>
          </a:p>
        </p:txBody>
      </p:sp>
      <p:sp>
        <p:nvSpPr>
          <p:cNvPr id="5" name="Slide Number Placeholder 4">
            <a:extLst>
              <a:ext uri="{FF2B5EF4-FFF2-40B4-BE49-F238E27FC236}">
                <a16:creationId xmlns:a16="http://schemas.microsoft.com/office/drawing/2014/main" id="{D164F21E-811E-4AA3-BB74-64E40843BC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pic>
        <p:nvPicPr>
          <p:cNvPr id="6146" name="Picture 2" descr="What is Goal-Setting Theory?">
            <a:extLst>
              <a:ext uri="{FF2B5EF4-FFF2-40B4-BE49-F238E27FC236}">
                <a16:creationId xmlns:a16="http://schemas.microsoft.com/office/drawing/2014/main" id="{3CFC23BE-4804-9B91-BBFF-A35400F523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3569"/>
          <a:stretch/>
        </p:blipFill>
        <p:spPr bwMode="auto">
          <a:xfrm>
            <a:off x="7266457" y="81595"/>
            <a:ext cx="1142515" cy="877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680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useBgFill="1">
        <p:nvSpPr>
          <p:cNvPr id="13"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4941093"/>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5"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11692"/>
            <a:ext cx="8496942" cy="1521634"/>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7"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34265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9"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19987"/>
            <a:ext cx="8525337" cy="431385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1"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3833517"/>
            <a:ext cx="386540" cy="386539"/>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23" name="Picture 22">
            <a:extLst>
              <a:ext uri="{FF2B5EF4-FFF2-40B4-BE49-F238E27FC236}">
                <a16:creationId xmlns:a16="http://schemas.microsoft.com/office/drawing/2014/main" id="{47458151-6535-4712-9D31-5BFEBD2205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useBgFill="1">
        <p:nvSpPr>
          <p:cNvPr id="25" name="Rectangle 24">
            <a:extLst>
              <a:ext uri="{FF2B5EF4-FFF2-40B4-BE49-F238E27FC236}">
                <a16:creationId xmlns:a16="http://schemas.microsoft.com/office/drawing/2014/main" id="{28F956D1-3AF5-47E1-BF12-D331E34AAA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0"/>
            <a:ext cx="3474747" cy="51435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5">
            <a:extLst>
              <a:ext uri="{FF2B5EF4-FFF2-40B4-BE49-F238E27FC236}">
                <a16:creationId xmlns:a16="http://schemas.microsoft.com/office/drawing/2014/main" id="{4A5A7DD1-718C-42BE-9B90-4D960E22E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2" y="0"/>
            <a:ext cx="3219903" cy="4932482"/>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a:extLst>
              <a:ext uri="{FF2B5EF4-FFF2-40B4-BE49-F238E27FC236}">
                <a16:creationId xmlns:a16="http://schemas.microsoft.com/office/drawing/2014/main" id="{F23FB93B-7E87-4006-A63C-A5AF3536A0F1}"/>
              </a:ext>
            </a:extLst>
          </p:cNvPr>
          <p:cNvSpPr>
            <a:spLocks noGrp="1"/>
          </p:cNvSpPr>
          <p:nvPr>
            <p:ph type="title"/>
          </p:nvPr>
        </p:nvSpPr>
        <p:spPr>
          <a:xfrm>
            <a:off x="334997" y="978343"/>
            <a:ext cx="2494987" cy="2176336"/>
          </a:xfrm>
        </p:spPr>
        <p:txBody>
          <a:bodyPr vert="horz" lIns="91440" tIns="45720" rIns="91440" bIns="45720" rtlCol="0" anchor="b">
            <a:normAutofit/>
          </a:bodyPr>
          <a:lstStyle/>
          <a:p>
            <a:pPr algn="ctr" defTabSz="914400">
              <a:spcBef>
                <a:spcPct val="0"/>
              </a:spcBef>
            </a:pPr>
            <a:r>
              <a:rPr lang="en-US" sz="4600" dirty="0"/>
              <a:t>Disston academy Compact</a:t>
            </a:r>
          </a:p>
        </p:txBody>
      </p:sp>
      <p:sp>
        <p:nvSpPr>
          <p:cNvPr id="29" name="Rectangle 28">
            <a:extLst>
              <a:ext uri="{FF2B5EF4-FFF2-40B4-BE49-F238E27FC236}">
                <a16:creationId xmlns:a16="http://schemas.microsoft.com/office/drawing/2014/main" id="{9DE02FF1-20BC-4306-B0FB-AE6D71D73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86653" cy="169668"/>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89A8C427-1B47-42B2-9206-1F34BE757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14466"/>
            <a:ext cx="3187662" cy="585436"/>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C9864909-0F48-48BD-B525-B293738D4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8912" y="338094"/>
            <a:ext cx="4977617" cy="4462506"/>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911D088-1B56-43FA-A8FA-A4DDDF768C6B}"/>
              </a:ext>
            </a:extLst>
          </p:cNvPr>
          <p:cNvPicPr>
            <a:picLocks noChangeAspect="1"/>
          </p:cNvPicPr>
          <p:nvPr/>
        </p:nvPicPr>
        <p:blipFill rotWithShape="1">
          <a:blip r:embed="rId5"/>
          <a:srcRect l="23355" t="15592" r="42683" b="4868"/>
          <a:stretch/>
        </p:blipFill>
        <p:spPr>
          <a:xfrm>
            <a:off x="4745907" y="513510"/>
            <a:ext cx="3121313" cy="4111992"/>
          </a:xfrm>
          <a:prstGeom prst="rect">
            <a:avLst/>
          </a:prstGeom>
        </p:spPr>
      </p:pic>
    </p:spTree>
    <p:extLst>
      <p:ext uri="{BB962C8B-B14F-4D97-AF65-F5344CB8AC3E}">
        <p14:creationId xmlns:p14="http://schemas.microsoft.com/office/powerpoint/2010/main" val="3707896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3D142-AA80-401D-AAB2-BB2AAFFD43DD}"/>
              </a:ext>
            </a:extLst>
          </p:cNvPr>
          <p:cNvSpPr>
            <a:spLocks noGrp="1"/>
          </p:cNvSpPr>
          <p:nvPr>
            <p:ph type="title"/>
          </p:nvPr>
        </p:nvSpPr>
        <p:spPr>
          <a:xfrm>
            <a:off x="403860" y="358388"/>
            <a:ext cx="7979078" cy="857400"/>
          </a:xfrm>
        </p:spPr>
        <p:txBody>
          <a:bodyPr/>
          <a:lstStyle/>
          <a:p>
            <a:r>
              <a:rPr lang="en-US" altLang="en-US" dirty="0">
                <a:solidFill>
                  <a:srgbClr val="C00000"/>
                </a:solidFill>
              </a:rPr>
              <a:t>Parent and Family Engagement Plan</a:t>
            </a:r>
            <a:endParaRPr lang="en-US" dirty="0">
              <a:solidFill>
                <a:srgbClr val="C00000"/>
              </a:solidFill>
            </a:endParaRPr>
          </a:p>
        </p:txBody>
      </p:sp>
      <p:sp>
        <p:nvSpPr>
          <p:cNvPr id="3" name="Text Placeholder 2">
            <a:extLst>
              <a:ext uri="{FF2B5EF4-FFF2-40B4-BE49-F238E27FC236}">
                <a16:creationId xmlns:a16="http://schemas.microsoft.com/office/drawing/2014/main" id="{D874B75A-1467-41AB-915C-C157FA8F86B0}"/>
              </a:ext>
            </a:extLst>
          </p:cNvPr>
          <p:cNvSpPr>
            <a:spLocks noGrp="1"/>
          </p:cNvSpPr>
          <p:nvPr>
            <p:ph type="body" idx="1"/>
          </p:nvPr>
        </p:nvSpPr>
        <p:spPr>
          <a:xfrm>
            <a:off x="251460" y="1144633"/>
            <a:ext cx="7979078" cy="2604407"/>
          </a:xfrm>
        </p:spPr>
        <p:txBody>
          <a:bodyPr/>
          <a:lstStyle/>
          <a:p>
            <a:pPr marL="0" indent="0">
              <a:buNone/>
            </a:pPr>
            <a:r>
              <a:rPr lang="en-US" sz="1800" b="1" dirty="0">
                <a:solidFill>
                  <a:schemeClr val="tx1">
                    <a:lumMod val="75000"/>
                  </a:schemeClr>
                </a:solidFill>
                <a:latin typeface="Bodoni MT" panose="02070603080606020203" pitchFamily="18" charset="0"/>
                <a:ea typeface="Nirmala UI Semilight" panose="020B0402040204020203" pitchFamily="34" charset="0"/>
                <a:cs typeface="Nirmala UI Semilight" panose="020B0402040204020203" pitchFamily="34" charset="0"/>
              </a:rPr>
              <a:t>The PFEP Sections include information about the following: </a:t>
            </a:r>
          </a:p>
          <a:p>
            <a:pPr marL="600075" lvl="1" indent="-257175">
              <a:buFont typeface="Arial" panose="020B0604020202020204" pitchFamily="34" charset="0"/>
              <a:buChar char="•"/>
            </a:pPr>
            <a:r>
              <a:rPr lang="en-US" sz="1800" dirty="0">
                <a:solidFill>
                  <a:schemeClr val="tx1">
                    <a:lumMod val="75000"/>
                  </a:schemeClr>
                </a:solidFill>
                <a:latin typeface="Bodoni MT" panose="02070603080606020203" pitchFamily="18" charset="0"/>
                <a:ea typeface="Nirmala UI Semilight" panose="020B0402040204020203" pitchFamily="34" charset="0"/>
                <a:cs typeface="Nirmala UI Semilight" panose="020B0402040204020203" pitchFamily="34" charset="0"/>
              </a:rPr>
              <a:t>Parent trainings to increase student achievement</a:t>
            </a:r>
          </a:p>
          <a:p>
            <a:pPr marL="600075" lvl="1" indent="-257175">
              <a:buFont typeface="Arial" panose="020B0604020202020204" pitchFamily="34" charset="0"/>
              <a:buChar char="•"/>
            </a:pPr>
            <a:r>
              <a:rPr lang="en-US" sz="1800" dirty="0">
                <a:solidFill>
                  <a:schemeClr val="tx1">
                    <a:lumMod val="75000"/>
                  </a:schemeClr>
                </a:solidFill>
                <a:latin typeface="Bodoni MT" panose="02070603080606020203" pitchFamily="18" charset="0"/>
                <a:ea typeface="Nirmala UI Semilight" panose="020B0402040204020203" pitchFamily="34" charset="0"/>
                <a:cs typeface="Nirmala UI Semilight" panose="020B0402040204020203" pitchFamily="34" charset="0"/>
              </a:rPr>
              <a:t>Staff trainings for engaging parents</a:t>
            </a:r>
          </a:p>
          <a:p>
            <a:pPr marL="600075" lvl="1" indent="-257175">
              <a:buFont typeface="Arial" panose="020B0604020202020204" pitchFamily="34" charset="0"/>
              <a:buChar char="•"/>
            </a:pPr>
            <a:r>
              <a:rPr lang="en-US" sz="1800" dirty="0">
                <a:solidFill>
                  <a:schemeClr val="tx1">
                    <a:lumMod val="75000"/>
                  </a:schemeClr>
                </a:solidFill>
                <a:latin typeface="Bodoni MT" panose="02070603080606020203" pitchFamily="18" charset="0"/>
                <a:ea typeface="Nirmala UI Semilight" panose="020B0402040204020203" pitchFamily="34" charset="0"/>
                <a:cs typeface="Nirmala UI Semilight" panose="020B0402040204020203" pitchFamily="34" charset="0"/>
              </a:rPr>
              <a:t>Communication methods between home and school</a:t>
            </a:r>
          </a:p>
          <a:p>
            <a:pPr marL="600075" lvl="1" indent="-257175">
              <a:buFont typeface="Arial" panose="020B0604020202020204" pitchFamily="34" charset="0"/>
              <a:buChar char="•"/>
            </a:pPr>
            <a:r>
              <a:rPr lang="en-US" sz="1800" dirty="0">
                <a:solidFill>
                  <a:schemeClr val="tx1">
                    <a:lumMod val="75000"/>
                  </a:schemeClr>
                </a:solidFill>
                <a:latin typeface="Bodoni MT" panose="02070603080606020203" pitchFamily="18" charset="0"/>
                <a:ea typeface="Nirmala UI Semilight" panose="020B0402040204020203" pitchFamily="34" charset="0"/>
                <a:cs typeface="Nirmala UI Semilight" panose="020B0402040204020203" pitchFamily="34" charset="0"/>
              </a:rPr>
              <a:t>Flexible meeting times</a:t>
            </a:r>
          </a:p>
          <a:p>
            <a:pPr marL="600075" lvl="1" indent="-257175">
              <a:buFont typeface="Arial" panose="020B0604020202020204" pitchFamily="34" charset="0"/>
              <a:buChar char="•"/>
            </a:pPr>
            <a:r>
              <a:rPr lang="en-US" sz="1800" dirty="0">
                <a:solidFill>
                  <a:schemeClr val="tx1">
                    <a:lumMod val="75000"/>
                  </a:schemeClr>
                </a:solidFill>
                <a:latin typeface="Bodoni MT" panose="02070603080606020203" pitchFamily="18" charset="0"/>
                <a:ea typeface="Nirmala UI Semilight" panose="020B0402040204020203" pitchFamily="34" charset="0"/>
                <a:cs typeface="Nirmala UI Semilight" panose="020B0402040204020203" pitchFamily="34" charset="0"/>
              </a:rPr>
              <a:t>Accessibility for parents</a:t>
            </a:r>
          </a:p>
          <a:p>
            <a:pPr marL="600075" lvl="1" indent="-257175">
              <a:buFont typeface="Arial" panose="020B0604020202020204" pitchFamily="34" charset="0"/>
              <a:buChar char="•"/>
            </a:pPr>
            <a:r>
              <a:rPr lang="en-US" sz="1800" dirty="0">
                <a:solidFill>
                  <a:schemeClr val="tx1">
                    <a:lumMod val="75000"/>
                  </a:schemeClr>
                </a:solidFill>
                <a:latin typeface="Bodoni MT" panose="02070603080606020203" pitchFamily="18" charset="0"/>
                <a:ea typeface="Nirmala UI Semilight" panose="020B0402040204020203" pitchFamily="34" charset="0"/>
                <a:cs typeface="Nirmala UI Semilight" panose="020B0402040204020203" pitchFamily="34" charset="0"/>
              </a:rPr>
              <a:t>Coordinating with other Federal Programs</a:t>
            </a:r>
          </a:p>
          <a:p>
            <a:endParaRPr lang="en-US" dirty="0"/>
          </a:p>
        </p:txBody>
      </p:sp>
      <p:sp>
        <p:nvSpPr>
          <p:cNvPr id="4" name="Slide Number Placeholder 3">
            <a:extLst>
              <a:ext uri="{FF2B5EF4-FFF2-40B4-BE49-F238E27FC236}">
                <a16:creationId xmlns:a16="http://schemas.microsoft.com/office/drawing/2014/main" id="{061AFB6A-C9EA-4C4F-AF77-956073ED329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pic>
        <p:nvPicPr>
          <p:cNvPr id="9218" name="Picture 2" descr="Parent Training - Group - 360 Behavioral Health">
            <a:extLst>
              <a:ext uri="{FF2B5EF4-FFF2-40B4-BE49-F238E27FC236}">
                <a16:creationId xmlns:a16="http://schemas.microsoft.com/office/drawing/2014/main" id="{9F899E71-AE4D-F7D3-85F3-C08DB06149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3260" y="3483429"/>
            <a:ext cx="1745978" cy="1442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899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FF75-3E5B-4999-AA6E-005A9C0EE359}"/>
              </a:ext>
            </a:extLst>
          </p:cNvPr>
          <p:cNvSpPr>
            <a:spLocks noGrp="1"/>
          </p:cNvSpPr>
          <p:nvPr>
            <p:ph type="title"/>
          </p:nvPr>
        </p:nvSpPr>
        <p:spPr>
          <a:xfrm>
            <a:off x="429768" y="4137660"/>
            <a:ext cx="3931920" cy="643057"/>
          </a:xfrm>
        </p:spPr>
        <p:txBody>
          <a:bodyPr vert="horz" lIns="91440" tIns="45720" rIns="91440" bIns="45720" rtlCol="0" anchor="ctr">
            <a:normAutofit/>
          </a:bodyPr>
          <a:lstStyle/>
          <a:p>
            <a:pPr algn="r" defTabSz="914400">
              <a:spcBef>
                <a:spcPct val="0"/>
              </a:spcBef>
            </a:pPr>
            <a:r>
              <a:rPr lang="en-US" sz="3300" spc="100" dirty="0">
                <a:solidFill>
                  <a:srgbClr val="FFFFFF"/>
                </a:solidFill>
              </a:rPr>
              <a:t>Accountability </a:t>
            </a:r>
          </a:p>
        </p:txBody>
      </p:sp>
      <p:sp>
        <p:nvSpPr>
          <p:cNvPr id="3" name="Text Placeholder 2">
            <a:extLst>
              <a:ext uri="{FF2B5EF4-FFF2-40B4-BE49-F238E27FC236}">
                <a16:creationId xmlns:a16="http://schemas.microsoft.com/office/drawing/2014/main" id="{B2012329-BFCE-42E2-9830-FA85866DE92A}"/>
              </a:ext>
            </a:extLst>
          </p:cNvPr>
          <p:cNvSpPr>
            <a:spLocks noGrp="1"/>
          </p:cNvSpPr>
          <p:nvPr>
            <p:ph type="body" idx="1"/>
          </p:nvPr>
        </p:nvSpPr>
        <p:spPr>
          <a:xfrm>
            <a:off x="4572000" y="195944"/>
            <a:ext cx="3967228" cy="4174484"/>
          </a:xfrm>
        </p:spPr>
        <p:txBody>
          <a:bodyPr vert="horz" lIns="45720" tIns="45720" rIns="45720" bIns="45720" rtlCol="0" anchor="ctr">
            <a:normAutofit/>
          </a:bodyPr>
          <a:lstStyle/>
          <a:p>
            <a:pPr marL="301943" lvl="1" indent="0" defTabSz="914400">
              <a:buClr>
                <a:schemeClr val="accent1"/>
              </a:buClr>
              <a:buNone/>
            </a:pPr>
            <a:r>
              <a:rPr lang="en-US" altLang="en-US" dirty="0">
                <a:solidFill>
                  <a:schemeClr val="tx1"/>
                </a:solidFill>
              </a:rPr>
              <a:t>School Report Cards </a:t>
            </a:r>
          </a:p>
          <a:p>
            <a:pPr lvl="1" defTabSz="914400">
              <a:buClr>
                <a:schemeClr val="accent1"/>
              </a:buClr>
            </a:pPr>
            <a:r>
              <a:rPr lang="en-US" altLang="en-US" dirty="0">
                <a:solidFill>
                  <a:schemeClr val="tx1"/>
                </a:solidFill>
              </a:rPr>
              <a:t>School Grade and Overview</a:t>
            </a:r>
          </a:p>
          <a:p>
            <a:pPr lvl="1" defTabSz="914400">
              <a:buClr>
                <a:schemeClr val="accent1"/>
              </a:buClr>
            </a:pPr>
            <a:r>
              <a:rPr lang="en-US" altLang="en-US" dirty="0">
                <a:solidFill>
                  <a:schemeClr val="tx1"/>
                </a:solidFill>
              </a:rPr>
              <a:t>Population and Enrollment </a:t>
            </a:r>
          </a:p>
          <a:p>
            <a:pPr lvl="1" defTabSz="914400">
              <a:buClr>
                <a:schemeClr val="accent1"/>
              </a:buClr>
            </a:pPr>
            <a:r>
              <a:rPr lang="en-US" altLang="en-US" dirty="0">
                <a:solidFill>
                  <a:schemeClr val="tx1"/>
                </a:solidFill>
              </a:rPr>
              <a:t>Assessments – Academic Achievement, Growth, and Population</a:t>
            </a:r>
          </a:p>
          <a:p>
            <a:pPr lvl="1" defTabSz="914400">
              <a:buClr>
                <a:schemeClr val="accent1"/>
              </a:buClr>
            </a:pPr>
            <a:r>
              <a:rPr lang="en-US" altLang="en-US" dirty="0">
                <a:solidFill>
                  <a:schemeClr val="tx1"/>
                </a:solidFill>
              </a:rPr>
              <a:t>Assessments – English Language Learners </a:t>
            </a:r>
          </a:p>
          <a:p>
            <a:pPr lvl="1" defTabSz="914400">
              <a:buClr>
                <a:schemeClr val="accent1"/>
              </a:buClr>
            </a:pPr>
            <a:r>
              <a:rPr lang="en-US" altLang="en-US" dirty="0">
                <a:solidFill>
                  <a:schemeClr val="tx1"/>
                </a:solidFill>
              </a:rPr>
              <a:t>Graduation and Beyond</a:t>
            </a:r>
          </a:p>
          <a:p>
            <a:pPr lvl="1" defTabSz="914400">
              <a:buClr>
                <a:schemeClr val="accent1"/>
              </a:buClr>
            </a:pPr>
            <a:r>
              <a:rPr lang="en-US" altLang="en-US" dirty="0">
                <a:solidFill>
                  <a:schemeClr val="tx1"/>
                </a:solidFill>
              </a:rPr>
              <a:t>Educator Qualifications and Equity </a:t>
            </a:r>
          </a:p>
          <a:p>
            <a:pPr lvl="1" defTabSz="914400">
              <a:buClr>
                <a:schemeClr val="accent1"/>
              </a:buClr>
            </a:pPr>
            <a:r>
              <a:rPr lang="en-US" altLang="en-US" dirty="0">
                <a:solidFill>
                  <a:schemeClr val="tx1"/>
                </a:solidFill>
              </a:rPr>
              <a:t>Long-Term Goals and Interim Progress</a:t>
            </a:r>
          </a:p>
          <a:p>
            <a:pPr lvl="1" defTabSz="914400">
              <a:buClr>
                <a:schemeClr val="accent1"/>
              </a:buClr>
            </a:pPr>
            <a:r>
              <a:rPr lang="en-US" altLang="en-US" dirty="0">
                <a:solidFill>
                  <a:schemeClr val="tx1"/>
                </a:solidFill>
              </a:rPr>
              <a:t>Accelerated Course Enrollment </a:t>
            </a:r>
          </a:p>
          <a:p>
            <a:pPr lvl="1" defTabSz="914400">
              <a:buClr>
                <a:schemeClr val="accent1"/>
              </a:buClr>
            </a:pPr>
            <a:r>
              <a:rPr lang="en-US" altLang="en-US" dirty="0">
                <a:solidFill>
                  <a:schemeClr val="tx1"/>
                </a:solidFill>
              </a:rPr>
              <a:t>Per-Pupil Expenditures </a:t>
            </a:r>
          </a:p>
          <a:p>
            <a:pPr lvl="1" defTabSz="914400">
              <a:buClr>
                <a:schemeClr val="accent1"/>
              </a:buClr>
            </a:pPr>
            <a:r>
              <a:rPr lang="en-US" altLang="en-US" dirty="0">
                <a:solidFill>
                  <a:schemeClr val="tx1"/>
                </a:solidFill>
              </a:rPr>
              <a:t>National Data</a:t>
            </a:r>
          </a:p>
          <a:p>
            <a:pPr lvl="1" defTabSz="914400">
              <a:buClr>
                <a:schemeClr val="accent1"/>
              </a:buClr>
            </a:pPr>
            <a:endParaRPr lang="en-US" altLang="en-US" dirty="0">
              <a:solidFill>
                <a:srgbClr val="FFFFFF"/>
              </a:solidFill>
            </a:endParaRPr>
          </a:p>
          <a:p>
            <a:pPr marL="301943" lvl="1" indent="0" defTabSz="914400">
              <a:buClr>
                <a:schemeClr val="accent1"/>
              </a:buClr>
              <a:buNone/>
            </a:pPr>
            <a:r>
              <a:rPr lang="en-US" altLang="en-US" dirty="0">
                <a:solidFill>
                  <a:schemeClr val="tx1"/>
                </a:solidFill>
              </a:rPr>
              <a:t>Available online at </a:t>
            </a:r>
            <a:r>
              <a:rPr lang="en-US" dirty="0">
                <a:solidFill>
                  <a:srgbClr val="FFFFFF"/>
                </a:solidFill>
                <a:hlinkClick r:id="rId2"/>
              </a:rPr>
              <a:t>https://edudata.fldoe.org/</a:t>
            </a:r>
            <a:r>
              <a:rPr lang="en-US" altLang="en-US" dirty="0">
                <a:solidFill>
                  <a:srgbClr val="FFFFFF"/>
                </a:solidFill>
              </a:rPr>
              <a:t> </a:t>
            </a:r>
            <a:r>
              <a:rPr lang="en-US" dirty="0">
                <a:solidFill>
                  <a:schemeClr val="tx1"/>
                </a:solidFill>
              </a:rPr>
              <a:t>or Front Office </a:t>
            </a:r>
          </a:p>
          <a:p>
            <a:pPr defTabSz="914400">
              <a:buClr>
                <a:schemeClr val="accent1"/>
              </a:buClr>
            </a:pPr>
            <a:endParaRPr lang="en-US" dirty="0">
              <a:solidFill>
                <a:srgbClr val="FFFFFF"/>
              </a:solidFill>
            </a:endParaRPr>
          </a:p>
        </p:txBody>
      </p:sp>
      <p:sp>
        <p:nvSpPr>
          <p:cNvPr id="4" name="Slide Number Placeholder 3">
            <a:extLst>
              <a:ext uri="{FF2B5EF4-FFF2-40B4-BE49-F238E27FC236}">
                <a16:creationId xmlns:a16="http://schemas.microsoft.com/office/drawing/2014/main" id="{4ECECAAD-40EC-4BB2-BD2C-5F687F8DB44B}"/>
              </a:ext>
            </a:extLst>
          </p:cNvPr>
          <p:cNvSpPr>
            <a:spLocks noGrp="1"/>
          </p:cNvSpPr>
          <p:nvPr>
            <p:ph type="sldNum" idx="12"/>
          </p:nvPr>
        </p:nvSpPr>
        <p:spPr>
          <a:xfrm>
            <a:off x="8127999" y="4901367"/>
            <a:ext cx="730251" cy="205740"/>
          </a:xfrm>
        </p:spPr>
        <p:txBody>
          <a:bodyPr vert="horz" lIns="91440" tIns="45720" rIns="91440" bIns="45720" rtlCol="0" anchor="ctr">
            <a:normAutofit lnSpcReduction="10000"/>
          </a:bodyPr>
          <a:lstStyle/>
          <a:p>
            <a:pPr lvl="0" indent="0" defTabSz="914400">
              <a:lnSpc>
                <a:spcPct val="90000"/>
              </a:lnSpc>
              <a:spcBef>
                <a:spcPts val="0"/>
              </a:spcBef>
              <a:spcAft>
                <a:spcPts val="600"/>
              </a:spcAft>
              <a:buNone/>
            </a:pPr>
            <a:fld id="{00000000-1234-1234-1234-123412341234}" type="slidenum">
              <a:rPr lang="en-US" sz="300" smtClean="0"/>
              <a:pPr lvl="0" indent="0" defTabSz="914400">
                <a:lnSpc>
                  <a:spcPct val="90000"/>
                </a:lnSpc>
                <a:spcBef>
                  <a:spcPts val="0"/>
                </a:spcBef>
                <a:spcAft>
                  <a:spcPts val="600"/>
                </a:spcAft>
                <a:buNone/>
              </a:pPr>
              <a:t>13</a:t>
            </a:fld>
            <a:endParaRPr lang="en-US" sz="300"/>
          </a:p>
        </p:txBody>
      </p:sp>
      <p:pic>
        <p:nvPicPr>
          <p:cNvPr id="14338" name="Picture 2" descr="Developing Software? Get Accountability Right First">
            <a:extLst>
              <a:ext uri="{FF2B5EF4-FFF2-40B4-BE49-F238E27FC236}">
                <a16:creationId xmlns:a16="http://schemas.microsoft.com/office/drawing/2014/main" id="{BE951C47-1F85-3939-C872-047D0504F9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08" r="1886" b="3"/>
          <a:stretch/>
        </p:blipFill>
        <p:spPr bwMode="auto">
          <a:xfrm>
            <a:off x="245660" y="241299"/>
            <a:ext cx="4266015" cy="2924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818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5152F-63D3-482F-96E7-33310E2EB597}"/>
              </a:ext>
            </a:extLst>
          </p:cNvPr>
          <p:cNvSpPr>
            <a:spLocks noGrp="1"/>
          </p:cNvSpPr>
          <p:nvPr>
            <p:ph type="title"/>
          </p:nvPr>
        </p:nvSpPr>
        <p:spPr>
          <a:xfrm>
            <a:off x="775716" y="124728"/>
            <a:ext cx="4426545" cy="1124712"/>
          </a:xfrm>
        </p:spPr>
        <p:txBody>
          <a:bodyPr vert="horz" lIns="91440" tIns="45720" rIns="91440" bIns="45720" rtlCol="0" anchor="ctr">
            <a:normAutofit fontScale="90000"/>
          </a:bodyPr>
          <a:lstStyle/>
          <a:p>
            <a:pPr defTabSz="914400">
              <a:spcBef>
                <a:spcPct val="0"/>
              </a:spcBef>
            </a:pPr>
            <a:r>
              <a:rPr lang="en-US" altLang="en-US" sz="3900" spc="100" dirty="0"/>
              <a:t>Parent Advisory Council (PAC)</a:t>
            </a:r>
            <a:endParaRPr lang="en-US" sz="3900" spc="100" dirty="0"/>
          </a:p>
        </p:txBody>
      </p:sp>
      <p:sp>
        <p:nvSpPr>
          <p:cNvPr id="4" name="Slide Number Placeholder 3">
            <a:extLst>
              <a:ext uri="{FF2B5EF4-FFF2-40B4-BE49-F238E27FC236}">
                <a16:creationId xmlns:a16="http://schemas.microsoft.com/office/drawing/2014/main" id="{DAFD36BA-DA48-46FC-899D-2594D4C97CFD}"/>
              </a:ext>
            </a:extLst>
          </p:cNvPr>
          <p:cNvSpPr>
            <a:spLocks noGrp="1"/>
          </p:cNvSpPr>
          <p:nvPr>
            <p:ph type="sldNum" idx="12"/>
          </p:nvPr>
        </p:nvSpPr>
        <p:spPr>
          <a:xfrm>
            <a:off x="8127999" y="4853028"/>
            <a:ext cx="730251" cy="205740"/>
          </a:xfrm>
        </p:spPr>
        <p:txBody>
          <a:bodyPr vert="horz" lIns="91440" tIns="45720" rIns="91440" bIns="45720" rtlCol="0" anchor="ctr">
            <a:normAutofit lnSpcReduction="10000"/>
          </a:bodyPr>
          <a:lstStyle/>
          <a:p>
            <a:pPr lvl="0" indent="0">
              <a:lnSpc>
                <a:spcPct val="90000"/>
              </a:lnSpc>
              <a:spcBef>
                <a:spcPts val="0"/>
              </a:spcBef>
              <a:spcAft>
                <a:spcPts val="600"/>
              </a:spcAft>
              <a:buNone/>
            </a:pPr>
            <a:fld id="{00000000-1234-1234-1234-123412341234}" type="slidenum">
              <a:rPr lang="en-US" sz="300" kern="1200" dirty="0">
                <a:solidFill>
                  <a:schemeClr val="tx1">
                    <a:lumMod val="95000"/>
                    <a:lumOff val="5000"/>
                  </a:schemeClr>
                </a:solidFill>
                <a:latin typeface="+mj-lt"/>
                <a:ea typeface="+mn-ea"/>
                <a:cs typeface="+mn-cs"/>
              </a:rPr>
              <a:pPr lvl="0" indent="0">
                <a:lnSpc>
                  <a:spcPct val="90000"/>
                </a:lnSpc>
                <a:spcBef>
                  <a:spcPts val="0"/>
                </a:spcBef>
                <a:spcAft>
                  <a:spcPts val="600"/>
                </a:spcAft>
                <a:buNone/>
              </a:pPr>
              <a:t>14</a:t>
            </a:fld>
            <a:endParaRPr lang="en-US" sz="300" kern="1200" dirty="0">
              <a:solidFill>
                <a:schemeClr val="tx1">
                  <a:lumMod val="95000"/>
                  <a:lumOff val="5000"/>
                </a:schemeClr>
              </a:solidFill>
              <a:latin typeface="+mj-lt"/>
              <a:ea typeface="+mn-ea"/>
              <a:cs typeface="+mn-cs"/>
            </a:endParaRPr>
          </a:p>
        </p:txBody>
      </p:sp>
      <p:pic>
        <p:nvPicPr>
          <p:cNvPr id="7170" name="Picture 2" descr="Parent Advisory Council meeting will be held Tuesday | Natchitoches Parish  Journal">
            <a:extLst>
              <a:ext uri="{FF2B5EF4-FFF2-40B4-BE49-F238E27FC236}">
                <a16:creationId xmlns:a16="http://schemas.microsoft.com/office/drawing/2014/main" id="{45BF99EE-D701-20E6-733D-B4524264CF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30"/>
          <a:stretch/>
        </p:blipFill>
        <p:spPr bwMode="auto">
          <a:xfrm>
            <a:off x="5889624" y="2667001"/>
            <a:ext cx="2743200" cy="16047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qr code with a person and a couple of children&#10;&#10;Description automatically generated">
            <a:extLst>
              <a:ext uri="{FF2B5EF4-FFF2-40B4-BE49-F238E27FC236}">
                <a16:creationId xmlns:a16="http://schemas.microsoft.com/office/drawing/2014/main" id="{CD5CC686-DF85-D712-43B1-59090D9C98C8}"/>
              </a:ext>
            </a:extLst>
          </p:cNvPr>
          <p:cNvPicPr>
            <a:picLocks noChangeAspect="1"/>
          </p:cNvPicPr>
          <p:nvPr/>
        </p:nvPicPr>
        <p:blipFill rotWithShape="1">
          <a:blip r:embed="rId4"/>
          <a:srcRect l="15057" t="5064" r="15176" b="5102"/>
          <a:stretch/>
        </p:blipFill>
        <p:spPr>
          <a:xfrm>
            <a:off x="6029325" y="228599"/>
            <a:ext cx="2463799" cy="2247901"/>
          </a:xfrm>
          <a:prstGeom prst="rect">
            <a:avLst/>
          </a:prstGeom>
        </p:spPr>
      </p:pic>
      <p:sp>
        <p:nvSpPr>
          <p:cNvPr id="3" name="Text Placeholder 2">
            <a:extLst>
              <a:ext uri="{FF2B5EF4-FFF2-40B4-BE49-F238E27FC236}">
                <a16:creationId xmlns:a16="http://schemas.microsoft.com/office/drawing/2014/main" id="{2E9D2DB4-7985-4832-9C2B-0790191C4DBD}"/>
              </a:ext>
            </a:extLst>
          </p:cNvPr>
          <p:cNvSpPr>
            <a:spLocks noGrp="1"/>
          </p:cNvSpPr>
          <p:nvPr>
            <p:ph type="body" idx="1"/>
          </p:nvPr>
        </p:nvSpPr>
        <p:spPr>
          <a:xfrm>
            <a:off x="76200" y="1036320"/>
            <a:ext cx="5692140" cy="3291840"/>
          </a:xfrm>
        </p:spPr>
        <p:txBody>
          <a:bodyPr vert="horz" lIns="45720" tIns="45720" rIns="45720" bIns="45720" rtlCol="0">
            <a:normAutofit fontScale="92500" lnSpcReduction="10000"/>
          </a:bodyPr>
          <a:lstStyle/>
          <a:p>
            <a:pPr defTabSz="914400">
              <a:buClr>
                <a:schemeClr val="accent1"/>
              </a:buClr>
              <a:buFont typeface="Arial" panose="020B0604020202020204" pitchFamily="34" charset="0"/>
              <a:buChar char="•"/>
              <a:defRPr/>
            </a:pPr>
            <a:r>
              <a:rPr lang="en-US" sz="1300" dirty="0">
                <a:solidFill>
                  <a:schemeClr val="tx1"/>
                </a:solidFill>
                <a:latin typeface="Bodoni MT" panose="02070603080606020203" pitchFamily="18" charset="0"/>
              </a:rPr>
              <a:t>The District has a Parent and Family Engagement Plan. The summary of the plan is in the Title I School &amp; Family Partnership Overview.</a:t>
            </a:r>
          </a:p>
          <a:p>
            <a:pPr defTabSz="914400">
              <a:buClr>
                <a:schemeClr val="accent1"/>
              </a:buClr>
              <a:buFont typeface="Arial" panose="020B0604020202020204" pitchFamily="34" charset="0"/>
              <a:buChar char="•"/>
              <a:defRPr/>
            </a:pPr>
            <a:r>
              <a:rPr lang="en-US" sz="1300" dirty="0">
                <a:solidFill>
                  <a:schemeClr val="tx1"/>
                </a:solidFill>
                <a:latin typeface="Bodoni MT" panose="02070603080606020203" pitchFamily="18" charset="0"/>
              </a:rPr>
              <a:t>You may access the full plan at </a:t>
            </a:r>
            <a:r>
              <a:rPr lang="en-US" sz="1300" dirty="0">
                <a:solidFill>
                  <a:schemeClr val="tx1"/>
                </a:solidFill>
                <a:latin typeface="Bodoni MT" panose="02070603080606020203" pitchFamily="18" charset="0"/>
                <a:hlinkClick r:id="rId5"/>
              </a:rPr>
              <a:t>www.pcsb.org/titleone</a:t>
            </a:r>
            <a:endParaRPr lang="en-US" sz="1300" dirty="0">
              <a:solidFill>
                <a:schemeClr val="tx1"/>
              </a:solidFill>
              <a:latin typeface="Bodoni MT" panose="02070603080606020203" pitchFamily="18" charset="0"/>
            </a:endParaRPr>
          </a:p>
          <a:p>
            <a:pPr defTabSz="914400">
              <a:buClr>
                <a:schemeClr val="accent1"/>
              </a:buClr>
              <a:buFont typeface="Arial" panose="020B0604020202020204" pitchFamily="34" charset="0"/>
              <a:buChar char="•"/>
              <a:defRPr/>
            </a:pPr>
            <a:r>
              <a:rPr lang="en-US" sz="1300" dirty="0">
                <a:solidFill>
                  <a:schemeClr val="tx1"/>
                </a:solidFill>
                <a:latin typeface="Bodoni MT" panose="02070603080606020203" pitchFamily="18" charset="0"/>
              </a:rPr>
              <a:t>The Parent Advisory Council (PAC) is responsible for reviewing and revising the District PFEP.  </a:t>
            </a:r>
          </a:p>
          <a:p>
            <a:pPr defTabSz="914400">
              <a:buClr>
                <a:schemeClr val="accent1"/>
              </a:buClr>
              <a:buFont typeface="Arial" panose="020B0604020202020204" pitchFamily="34" charset="0"/>
              <a:buChar char="•"/>
              <a:defRPr/>
            </a:pPr>
            <a:r>
              <a:rPr lang="en-US" sz="1300" dirty="0">
                <a:solidFill>
                  <a:schemeClr val="tx1"/>
                </a:solidFill>
                <a:latin typeface="Bodoni MT" panose="02070603080606020203" pitchFamily="18" charset="0"/>
              </a:rPr>
              <a:t>PAC will meet virtually or in-person with the district’s Title I staff.</a:t>
            </a:r>
          </a:p>
          <a:p>
            <a:pPr defTabSz="914400">
              <a:buClr>
                <a:schemeClr val="accent1"/>
              </a:buClr>
              <a:buFont typeface="Arial" panose="020B0604020202020204" pitchFamily="34" charset="0"/>
              <a:buChar char="•"/>
              <a:defRPr/>
            </a:pPr>
            <a:r>
              <a:rPr lang="en-US" sz="1300" dirty="0">
                <a:solidFill>
                  <a:schemeClr val="tx1"/>
                </a:solidFill>
                <a:latin typeface="Bodoni MT" panose="02070603080606020203" pitchFamily="18" charset="0"/>
              </a:rPr>
              <a:t>Each school is committed to having at least one member representative on PAC. </a:t>
            </a:r>
          </a:p>
          <a:p>
            <a:pPr defTabSz="914400">
              <a:buClr>
                <a:schemeClr val="accent1"/>
              </a:buClr>
              <a:buFont typeface="Arial" panose="020B0604020202020204" pitchFamily="34" charset="0"/>
              <a:buChar char="•"/>
              <a:defRPr/>
            </a:pPr>
            <a:r>
              <a:rPr lang="en-US" sz="1300" dirty="0">
                <a:solidFill>
                  <a:schemeClr val="tx1"/>
                </a:solidFill>
                <a:latin typeface="Bodoni MT" panose="02070603080606020203" pitchFamily="18" charset="0"/>
              </a:rPr>
              <a:t>PAC meets twice a year, if you are interested in representing our school please notify, Insert contact person</a:t>
            </a:r>
          </a:p>
          <a:p>
            <a:pPr defTabSz="914400">
              <a:buClr>
                <a:schemeClr val="accent1"/>
              </a:buClr>
            </a:pPr>
            <a:endParaRPr lang="en-US" sz="1300" dirty="0">
              <a:solidFill>
                <a:schemeClr val="tx1"/>
              </a:solidFill>
            </a:endParaRPr>
          </a:p>
        </p:txBody>
      </p:sp>
    </p:spTree>
    <p:extLst>
      <p:ext uri="{BB962C8B-B14F-4D97-AF65-F5344CB8AC3E}">
        <p14:creationId xmlns:p14="http://schemas.microsoft.com/office/powerpoint/2010/main" val="3409058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0F40E-8E47-BD83-A75D-608DA88BE6EF}"/>
              </a:ext>
            </a:extLst>
          </p:cNvPr>
          <p:cNvSpPr>
            <a:spLocks noGrp="1"/>
          </p:cNvSpPr>
          <p:nvPr>
            <p:ph type="title"/>
          </p:nvPr>
        </p:nvSpPr>
        <p:spPr>
          <a:xfrm>
            <a:off x="475706" y="632460"/>
            <a:ext cx="3707673" cy="3383280"/>
          </a:xfrm>
        </p:spPr>
        <p:txBody>
          <a:bodyPr vert="horz" lIns="91440" tIns="45720" rIns="91440" bIns="45720" rtlCol="0" anchor="b">
            <a:normAutofit fontScale="90000"/>
          </a:bodyPr>
          <a:lstStyle/>
          <a:p>
            <a:pPr algn="ctr" defTabSz="914400"/>
            <a:r>
              <a:rPr lang="en-US" sz="3300" spc="200" dirty="0">
                <a:solidFill>
                  <a:srgbClr val="C00000"/>
                </a:solidFill>
              </a:rPr>
              <a:t>at Disston, we don’t do easy; we build excellence.</a:t>
            </a:r>
            <a:br>
              <a:rPr lang="en-US" sz="3300" spc="200" dirty="0">
                <a:solidFill>
                  <a:srgbClr val="C00000"/>
                </a:solidFill>
              </a:rPr>
            </a:br>
            <a:br>
              <a:rPr lang="en-US" sz="3300" spc="200" dirty="0">
                <a:solidFill>
                  <a:srgbClr val="C00000"/>
                </a:solidFill>
              </a:rPr>
            </a:br>
            <a:r>
              <a:rPr lang="en-US" sz="3300" spc="200" dirty="0">
                <a:solidFill>
                  <a:srgbClr val="C00000"/>
                </a:solidFill>
              </a:rPr>
              <a:t>Thank you and we look forward to a fantastic Phoenix year!</a:t>
            </a:r>
            <a:endParaRPr lang="en-US" sz="3300" kern="1200" cap="all" spc="200" baseline="0" dirty="0">
              <a:solidFill>
                <a:srgbClr val="C00000"/>
              </a:solidFill>
              <a:latin typeface="+mj-lt"/>
              <a:ea typeface="+mj-ea"/>
              <a:cs typeface="+mj-cs"/>
            </a:endParaRPr>
          </a:p>
        </p:txBody>
      </p:sp>
      <p:sp>
        <p:nvSpPr>
          <p:cNvPr id="3" name="Slide Number Placeholder 2">
            <a:extLst>
              <a:ext uri="{FF2B5EF4-FFF2-40B4-BE49-F238E27FC236}">
                <a16:creationId xmlns:a16="http://schemas.microsoft.com/office/drawing/2014/main" id="{0B83C2BE-B0B5-98B4-0553-837D4374D45A}"/>
              </a:ext>
            </a:extLst>
          </p:cNvPr>
          <p:cNvSpPr>
            <a:spLocks noGrp="1"/>
          </p:cNvSpPr>
          <p:nvPr>
            <p:ph type="sldNum" sz="quarter" idx="12"/>
          </p:nvPr>
        </p:nvSpPr>
        <p:spPr/>
        <p:txBody>
          <a:bodyPr vert="horz" lIns="91440" tIns="45720" rIns="91440" bIns="45720" rtlCol="0" anchor="ctr">
            <a:normAutofit/>
          </a:bodyPr>
          <a:lstStyle/>
          <a:p>
            <a:pPr lvl="0" indent="0" defTabSz="914400">
              <a:lnSpc>
                <a:spcPct val="90000"/>
              </a:lnSpc>
              <a:spcBef>
                <a:spcPts val="0"/>
              </a:spcBef>
              <a:spcAft>
                <a:spcPts val="600"/>
              </a:spcAft>
              <a:buNone/>
            </a:pPr>
            <a:fld id="{00000000-1234-1234-1234-123412341234}" type="slidenum">
              <a:rPr lang="en-US" sz="800" smtClean="0"/>
              <a:pPr lvl="0" indent="0" defTabSz="914400">
                <a:lnSpc>
                  <a:spcPct val="90000"/>
                </a:lnSpc>
                <a:spcBef>
                  <a:spcPts val="0"/>
                </a:spcBef>
                <a:spcAft>
                  <a:spcPts val="600"/>
                </a:spcAft>
                <a:buNone/>
              </a:pPr>
              <a:t>15</a:t>
            </a:fld>
            <a:endParaRPr lang="en-US" sz="800"/>
          </a:p>
        </p:txBody>
      </p:sp>
      <p:pic>
        <p:nvPicPr>
          <p:cNvPr id="10242" name="Picture 2">
            <a:extLst>
              <a:ext uri="{FF2B5EF4-FFF2-40B4-BE49-F238E27FC236}">
                <a16:creationId xmlns:a16="http://schemas.microsoft.com/office/drawing/2014/main" id="{4A6F2D57-CAF6-AA9C-B5A7-0765C5D620CF}"/>
              </a:ext>
            </a:extLst>
          </p:cNvPr>
          <p:cNvPicPr>
            <a:picLocks noChangeAspect="1" noChangeArrowheads="1"/>
          </p:cNvPicPr>
          <p:nvPr/>
        </p:nvPicPr>
        <p:blipFill rotWithShape="1">
          <a:blip r:embed="rId2"/>
          <a:srcRect l="1333" r="51531" b="49693"/>
          <a:stretch/>
        </p:blipFill>
        <p:spPr bwMode="auto">
          <a:xfrm>
            <a:off x="4715341" y="632460"/>
            <a:ext cx="3316139" cy="3154679"/>
          </a:xfrm>
          <a:prstGeom prst="rect">
            <a:avLst/>
          </a:prstGeom>
          <a:noFill/>
          <a:ln w="3810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194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383E8-7155-49A7-93BD-56A1BACD9A78}"/>
              </a:ext>
            </a:extLst>
          </p:cNvPr>
          <p:cNvSpPr>
            <a:spLocks noGrp="1"/>
          </p:cNvSpPr>
          <p:nvPr>
            <p:ph type="title"/>
          </p:nvPr>
        </p:nvSpPr>
        <p:spPr>
          <a:xfrm>
            <a:off x="392974" y="259054"/>
            <a:ext cx="5869728" cy="857400"/>
          </a:xfrm>
        </p:spPr>
        <p:txBody>
          <a:bodyPr/>
          <a:lstStyle/>
          <a:p>
            <a:r>
              <a:rPr lang="en-US" b="1" dirty="0">
                <a:solidFill>
                  <a:srgbClr val="C00000"/>
                </a:solidFill>
                <a:latin typeface="Bodoni MT" panose="02070603080606020203" pitchFamily="18" charset="0"/>
              </a:rPr>
              <a:t>All About Title I</a:t>
            </a:r>
          </a:p>
        </p:txBody>
      </p:sp>
      <p:sp>
        <p:nvSpPr>
          <p:cNvPr id="3" name="Text Placeholder 2">
            <a:extLst>
              <a:ext uri="{FF2B5EF4-FFF2-40B4-BE49-F238E27FC236}">
                <a16:creationId xmlns:a16="http://schemas.microsoft.com/office/drawing/2014/main" id="{3BE8BAE2-8885-49CE-A641-743255227FFD}"/>
              </a:ext>
            </a:extLst>
          </p:cNvPr>
          <p:cNvSpPr>
            <a:spLocks noGrp="1"/>
          </p:cNvSpPr>
          <p:nvPr>
            <p:ph type="body" idx="1"/>
          </p:nvPr>
        </p:nvSpPr>
        <p:spPr>
          <a:xfrm>
            <a:off x="797521" y="1116454"/>
            <a:ext cx="4541733" cy="1412583"/>
          </a:xfrm>
        </p:spPr>
        <p:txBody>
          <a:bodyPr/>
          <a:lstStyle/>
          <a:p>
            <a:r>
              <a:rPr lang="en-US" sz="1800" dirty="0">
                <a:solidFill>
                  <a:srgbClr val="00B050"/>
                </a:solidFill>
                <a:latin typeface="Bodoni MT" panose="02070603080606020203" pitchFamily="18" charset="0"/>
                <a:ea typeface="Nirmala UI Semilight" panose="020B0402040204020203" pitchFamily="34" charset="0"/>
                <a:cs typeface="Nirmala UI Semilight" panose="020B0402040204020203" pitchFamily="34" charset="0"/>
              </a:rPr>
              <a:t>Title I is the </a:t>
            </a:r>
            <a:r>
              <a:rPr lang="en-US" sz="1800" b="1" dirty="0">
                <a:solidFill>
                  <a:srgbClr val="00B050"/>
                </a:solidFill>
                <a:latin typeface="Bodoni MT" panose="02070603080606020203" pitchFamily="18" charset="0"/>
                <a:ea typeface="Nirmala UI Semilight" panose="020B0402040204020203" pitchFamily="34" charset="0"/>
                <a:cs typeface="Nirmala UI Semilight" panose="020B0402040204020203" pitchFamily="34" charset="0"/>
              </a:rPr>
              <a:t>largest</a:t>
            </a:r>
            <a:r>
              <a:rPr lang="en-US" sz="1800" dirty="0">
                <a:solidFill>
                  <a:srgbClr val="00B050"/>
                </a:solidFill>
                <a:latin typeface="Bodoni MT" panose="02070603080606020203" pitchFamily="18" charset="0"/>
                <a:ea typeface="Nirmala UI Semilight" panose="020B0402040204020203" pitchFamily="34" charset="0"/>
                <a:cs typeface="Nirmala UI Semilight" panose="020B0402040204020203" pitchFamily="34" charset="0"/>
              </a:rPr>
              <a:t> federal assistance program for our nation’s schools</a:t>
            </a:r>
            <a:r>
              <a:rPr lang="en-US" dirty="0">
                <a:solidFill>
                  <a:schemeClr val="tx1">
                    <a:lumMod val="75000"/>
                  </a:schemeClr>
                </a:solidFill>
                <a:latin typeface="Bodoni MT" panose="02070603080606020203" pitchFamily="18" charset="0"/>
                <a:ea typeface="Nirmala UI Semilight" panose="020B0402040204020203" pitchFamily="34" charset="0"/>
                <a:cs typeface="Nirmala UI Semilight" panose="020B0402040204020203" pitchFamily="34" charset="0"/>
              </a:rPr>
              <a:t>.</a:t>
            </a:r>
          </a:p>
          <a:p>
            <a:endParaRPr lang="en-US" dirty="0"/>
          </a:p>
        </p:txBody>
      </p:sp>
      <p:sp>
        <p:nvSpPr>
          <p:cNvPr id="4" name="Text Placeholder 3">
            <a:extLst>
              <a:ext uri="{FF2B5EF4-FFF2-40B4-BE49-F238E27FC236}">
                <a16:creationId xmlns:a16="http://schemas.microsoft.com/office/drawing/2014/main" id="{FA417C2A-68EB-43B7-9D38-D53E8A6B8C5B}"/>
              </a:ext>
            </a:extLst>
          </p:cNvPr>
          <p:cNvSpPr>
            <a:spLocks noGrp="1"/>
          </p:cNvSpPr>
          <p:nvPr>
            <p:ph type="body" idx="2"/>
          </p:nvPr>
        </p:nvSpPr>
        <p:spPr>
          <a:xfrm>
            <a:off x="797522" y="2406869"/>
            <a:ext cx="4652820" cy="1534751"/>
          </a:xfrm>
        </p:spPr>
        <p:txBody>
          <a:bodyPr/>
          <a:lstStyle/>
          <a:p>
            <a:r>
              <a:rPr lang="en-US" sz="1800" dirty="0">
                <a:solidFill>
                  <a:srgbClr val="00B050"/>
                </a:solidFill>
                <a:latin typeface="Bodoni MT" panose="02070603080606020203" pitchFamily="18" charset="0"/>
                <a:ea typeface="Nirmala UI Semilight" panose="020B0402040204020203" pitchFamily="34" charset="0"/>
                <a:cs typeface="Nirmala UI Semilight" panose="020B0402040204020203" pitchFamily="34" charset="0"/>
              </a:rPr>
              <a:t>The program serves </a:t>
            </a:r>
            <a:r>
              <a:rPr lang="en-US" sz="1800" b="1" dirty="0">
                <a:solidFill>
                  <a:srgbClr val="00B050"/>
                </a:solidFill>
                <a:latin typeface="Bodoni MT" panose="02070603080606020203" pitchFamily="18" charset="0"/>
                <a:ea typeface="Nirmala UI Semilight" panose="020B0402040204020203" pitchFamily="34" charset="0"/>
                <a:cs typeface="Nirmala UI Semilight" panose="020B0402040204020203" pitchFamily="34" charset="0"/>
              </a:rPr>
              <a:t>85</a:t>
            </a:r>
            <a:r>
              <a:rPr lang="en-US" sz="1800" dirty="0">
                <a:solidFill>
                  <a:srgbClr val="00B050"/>
                </a:solidFill>
                <a:latin typeface="Bodoni MT" panose="02070603080606020203" pitchFamily="18" charset="0"/>
                <a:ea typeface="Nirmala UI Semilight" panose="020B0402040204020203" pitchFamily="34" charset="0"/>
                <a:cs typeface="Nirmala UI Semilight" panose="020B0402040204020203" pitchFamily="34" charset="0"/>
              </a:rPr>
              <a:t> schools in Pinellas County including eligible students in </a:t>
            </a:r>
            <a:r>
              <a:rPr lang="en-US" sz="1800" b="1" dirty="0">
                <a:solidFill>
                  <a:srgbClr val="00B050"/>
                </a:solidFill>
                <a:latin typeface="Bodoni MT" panose="02070603080606020203" pitchFamily="18" charset="0"/>
                <a:ea typeface="Nirmala UI Semilight" panose="020B0402040204020203" pitchFamily="34" charset="0"/>
                <a:cs typeface="Nirmala UI Semilight" panose="020B0402040204020203" pitchFamily="34" charset="0"/>
              </a:rPr>
              <a:t>36</a:t>
            </a:r>
            <a:r>
              <a:rPr lang="en-US" sz="1800" dirty="0">
                <a:solidFill>
                  <a:srgbClr val="00B050"/>
                </a:solidFill>
                <a:latin typeface="Bodoni MT" panose="02070603080606020203" pitchFamily="18" charset="0"/>
                <a:ea typeface="Nirmala UI Semilight" panose="020B0402040204020203" pitchFamily="34" charset="0"/>
                <a:cs typeface="Nirmala UI Semilight" panose="020B0402040204020203" pitchFamily="34" charset="0"/>
              </a:rPr>
              <a:t> non-public schools.</a:t>
            </a:r>
          </a:p>
          <a:p>
            <a:endPar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sp>
        <p:nvSpPr>
          <p:cNvPr id="6" name="Slide Number Placeholder 5">
            <a:extLst>
              <a:ext uri="{FF2B5EF4-FFF2-40B4-BE49-F238E27FC236}">
                <a16:creationId xmlns:a16="http://schemas.microsoft.com/office/drawing/2014/main" id="{A6D36877-7BFC-4772-A5EC-75F7BE7D6B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pic>
        <p:nvPicPr>
          <p:cNvPr id="1026" name="Picture 2" descr="Title I / What is Title I?">
            <a:extLst>
              <a:ext uri="{FF2B5EF4-FFF2-40B4-BE49-F238E27FC236}">
                <a16:creationId xmlns:a16="http://schemas.microsoft.com/office/drawing/2014/main" id="{1A124D77-8B43-24AB-1DF8-18C8755DD4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8441" y="522958"/>
            <a:ext cx="2727285" cy="3289738"/>
          </a:xfrm>
          <a:prstGeom prst="rect">
            <a:avLst/>
          </a:prstGeom>
          <a:noFill/>
          <a:ln w="28575">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820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Shape 427"/>
        <p:cNvGrpSpPr/>
        <p:nvPr/>
      </p:nvGrpSpPr>
      <p:grpSpPr>
        <a:xfrm>
          <a:off x="0" y="0"/>
          <a:ext cx="0" cy="0"/>
          <a:chOff x="0" y="0"/>
          <a:chExt cx="0" cy="0"/>
        </a:xfrm>
      </p:grpSpPr>
      <p:sp>
        <p:nvSpPr>
          <p:cNvPr id="428" name="Google Shape;428;p39"/>
          <p:cNvSpPr txBox="1">
            <a:spLocks noGrp="1"/>
          </p:cNvSpPr>
          <p:nvPr>
            <p:ph type="title"/>
          </p:nvPr>
        </p:nvSpPr>
        <p:spPr>
          <a:xfrm>
            <a:off x="750001" y="4210050"/>
            <a:ext cx="7643998" cy="485413"/>
          </a:xfrm>
          <a:prstGeom prst="rect">
            <a:avLst/>
          </a:prstGeom>
        </p:spPr>
        <p:txBody>
          <a:bodyPr spcFirstLastPara="1" vert="horz" lIns="91440" tIns="45720" rIns="91440" bIns="45720" rtlCol="0" anchor="ctr" anchorCtr="0">
            <a:normAutofit fontScale="90000"/>
          </a:bodyPr>
          <a:lstStyle/>
          <a:p>
            <a:pPr lvl="0" defTabSz="914400"/>
            <a:br>
              <a:rPr lang="en-US" sz="1800" dirty="0">
                <a:solidFill>
                  <a:srgbClr val="FFFFFF"/>
                </a:solidFill>
              </a:rPr>
            </a:br>
            <a:r>
              <a:rPr lang="en-US" sz="4800" dirty="0">
                <a:solidFill>
                  <a:srgbClr val="FFFFFF"/>
                </a:solidFill>
                <a:latin typeface="Bodoni MT" panose="02070603080606020203" pitchFamily="18" charset="0"/>
              </a:rPr>
              <a:t>Title I Funding Process</a:t>
            </a:r>
          </a:p>
        </p:txBody>
      </p:sp>
      <p:pic>
        <p:nvPicPr>
          <p:cNvPr id="2054" name="Picture 6" descr="Business Process Flows with a personal touch- Demeny.co.uk">
            <a:extLst>
              <a:ext uri="{FF2B5EF4-FFF2-40B4-BE49-F238E27FC236}">
                <a16:creationId xmlns:a16="http://schemas.microsoft.com/office/drawing/2014/main" id="{8EFA7746-9EE7-6305-5C68-DFDB3CFAC4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9588" y="708066"/>
            <a:ext cx="4486199" cy="2865713"/>
          </a:xfrm>
          <a:prstGeom prst="rect">
            <a:avLst/>
          </a:prstGeom>
          <a:noFill/>
          <a:ln w="38100">
            <a:solidFill>
              <a:srgbClr val="C00000"/>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98DC2DD-A8F2-412F-8AF0-0F556C5C3A09}"/>
              </a:ext>
            </a:extLst>
          </p:cNvPr>
          <p:cNvSpPr txBox="1"/>
          <p:nvPr/>
        </p:nvSpPr>
        <p:spPr>
          <a:xfrm>
            <a:off x="159037" y="859591"/>
            <a:ext cx="3960551" cy="2492990"/>
          </a:xfrm>
          <a:prstGeom prst="rect">
            <a:avLst/>
          </a:prstGeom>
          <a:noFill/>
        </p:spPr>
        <p:txBody>
          <a:bodyPr wrap="square" rtlCol="0">
            <a:spAutoFit/>
          </a:bodyPr>
          <a:lstStyle/>
          <a:p>
            <a:pPr marL="342900" indent="-342900" algn="ctr">
              <a:buAutoNum type="arabicPeriod"/>
            </a:pPr>
            <a:r>
              <a:rPr lang="en-US" sz="2600" dirty="0">
                <a:solidFill>
                  <a:srgbClr val="C00000"/>
                </a:solidFill>
                <a:latin typeface="Bodoni MT" panose="02070603080606020203" pitchFamily="18" charset="0"/>
              </a:rPr>
              <a:t>Federal Government</a:t>
            </a:r>
          </a:p>
          <a:p>
            <a:pPr marL="342900" indent="-342900" algn="ctr">
              <a:buAutoNum type="arabicPeriod"/>
            </a:pPr>
            <a:r>
              <a:rPr lang="en-US" sz="2600" dirty="0">
                <a:solidFill>
                  <a:srgbClr val="C00000"/>
                </a:solidFill>
                <a:latin typeface="Bodoni MT" panose="02070603080606020203" pitchFamily="18" charset="0"/>
              </a:rPr>
              <a:t>Florida Department of Education</a:t>
            </a:r>
          </a:p>
          <a:p>
            <a:pPr marL="342900" indent="-342900" algn="ctr">
              <a:buAutoNum type="arabicPeriod"/>
            </a:pPr>
            <a:r>
              <a:rPr lang="en-US" sz="2600" dirty="0">
                <a:solidFill>
                  <a:srgbClr val="C00000"/>
                </a:solidFill>
                <a:latin typeface="Bodoni MT" panose="02070603080606020203" pitchFamily="18" charset="0"/>
              </a:rPr>
              <a:t>Pinellas County Schools</a:t>
            </a:r>
          </a:p>
          <a:p>
            <a:pPr marL="342900" indent="-342900" algn="ctr">
              <a:buAutoNum type="arabicPeriod"/>
            </a:pPr>
            <a:r>
              <a:rPr lang="en-US" sz="2600" dirty="0">
                <a:solidFill>
                  <a:srgbClr val="C00000"/>
                </a:solidFill>
                <a:latin typeface="Bodoni MT" panose="02070603080606020203" pitchFamily="18" charset="0"/>
              </a:rPr>
              <a:t>Disston Academy for Progress and Enterprise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Shape 130"/>
        <p:cNvGrpSpPr/>
        <p:nvPr/>
      </p:nvGrpSpPr>
      <p:grpSpPr>
        <a:xfrm>
          <a:off x="0" y="0"/>
          <a:ext cx="0" cy="0"/>
          <a:chOff x="0" y="0"/>
          <a:chExt cx="0" cy="0"/>
        </a:xfrm>
      </p:grpSpPr>
      <p:sp>
        <p:nvSpPr>
          <p:cNvPr id="132" name="Google Shape;132;p18"/>
          <p:cNvSpPr txBox="1">
            <a:spLocks noGrp="1"/>
          </p:cNvSpPr>
          <p:nvPr>
            <p:ph type="title"/>
          </p:nvPr>
        </p:nvSpPr>
        <p:spPr>
          <a:xfrm>
            <a:off x="514350" y="514350"/>
            <a:ext cx="7532370" cy="1924050"/>
          </a:xfrm>
          <a:prstGeom prst="rect">
            <a:avLst/>
          </a:prstGeom>
        </p:spPr>
        <p:txBody>
          <a:bodyPr spcFirstLastPara="1" wrap="square" lIns="91425" tIns="91425" rIns="91425" bIns="91425" anchor="b" anchorCtr="0">
            <a:noAutofit/>
          </a:bodyPr>
          <a:lstStyle/>
          <a:p>
            <a:pPr defTabSz="493776">
              <a:spcBef>
                <a:spcPts val="0"/>
              </a:spcBef>
            </a:pPr>
            <a:r>
              <a:rPr lang="en-US" sz="4000" kern="1200" cap="all" baseline="0" dirty="0">
                <a:solidFill>
                  <a:srgbClr val="C00000"/>
                </a:solidFill>
                <a:effectLst/>
              </a:rPr>
              <a:t>Title I</a:t>
            </a:r>
            <a:br>
              <a:rPr lang="en-US" sz="4000" kern="1200" cap="all" baseline="0" dirty="0">
                <a:solidFill>
                  <a:srgbClr val="C00000"/>
                </a:solidFill>
                <a:effectLst/>
              </a:rPr>
            </a:br>
            <a:r>
              <a:rPr lang="en-US" sz="4000" kern="1200" cap="all" baseline="0" dirty="0">
                <a:solidFill>
                  <a:srgbClr val="C00000"/>
                </a:solidFill>
                <a:effectLst/>
              </a:rPr>
              <a:t>Supplemental Resources</a:t>
            </a:r>
            <a:endParaRPr lang="en-US" sz="4000" dirty="0">
              <a:solidFill>
                <a:srgbClr val="C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8"/>
          <p:cNvSpPr txBox="1">
            <a:spLocks noGrp="1"/>
          </p:cNvSpPr>
          <p:nvPr>
            <p:ph type="title"/>
          </p:nvPr>
        </p:nvSpPr>
        <p:spPr>
          <a:xfrm>
            <a:off x="565110" y="662681"/>
            <a:ext cx="7529805" cy="8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br>
              <a:rPr lang="en-US" b="1" dirty="0">
                <a:solidFill>
                  <a:schemeClr val="tx1"/>
                </a:solidFill>
                <a:latin typeface="Bodoni MT" panose="02070603080606020203" pitchFamily="18" charset="0"/>
              </a:rPr>
            </a:br>
            <a:br>
              <a:rPr lang="en-US" b="1" dirty="0">
                <a:solidFill>
                  <a:schemeClr val="tx1"/>
                </a:solidFill>
                <a:latin typeface="Bodoni MT" panose="02070603080606020203" pitchFamily="18" charset="0"/>
              </a:rPr>
            </a:br>
            <a:br>
              <a:rPr lang="en-US" b="1" dirty="0">
                <a:solidFill>
                  <a:schemeClr val="tx1"/>
                </a:solidFill>
                <a:latin typeface="Bodoni MT" panose="02070603080606020203" pitchFamily="18" charset="0"/>
              </a:rPr>
            </a:br>
            <a:br>
              <a:rPr lang="en-US" b="1" dirty="0">
                <a:solidFill>
                  <a:schemeClr val="tx1"/>
                </a:solidFill>
                <a:latin typeface="Bodoni MT" panose="02070603080606020203" pitchFamily="18" charset="0"/>
              </a:rPr>
            </a:br>
            <a:r>
              <a:rPr lang="en-US" b="1" dirty="0">
                <a:solidFill>
                  <a:srgbClr val="C00000"/>
                </a:solidFill>
                <a:latin typeface="Bodoni MT" panose="02070603080606020203" pitchFamily="18" charset="0"/>
              </a:rPr>
              <a:t>Title I Schoolwide Planning and Input</a:t>
            </a:r>
            <a:endParaRPr b="1" dirty="0">
              <a:solidFill>
                <a:srgbClr val="C00000"/>
              </a:solidFill>
              <a:latin typeface="Bodoni MT" panose="02070603080606020203" pitchFamily="18" charset="0"/>
            </a:endParaRPr>
          </a:p>
        </p:txBody>
      </p:sp>
      <p:grpSp>
        <p:nvGrpSpPr>
          <p:cNvPr id="243" name="Google Shape;243;p28"/>
          <p:cNvGrpSpPr/>
          <p:nvPr/>
        </p:nvGrpSpPr>
        <p:grpSpPr>
          <a:xfrm>
            <a:off x="5579675" y="2002063"/>
            <a:ext cx="3227776" cy="2131788"/>
            <a:chOff x="5632317" y="1189775"/>
            <a:chExt cx="3305700" cy="2842383"/>
          </a:xfrm>
        </p:grpSpPr>
        <p:sp>
          <p:nvSpPr>
            <p:cNvPr id="244" name="Google Shape;244;p28"/>
            <p:cNvSpPr/>
            <p:nvPr/>
          </p:nvSpPr>
          <p:spPr>
            <a:xfrm>
              <a:off x="5632317" y="1189775"/>
              <a:ext cx="3305700" cy="669000"/>
            </a:xfrm>
            <a:prstGeom prst="chevron">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 sz="2400" dirty="0">
                  <a:solidFill>
                    <a:schemeClr val="lt1"/>
                  </a:solidFill>
                  <a:latin typeface="Bodoni MT" panose="02070603080606020203" pitchFamily="18" charset="0"/>
                  <a:ea typeface="Raleway"/>
                  <a:cs typeface="Raleway"/>
                  <a:sym typeface="Raleway"/>
                </a:rPr>
                <a:t>Last</a:t>
              </a:r>
              <a:endParaRPr dirty="0">
                <a:solidFill>
                  <a:schemeClr val="lt1"/>
                </a:solidFill>
                <a:latin typeface="Bodoni MT" panose="02070603080606020203" pitchFamily="18" charset="0"/>
                <a:ea typeface="Lato"/>
                <a:cs typeface="Lato"/>
                <a:sym typeface="Lato"/>
              </a:endParaRPr>
            </a:p>
          </p:txBody>
        </p:sp>
        <p:sp>
          <p:nvSpPr>
            <p:cNvPr id="245" name="Google Shape;245;p28"/>
            <p:cNvSpPr txBox="1"/>
            <p:nvPr/>
          </p:nvSpPr>
          <p:spPr>
            <a:xfrm>
              <a:off x="6167062" y="2000859"/>
              <a:ext cx="2500688" cy="2031299"/>
            </a:xfrm>
            <a:prstGeom prst="rect">
              <a:avLst/>
            </a:prstGeom>
            <a:noFill/>
            <a:ln>
              <a:noFill/>
            </a:ln>
          </p:spPr>
          <p:txBody>
            <a:bodyPr spcFirstLastPara="1" wrap="square" lIns="91425" tIns="91425" rIns="91425" bIns="91425" anchor="t" anchorCtr="0">
              <a:noAutofit/>
            </a:bodyPr>
            <a:lstStyle/>
            <a:p>
              <a:pPr>
                <a:buClr>
                  <a:schemeClr val="dk1"/>
                </a:buClr>
                <a:buSzPts val="1100"/>
              </a:pPr>
              <a:r>
                <a:rPr lang="en-US" sz="1600" b="1" dirty="0">
                  <a:solidFill>
                    <a:schemeClr val="tx1">
                      <a:lumMod val="75000"/>
                    </a:schemeClr>
                  </a:solidFill>
                  <a:latin typeface="Bodoni MT" panose="02070603080606020203" pitchFamily="18" charset="0"/>
                  <a:ea typeface="Nirmala UI Semilight" panose="020B0402040204020203" pitchFamily="34" charset="0"/>
                  <a:cs typeface="Nirmala UI Semilight" panose="020B0402040204020203" pitchFamily="34" charset="0"/>
                </a:rPr>
                <a:t>All Title I schools must document that parents are involved in the schoolwide planning process</a:t>
              </a: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t>
              </a: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Lato"/>
                <a:ea typeface="Lato"/>
                <a:cs typeface="Lato"/>
                <a:sym typeface="Lato"/>
              </a:endParaRPr>
            </a:p>
          </p:txBody>
        </p:sp>
      </p:grpSp>
      <p:grpSp>
        <p:nvGrpSpPr>
          <p:cNvPr id="246" name="Google Shape;246;p28"/>
          <p:cNvGrpSpPr/>
          <p:nvPr/>
        </p:nvGrpSpPr>
        <p:grpSpPr>
          <a:xfrm>
            <a:off x="0" y="2002224"/>
            <a:ext cx="3546900" cy="2612127"/>
            <a:chOff x="0" y="1189989"/>
            <a:chExt cx="3546900" cy="3482836"/>
          </a:xfrm>
        </p:grpSpPr>
        <p:sp>
          <p:nvSpPr>
            <p:cNvPr id="247" name="Google Shape;247;p28"/>
            <p:cNvSpPr/>
            <p:nvPr/>
          </p:nvSpPr>
          <p:spPr>
            <a:xfrm>
              <a:off x="0" y="1189989"/>
              <a:ext cx="3546900" cy="669000"/>
            </a:xfrm>
            <a:prstGeom prst="homePlat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 sz="2400" dirty="0">
                  <a:solidFill>
                    <a:schemeClr val="lt1"/>
                  </a:solidFill>
                  <a:latin typeface="Bodoni MT" panose="02070603080606020203" pitchFamily="18" charset="0"/>
                  <a:ea typeface="Raleway"/>
                  <a:cs typeface="Raleway"/>
                  <a:sym typeface="Raleway"/>
                </a:rPr>
                <a:t>First</a:t>
              </a:r>
              <a:endParaRPr sz="2400" dirty="0">
                <a:solidFill>
                  <a:schemeClr val="lt1"/>
                </a:solidFill>
                <a:latin typeface="Bodoni MT" panose="02070603080606020203" pitchFamily="18" charset="0"/>
                <a:ea typeface="Raleway"/>
                <a:cs typeface="Raleway"/>
                <a:sym typeface="Raleway"/>
              </a:endParaRPr>
            </a:p>
          </p:txBody>
        </p:sp>
        <p:sp>
          <p:nvSpPr>
            <p:cNvPr id="248" name="Google Shape;248;p28"/>
            <p:cNvSpPr txBox="1"/>
            <p:nvPr/>
          </p:nvSpPr>
          <p:spPr>
            <a:xfrm>
              <a:off x="655361" y="2057125"/>
              <a:ext cx="22362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lang="en-US" sz="1600" dirty="0">
                <a:solidFill>
                  <a:schemeClr val="dk1"/>
                </a:solidFill>
                <a:latin typeface="Lato"/>
                <a:ea typeface="Lato"/>
                <a:cs typeface="Lato"/>
                <a:sym typeface="Lato"/>
              </a:endParaRPr>
            </a:p>
          </p:txBody>
        </p:sp>
      </p:grpSp>
      <p:grpSp>
        <p:nvGrpSpPr>
          <p:cNvPr id="249" name="Google Shape;249;p28"/>
          <p:cNvGrpSpPr/>
          <p:nvPr/>
        </p:nvGrpSpPr>
        <p:grpSpPr>
          <a:xfrm>
            <a:off x="2891561" y="2002063"/>
            <a:ext cx="3358343" cy="2131788"/>
            <a:chOff x="2944204" y="1189775"/>
            <a:chExt cx="3305700" cy="2842383"/>
          </a:xfrm>
        </p:grpSpPr>
        <p:sp>
          <p:nvSpPr>
            <p:cNvPr id="250" name="Google Shape;250;p28"/>
            <p:cNvSpPr/>
            <p:nvPr/>
          </p:nvSpPr>
          <p:spPr>
            <a:xfrm>
              <a:off x="2944204" y="1189775"/>
              <a:ext cx="3305700" cy="669000"/>
            </a:xfrm>
            <a:prstGeom prst="chevron">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 sz="2400" dirty="0">
                  <a:solidFill>
                    <a:schemeClr val="lt1"/>
                  </a:solidFill>
                  <a:latin typeface="Bodoni MT" panose="02070603080606020203" pitchFamily="18" charset="0"/>
                  <a:ea typeface="Raleway"/>
                  <a:cs typeface="Raleway"/>
                  <a:sym typeface="Raleway"/>
                </a:rPr>
                <a:t>Second</a:t>
              </a:r>
              <a:endParaRPr dirty="0">
                <a:solidFill>
                  <a:schemeClr val="lt1"/>
                </a:solidFill>
                <a:latin typeface="Bodoni MT" panose="02070603080606020203" pitchFamily="18" charset="0"/>
                <a:ea typeface="Lato"/>
                <a:cs typeface="Lato"/>
                <a:sym typeface="Lato"/>
              </a:endParaRPr>
            </a:p>
          </p:txBody>
        </p:sp>
        <p:sp>
          <p:nvSpPr>
            <p:cNvPr id="251" name="Google Shape;251;p28"/>
            <p:cNvSpPr txBox="1"/>
            <p:nvPr/>
          </p:nvSpPr>
          <p:spPr>
            <a:xfrm>
              <a:off x="3179447" y="2000860"/>
              <a:ext cx="2512752" cy="2031298"/>
            </a:xfrm>
            <a:prstGeom prst="rect">
              <a:avLst/>
            </a:prstGeom>
            <a:noFill/>
            <a:ln>
              <a:noFill/>
            </a:ln>
          </p:spPr>
          <p:txBody>
            <a:bodyPr spcFirstLastPara="1" wrap="square" lIns="91425" tIns="91425" rIns="91425" bIns="91425" anchor="t" anchorCtr="0">
              <a:noAutofit/>
            </a:bodyPr>
            <a:lstStyle/>
            <a:p>
              <a:pPr>
                <a:buClr>
                  <a:schemeClr val="dk1"/>
                </a:buClr>
                <a:buSzPts val="1100"/>
              </a:pPr>
              <a:r>
                <a:rPr lang="en-US" sz="1600" b="1" dirty="0">
                  <a:solidFill>
                    <a:schemeClr val="tx1">
                      <a:lumMod val="75000"/>
                    </a:schemeClr>
                  </a:solidFill>
                  <a:latin typeface="Bodoni MT" panose="02070603080606020203" pitchFamily="18" charset="0"/>
                  <a:ea typeface="Nirmala UI Semilight" panose="020B0402040204020203" pitchFamily="34" charset="0"/>
                  <a:cs typeface="Nirmala UI Semilight" panose="020B0402040204020203" pitchFamily="34" charset="0"/>
                </a:rPr>
                <a:t>Please attend online or in-person meetings/trainings and complete surveys to provide input on Title I funding.</a:t>
              </a: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Lato"/>
                <a:ea typeface="Lato"/>
                <a:cs typeface="Lato"/>
                <a:sym typeface="Lato"/>
              </a:endParaRPr>
            </a:p>
          </p:txBody>
        </p:sp>
      </p:grpSp>
      <p:sp>
        <p:nvSpPr>
          <p:cNvPr id="3" name="Rectangle 2">
            <a:extLst>
              <a:ext uri="{FF2B5EF4-FFF2-40B4-BE49-F238E27FC236}">
                <a16:creationId xmlns:a16="http://schemas.microsoft.com/office/drawing/2014/main" id="{E226A15A-AB8B-461E-B4CC-2F680DF8B07A}"/>
              </a:ext>
            </a:extLst>
          </p:cNvPr>
          <p:cNvSpPr/>
          <p:nvPr/>
        </p:nvSpPr>
        <p:spPr>
          <a:xfrm>
            <a:off x="180498" y="2654339"/>
            <a:ext cx="2668392" cy="1323439"/>
          </a:xfrm>
          <a:prstGeom prst="rect">
            <a:avLst/>
          </a:prstGeom>
        </p:spPr>
        <p:txBody>
          <a:bodyPr wrap="square">
            <a:spAutoFit/>
          </a:bodyPr>
          <a:lstStyle/>
          <a:p>
            <a:r>
              <a:rPr lang="en-US" sz="1600" b="1" dirty="0">
                <a:solidFill>
                  <a:schemeClr val="tx1">
                    <a:lumMod val="75000"/>
                  </a:schemeClr>
                </a:solidFill>
                <a:latin typeface="Bodoni MT" panose="02070603080606020203" pitchFamily="18" charset="0"/>
                <a:ea typeface="Nirmala UI Semilight" panose="020B0402040204020203" pitchFamily="34" charset="0"/>
                <a:cs typeface="Nirmala UI Semilight" panose="020B0402040204020203" pitchFamily="34" charset="0"/>
              </a:rPr>
              <a:t>Seek Input from school, family, and community members determine how Title I funds are used based on a needs assessment.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F6584-6FC8-4CFE-ABC7-CA3DA9441705}"/>
              </a:ext>
            </a:extLst>
          </p:cNvPr>
          <p:cNvSpPr>
            <a:spLocks noGrp="1"/>
          </p:cNvSpPr>
          <p:nvPr>
            <p:ph type="title"/>
          </p:nvPr>
        </p:nvSpPr>
        <p:spPr>
          <a:xfrm>
            <a:off x="1687022" y="224430"/>
            <a:ext cx="5769955" cy="873736"/>
          </a:xfrm>
        </p:spPr>
        <p:txBody>
          <a:bodyPr>
            <a:normAutofit fontScale="90000"/>
          </a:bodyPr>
          <a:lstStyle/>
          <a:p>
            <a:r>
              <a:rPr lang="en-US" dirty="0">
                <a:solidFill>
                  <a:schemeClr val="accent2">
                    <a:lumMod val="50000"/>
                  </a:schemeClr>
                </a:solidFill>
              </a:rPr>
              <a:t>Title I Schoolwide Budget</a:t>
            </a:r>
          </a:p>
        </p:txBody>
      </p:sp>
      <p:sp>
        <p:nvSpPr>
          <p:cNvPr id="3" name="Slide Number Placeholder 2">
            <a:extLst>
              <a:ext uri="{FF2B5EF4-FFF2-40B4-BE49-F238E27FC236}">
                <a16:creationId xmlns:a16="http://schemas.microsoft.com/office/drawing/2014/main" id="{8765C816-4D0F-4FD9-9F2C-734D99E57C7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4" name="Rectangle 3">
            <a:extLst>
              <a:ext uri="{FF2B5EF4-FFF2-40B4-BE49-F238E27FC236}">
                <a16:creationId xmlns:a16="http://schemas.microsoft.com/office/drawing/2014/main" id="{4A85E29F-2C64-49C1-AD16-7CD5491C723C}"/>
              </a:ext>
            </a:extLst>
          </p:cNvPr>
          <p:cNvSpPr/>
          <p:nvPr/>
        </p:nvSpPr>
        <p:spPr>
          <a:xfrm>
            <a:off x="1150345" y="1239035"/>
            <a:ext cx="6843308" cy="2862322"/>
          </a:xfrm>
          <a:prstGeom prst="rect">
            <a:avLst/>
          </a:prstGeom>
        </p:spPr>
        <p:txBody>
          <a:bodyPr wrap="square">
            <a:spAutoFit/>
          </a:bodyPr>
          <a:lstStyle/>
          <a:p>
            <a:pPr marL="0" indent="0">
              <a:buNone/>
            </a:pPr>
            <a:r>
              <a:rPr lang="en-US" b="1" dirty="0">
                <a:solidFill>
                  <a:schemeClr val="accent2">
                    <a:lumMod val="50000"/>
                  </a:schemeClr>
                </a:solidFill>
                <a:latin typeface="Bodoni MT" panose="02070603080606020203" pitchFamily="18" charset="0"/>
                <a:ea typeface="Nirmala UI Semilight" panose="020B0402040204020203" pitchFamily="34" charset="0"/>
                <a:cs typeface="Nirmala UI Semilight" panose="020B0402040204020203" pitchFamily="34" charset="0"/>
              </a:rPr>
              <a:t>Disston Academy is provided $400,313 to pay for supplemental resources and programs for increased student achievement.</a:t>
            </a:r>
          </a:p>
          <a:p>
            <a:pPr marL="0" indent="0">
              <a:buNone/>
            </a:pPr>
            <a:endParaRPr lang="en-US" b="1" dirty="0">
              <a:solidFill>
                <a:schemeClr val="accent2">
                  <a:lumMod val="50000"/>
                </a:schemeClr>
              </a:solidFill>
              <a:latin typeface="Bodoni MT" panose="02070603080606020203" pitchFamily="18" charset="0"/>
              <a:ea typeface="Nirmala UI Semilight" panose="020B0402040204020203" pitchFamily="34" charset="0"/>
              <a:cs typeface="Nirmala UI Semilight" panose="020B0402040204020203" pitchFamily="34" charset="0"/>
            </a:endParaRPr>
          </a:p>
          <a:p>
            <a:pPr marL="0" indent="0">
              <a:buNone/>
            </a:pPr>
            <a:r>
              <a:rPr lang="en-US" b="1" dirty="0">
                <a:solidFill>
                  <a:schemeClr val="accent2">
                    <a:lumMod val="50000"/>
                  </a:schemeClr>
                </a:solidFill>
                <a:latin typeface="Bodoni MT" panose="02070603080606020203" pitchFamily="18" charset="0"/>
                <a:ea typeface="Nirmala UI Semilight" panose="020B0402040204020203" pitchFamily="34" charset="0"/>
                <a:cs typeface="Nirmala UI Semilight" panose="020B0402040204020203" pitchFamily="34" charset="0"/>
              </a:rPr>
              <a:t>With this budget, we support field trips, college tours, school supply and technology needs, tutoring and more.  Our Title I budget is utilized in the following categories:</a:t>
            </a:r>
          </a:p>
          <a:p>
            <a:pPr marL="0" indent="0">
              <a:buNone/>
            </a:pPr>
            <a:r>
              <a:rPr lang="en-US" b="1" dirty="0">
                <a:solidFill>
                  <a:schemeClr val="accent2">
                    <a:lumMod val="50000"/>
                  </a:schemeClr>
                </a:solidFill>
                <a:latin typeface="Bodoni MT" panose="02070603080606020203" pitchFamily="18" charset="0"/>
                <a:ea typeface="Nirmala UI Semilight" panose="020B0402040204020203" pitchFamily="34" charset="0"/>
                <a:cs typeface="Nirmala UI Semilight" panose="020B0402040204020203" pitchFamily="34" charset="0"/>
              </a:rPr>
              <a:t>	Personnel- $351,153.51 (78%)</a:t>
            </a:r>
          </a:p>
          <a:p>
            <a:pPr marL="0" indent="0">
              <a:buNone/>
            </a:pPr>
            <a:r>
              <a:rPr lang="en-US" b="1" dirty="0">
                <a:solidFill>
                  <a:schemeClr val="accent2">
                    <a:lumMod val="50000"/>
                  </a:schemeClr>
                </a:solidFill>
                <a:latin typeface="Bodoni MT" panose="02070603080606020203" pitchFamily="18" charset="0"/>
                <a:ea typeface="Nirmala UI Semilight" panose="020B0402040204020203" pitchFamily="34" charset="0"/>
                <a:cs typeface="Nirmala UI Semilight" panose="020B0402040204020203" pitchFamily="34" charset="0"/>
              </a:rPr>
              <a:t> 	Professional Development- $24,063.73 (6%) </a:t>
            </a:r>
          </a:p>
          <a:p>
            <a:pPr marL="0" indent="0">
              <a:buNone/>
            </a:pPr>
            <a:r>
              <a:rPr lang="en-US" b="1" dirty="0">
                <a:solidFill>
                  <a:schemeClr val="accent2">
                    <a:lumMod val="50000"/>
                  </a:schemeClr>
                </a:solidFill>
                <a:latin typeface="Bodoni MT" panose="02070603080606020203" pitchFamily="18" charset="0"/>
                <a:ea typeface="Nirmala UI Semilight" panose="020B0402040204020203" pitchFamily="34" charset="0"/>
                <a:cs typeface="Nirmala UI Semilight" panose="020B0402040204020203" pitchFamily="34" charset="0"/>
              </a:rPr>
              <a:t>	Curriculum Coordination- 10, 357.25 (3%)</a:t>
            </a:r>
          </a:p>
          <a:p>
            <a:pPr marL="0" indent="0">
              <a:buNone/>
            </a:pPr>
            <a:r>
              <a:rPr lang="en-US" b="1" dirty="0">
                <a:solidFill>
                  <a:schemeClr val="accent2">
                    <a:lumMod val="50000"/>
                  </a:schemeClr>
                </a:solidFill>
                <a:latin typeface="Bodoni MT" panose="02070603080606020203" pitchFamily="18" charset="0"/>
                <a:ea typeface="Nirmala UI Semilight" panose="020B0402040204020203" pitchFamily="34" charset="0"/>
                <a:cs typeface="Nirmala UI Semilight" panose="020B0402040204020203" pitchFamily="34" charset="0"/>
              </a:rPr>
              <a:t>	Supplemental Materials and Resources- 11,759.00 (3%)</a:t>
            </a:r>
          </a:p>
        </p:txBody>
      </p:sp>
      <p:pic>
        <p:nvPicPr>
          <p:cNvPr id="5" name="Graphic 4" descr="Money">
            <a:extLst>
              <a:ext uri="{FF2B5EF4-FFF2-40B4-BE49-F238E27FC236}">
                <a16:creationId xmlns:a16="http://schemas.microsoft.com/office/drawing/2014/main" id="{DBABE446-B20A-4145-8889-C6BD3CC0E8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2100" y="358388"/>
            <a:ext cx="616528" cy="622156"/>
          </a:xfrm>
          <a:prstGeom prst="rect">
            <a:avLst/>
          </a:prstGeom>
        </p:spPr>
      </p:pic>
    </p:spTree>
    <p:extLst>
      <p:ext uri="{BB962C8B-B14F-4D97-AF65-F5344CB8AC3E}">
        <p14:creationId xmlns:p14="http://schemas.microsoft.com/office/powerpoint/2010/main" val="2488202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3692DB-C52F-4B0E-AC8B-F71726B5B957}"/>
              </a:ext>
            </a:extLst>
          </p:cNvPr>
          <p:cNvSpPr/>
          <p:nvPr/>
        </p:nvSpPr>
        <p:spPr>
          <a:xfrm>
            <a:off x="516715" y="1432158"/>
            <a:ext cx="7667165" cy="2195666"/>
          </a:xfrm>
          <a:prstGeom prst="rect">
            <a:avLst/>
          </a:prstGeom>
        </p:spPr>
        <p:txBody>
          <a:bodyPr wrap="square">
            <a:spAutoFit/>
          </a:bodyPr>
          <a:lstStyle/>
          <a:p>
            <a:pPr algn="ctr">
              <a:lnSpc>
                <a:spcPct val="107000"/>
              </a:lnSpc>
              <a:spcAft>
                <a:spcPts val="600"/>
              </a:spcAft>
            </a:pPr>
            <a:r>
              <a:rPr lang="en-US" sz="2400" b="1" dirty="0">
                <a:solidFill>
                  <a:schemeClr val="accent2">
                    <a:lumMod val="50000"/>
                  </a:schemeClr>
                </a:solidFill>
                <a:latin typeface="Bodoni MT" panose="02070603080606020203" pitchFamily="18" charset="0"/>
                <a:ea typeface="Calibri" panose="020F0502020204030204" pitchFamily="34" charset="0"/>
                <a:cs typeface="Times New Roman" panose="02020603050405020304" pitchFamily="18" charset="0"/>
              </a:rPr>
              <a:t>Total Allocation - $8,200 (100%)</a:t>
            </a:r>
          </a:p>
          <a:p>
            <a:pPr algn="ctr">
              <a:spcBef>
                <a:spcPts val="289"/>
              </a:spcBef>
            </a:pPr>
            <a:r>
              <a:rPr lang="en-US" sz="2400" b="1" dirty="0">
                <a:solidFill>
                  <a:schemeClr val="accent2">
                    <a:lumMod val="50000"/>
                  </a:schemeClr>
                </a:solidFill>
                <a:latin typeface="Bodoni MT" panose="02070603080606020203" pitchFamily="18" charset="0"/>
                <a:ea typeface="Times New Roman" panose="02020603050405020304" pitchFamily="18" charset="0"/>
                <a:cs typeface="Times New Roman" panose="02020603050405020304" pitchFamily="18" charset="0"/>
              </a:rPr>
              <a:t>Postage- $1000 (12%)</a:t>
            </a:r>
          </a:p>
          <a:p>
            <a:pPr algn="ctr">
              <a:spcBef>
                <a:spcPts val="289"/>
              </a:spcBef>
            </a:pPr>
            <a:r>
              <a:rPr lang="en-US" sz="2400" b="1" dirty="0">
                <a:solidFill>
                  <a:schemeClr val="accent2">
                    <a:lumMod val="50000"/>
                  </a:schemeClr>
                </a:solidFill>
                <a:latin typeface="Bodoni MT" panose="02070603080606020203" pitchFamily="18" charset="0"/>
                <a:ea typeface="Times New Roman" panose="02020603050405020304" pitchFamily="18" charset="0"/>
                <a:cs typeface="Times New Roman" panose="02020603050405020304" pitchFamily="18" charset="0"/>
              </a:rPr>
              <a:t>Bookbags and Agenda Books- $3700 (46%)</a:t>
            </a:r>
          </a:p>
          <a:p>
            <a:pPr algn="ctr">
              <a:spcBef>
                <a:spcPts val="289"/>
              </a:spcBef>
            </a:pPr>
            <a:r>
              <a:rPr lang="en-US" sz="2400" b="1" dirty="0">
                <a:solidFill>
                  <a:schemeClr val="accent2">
                    <a:lumMod val="50000"/>
                  </a:schemeClr>
                </a:solidFill>
                <a:latin typeface="Bodoni MT" panose="02070603080606020203" pitchFamily="18" charset="0"/>
                <a:ea typeface="Times New Roman" panose="02020603050405020304" pitchFamily="18" charset="0"/>
                <a:cs typeface="Times New Roman" panose="02020603050405020304" pitchFamily="18" charset="0"/>
              </a:rPr>
              <a:t>Consultants for Parent Workshops - $1500 (18%)</a:t>
            </a:r>
          </a:p>
          <a:p>
            <a:pPr algn="ctr">
              <a:spcBef>
                <a:spcPts val="289"/>
              </a:spcBef>
            </a:pPr>
            <a:r>
              <a:rPr lang="en-US" sz="2400" b="1" dirty="0">
                <a:solidFill>
                  <a:schemeClr val="accent2">
                    <a:lumMod val="50000"/>
                  </a:schemeClr>
                </a:solidFill>
                <a:latin typeface="Bodoni MT" panose="02070603080606020203" pitchFamily="18" charset="0"/>
                <a:ea typeface="Times New Roman" panose="02020603050405020304" pitchFamily="18" charset="0"/>
                <a:cs typeface="Times New Roman" panose="02020603050405020304" pitchFamily="18" charset="0"/>
              </a:rPr>
              <a:t>Technology- $2000 (24%)</a:t>
            </a:r>
            <a:endParaRPr lang="en-US" sz="2400" b="1" dirty="0">
              <a:solidFill>
                <a:schemeClr val="accent2">
                  <a:lumMod val="50000"/>
                </a:schemeClr>
              </a:solidFill>
              <a:latin typeface="Bodoni MT" panose="02070603080606020203"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04C1DCEF-D392-4A2F-ABFE-955D4C38D101}"/>
              </a:ext>
            </a:extLst>
          </p:cNvPr>
          <p:cNvSpPr txBox="1"/>
          <p:nvPr/>
        </p:nvSpPr>
        <p:spPr>
          <a:xfrm>
            <a:off x="281940" y="295240"/>
            <a:ext cx="8275319" cy="1077218"/>
          </a:xfrm>
          <a:prstGeom prst="rect">
            <a:avLst/>
          </a:prstGeom>
          <a:noFill/>
        </p:spPr>
        <p:txBody>
          <a:bodyPr wrap="square" rtlCol="0">
            <a:spAutoFit/>
          </a:bodyPr>
          <a:lstStyle/>
          <a:p>
            <a:pPr algn="ctr"/>
            <a:r>
              <a:rPr lang="en-US" sz="3200" dirty="0">
                <a:solidFill>
                  <a:srgbClr val="C00000"/>
                </a:solidFill>
              </a:rPr>
              <a:t>A+ School Title I Parent &amp; Family Engagement 2023-24 Budget</a:t>
            </a:r>
          </a:p>
        </p:txBody>
      </p:sp>
    </p:spTree>
    <p:extLst>
      <p:ext uri="{BB962C8B-B14F-4D97-AF65-F5344CB8AC3E}">
        <p14:creationId xmlns:p14="http://schemas.microsoft.com/office/powerpoint/2010/main" val="3250072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B8781-5249-47EB-9DFA-BFAA607F903A}"/>
              </a:ext>
            </a:extLst>
          </p:cNvPr>
          <p:cNvSpPr>
            <a:spLocks noGrp="1"/>
          </p:cNvSpPr>
          <p:nvPr>
            <p:ph type="title"/>
          </p:nvPr>
        </p:nvSpPr>
        <p:spPr>
          <a:xfrm>
            <a:off x="762000" y="125556"/>
            <a:ext cx="6462600" cy="857400"/>
          </a:xfrm>
        </p:spPr>
        <p:txBody>
          <a:bodyPr/>
          <a:lstStyle/>
          <a:p>
            <a:r>
              <a:rPr lang="en-US" altLang="en-US" dirty="0">
                <a:solidFill>
                  <a:srgbClr val="00B050"/>
                </a:solidFill>
              </a:rPr>
              <a:t>Parent’s Right to Know</a:t>
            </a:r>
            <a:endParaRPr lang="en-US" dirty="0">
              <a:solidFill>
                <a:srgbClr val="00B050"/>
              </a:solidFill>
            </a:endParaRPr>
          </a:p>
        </p:txBody>
      </p:sp>
      <p:sp>
        <p:nvSpPr>
          <p:cNvPr id="4" name="Slide Number Placeholder 3">
            <a:extLst>
              <a:ext uri="{FF2B5EF4-FFF2-40B4-BE49-F238E27FC236}">
                <a16:creationId xmlns:a16="http://schemas.microsoft.com/office/drawing/2014/main" id="{BB896436-80EE-4F91-9962-552005F5A61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6" name="Rectangle 5">
            <a:extLst>
              <a:ext uri="{FF2B5EF4-FFF2-40B4-BE49-F238E27FC236}">
                <a16:creationId xmlns:a16="http://schemas.microsoft.com/office/drawing/2014/main" id="{792BEB1D-C138-426E-8B68-A5051D5B9655}"/>
              </a:ext>
            </a:extLst>
          </p:cNvPr>
          <p:cNvSpPr/>
          <p:nvPr/>
        </p:nvSpPr>
        <p:spPr>
          <a:xfrm>
            <a:off x="761999" y="1020512"/>
            <a:ext cx="7934325" cy="646331"/>
          </a:xfrm>
          <a:prstGeom prst="rect">
            <a:avLst/>
          </a:prstGeom>
        </p:spPr>
        <p:txBody>
          <a:bodyPr wrap="square">
            <a:spAutoFit/>
          </a:bodyPr>
          <a:lstStyle/>
          <a:p>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As a parent of a student attending a Pinellas County School Public School, you have the right to… </a:t>
            </a:r>
            <a:endParaRPr lang="en-US" dirty="0">
              <a:solidFill>
                <a:schemeClr val="tx1">
                  <a:lumMod val="75000"/>
                </a:schemeClr>
              </a:solidFill>
            </a:endParaRPr>
          </a:p>
        </p:txBody>
      </p:sp>
      <p:graphicFrame>
        <p:nvGraphicFramePr>
          <p:cNvPr id="12" name="Text Placeholder 2">
            <a:extLst>
              <a:ext uri="{FF2B5EF4-FFF2-40B4-BE49-F238E27FC236}">
                <a16:creationId xmlns:a16="http://schemas.microsoft.com/office/drawing/2014/main" id="{9E660889-5894-5B32-59F8-8BC26098C234}"/>
              </a:ext>
            </a:extLst>
          </p:cNvPr>
          <p:cNvGraphicFramePr/>
          <p:nvPr>
            <p:extLst>
              <p:ext uri="{D42A27DB-BD31-4B8C-83A1-F6EECF244321}">
                <p14:modId xmlns:p14="http://schemas.microsoft.com/office/powerpoint/2010/main" val="4791933"/>
              </p:ext>
            </p:extLst>
          </p:nvPr>
        </p:nvGraphicFramePr>
        <p:xfrm>
          <a:off x="1785935" y="1666843"/>
          <a:ext cx="5886451" cy="30897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Check mark vector icon. Checkmark right symbol tick sign. Ok button correct  circle icon. 8134818 Vector Art at Vecteezy">
            <a:extLst>
              <a:ext uri="{FF2B5EF4-FFF2-40B4-BE49-F238E27FC236}">
                <a16:creationId xmlns:a16="http://schemas.microsoft.com/office/drawing/2014/main" id="{C319C010-4650-9435-2011-E576EC43D9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7853" y="1666843"/>
            <a:ext cx="1095376" cy="72311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4FDCE85A-EC72-35B6-6B69-30CD8DC3B678}"/>
              </a:ext>
            </a:extLst>
          </p:cNvPr>
          <p:cNvGrpSpPr/>
          <p:nvPr/>
        </p:nvGrpSpPr>
        <p:grpSpPr>
          <a:xfrm>
            <a:off x="1785935" y="3211723"/>
            <a:ext cx="1177290" cy="738495"/>
            <a:chOff x="0" y="775183"/>
            <a:chExt cx="1177290" cy="738495"/>
          </a:xfrm>
        </p:grpSpPr>
        <p:sp>
          <p:nvSpPr>
            <p:cNvPr id="5" name="Rectangle 4">
              <a:extLst>
                <a:ext uri="{FF2B5EF4-FFF2-40B4-BE49-F238E27FC236}">
                  <a16:creationId xmlns:a16="http://schemas.microsoft.com/office/drawing/2014/main" id="{D8321944-0876-A9B6-594B-AEDC8A41BD5C}"/>
                </a:ext>
              </a:extLst>
            </p:cNvPr>
            <p:cNvSpPr/>
            <p:nvPr/>
          </p:nvSpPr>
          <p:spPr>
            <a:xfrm>
              <a:off x="0" y="775183"/>
              <a:ext cx="1177290" cy="738495"/>
            </a:xfrm>
            <a:prstGeom prst="rect">
              <a:avLst/>
            </a:prstGeom>
            <a:blipFill rotWithShape="0">
              <a:blip r:embed="rId7">
                <a:extLst>
                  <a:ext uri="{28A0092B-C50C-407E-A947-70E740481C1C}">
                    <a14:useLocalDpi xmlns:a14="http://schemas.microsoft.com/office/drawing/2010/main" val="0"/>
                  </a:ext>
                </a:extLst>
              </a:blip>
              <a:srcRect/>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8" name="TextBox 7">
              <a:extLst>
                <a:ext uri="{FF2B5EF4-FFF2-40B4-BE49-F238E27FC236}">
                  <a16:creationId xmlns:a16="http://schemas.microsoft.com/office/drawing/2014/main" id="{4A049C3D-2811-1665-B084-FB711BCC3B9B}"/>
                </a:ext>
              </a:extLst>
            </p:cNvPr>
            <p:cNvSpPr txBox="1"/>
            <p:nvPr/>
          </p:nvSpPr>
          <p:spPr>
            <a:xfrm>
              <a:off x="0" y="775183"/>
              <a:ext cx="1177290" cy="7384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2298" tIns="72947" rIns="62298" bIns="72947" numCol="1" spcCol="1270" anchor="ctr" anchorCtr="0">
              <a:noAutofit/>
            </a:bodyPr>
            <a:lstStyle/>
            <a:p>
              <a:pPr marL="0" lvl="0" indent="0" algn="ctr" defTabSz="622300">
                <a:lnSpc>
                  <a:spcPct val="90000"/>
                </a:lnSpc>
                <a:spcBef>
                  <a:spcPct val="0"/>
                </a:spcBef>
                <a:spcAft>
                  <a:spcPct val="35000"/>
                </a:spcAft>
                <a:buNone/>
              </a:pPr>
              <a:endParaRPr lang="en-US" sz="1400" kern="1200" dirty="0"/>
            </a:p>
          </p:txBody>
        </p:sp>
      </p:grpSp>
      <p:pic>
        <p:nvPicPr>
          <p:cNvPr id="15" name="Picture 2" descr="Check mark vector icon. Checkmark right symbol tick sign. Ok button correct  circle icon. 8134818 Vector Art at Vecteezy">
            <a:extLst>
              <a:ext uri="{FF2B5EF4-FFF2-40B4-BE49-F238E27FC236}">
                <a16:creationId xmlns:a16="http://schemas.microsoft.com/office/drawing/2014/main" id="{94FE8A96-AE4C-36C9-FEBB-F8939B2F66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7853" y="3973819"/>
            <a:ext cx="1095376" cy="723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064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4BF7F-0F86-4770-8EC3-BD7132C90940}"/>
              </a:ext>
            </a:extLst>
          </p:cNvPr>
          <p:cNvSpPr>
            <a:spLocks noGrp="1"/>
          </p:cNvSpPr>
          <p:nvPr>
            <p:ph type="title"/>
          </p:nvPr>
        </p:nvSpPr>
        <p:spPr>
          <a:xfrm>
            <a:off x="768096" y="438912"/>
            <a:ext cx="7290054" cy="1124712"/>
          </a:xfrm>
        </p:spPr>
        <p:txBody>
          <a:bodyPr vert="horz" lIns="91440" tIns="45720" rIns="91440" bIns="45720" rtlCol="0" anchor="ctr">
            <a:normAutofit fontScale="90000"/>
          </a:bodyPr>
          <a:lstStyle/>
          <a:p>
            <a:pPr algn="ctr" defTabSz="914400">
              <a:spcBef>
                <a:spcPct val="0"/>
              </a:spcBef>
            </a:pPr>
            <a:r>
              <a:rPr lang="en-US" altLang="en-US" sz="3900" kern="1200" cap="all" spc="100" baseline="0" dirty="0">
                <a:solidFill>
                  <a:srgbClr val="C00000"/>
                </a:solidFill>
                <a:latin typeface="+mj-lt"/>
                <a:ea typeface="+mj-ea"/>
                <a:cs typeface="+mj-cs"/>
              </a:rPr>
              <a:t>Working Together for Student Success</a:t>
            </a:r>
            <a:endParaRPr lang="en-US" sz="3900" kern="1200" cap="all" spc="100" baseline="0" dirty="0">
              <a:solidFill>
                <a:srgbClr val="C00000"/>
              </a:solidFill>
              <a:latin typeface="+mj-lt"/>
              <a:ea typeface="+mj-ea"/>
              <a:cs typeface="+mj-cs"/>
            </a:endParaRPr>
          </a:p>
        </p:txBody>
      </p:sp>
      <p:sp>
        <p:nvSpPr>
          <p:cNvPr id="4" name="Slide Number Placeholder 3">
            <a:extLst>
              <a:ext uri="{FF2B5EF4-FFF2-40B4-BE49-F238E27FC236}">
                <a16:creationId xmlns:a16="http://schemas.microsoft.com/office/drawing/2014/main" id="{C97B65BF-0CDC-4772-B5B3-E91097663AD3}"/>
              </a:ext>
            </a:extLst>
          </p:cNvPr>
          <p:cNvSpPr>
            <a:spLocks noGrp="1"/>
          </p:cNvSpPr>
          <p:nvPr>
            <p:ph type="sldNum" idx="12"/>
          </p:nvPr>
        </p:nvSpPr>
        <p:spPr>
          <a:xfrm>
            <a:off x="8127999" y="4853028"/>
            <a:ext cx="730251" cy="205740"/>
          </a:xfrm>
        </p:spPr>
        <p:txBody>
          <a:bodyPr vert="horz" lIns="91440" tIns="45720" rIns="91440" bIns="45720" rtlCol="0" anchor="ctr">
            <a:normAutofit lnSpcReduction="10000"/>
          </a:bodyPr>
          <a:lstStyle/>
          <a:p>
            <a:pPr lvl="0" indent="0">
              <a:lnSpc>
                <a:spcPct val="90000"/>
              </a:lnSpc>
              <a:spcBef>
                <a:spcPts val="0"/>
              </a:spcBef>
              <a:spcAft>
                <a:spcPts val="600"/>
              </a:spcAft>
              <a:buNone/>
            </a:pPr>
            <a:fld id="{00000000-1234-1234-1234-123412341234}" type="slidenum">
              <a:rPr lang="en-US" sz="300" kern="1200" dirty="0">
                <a:solidFill>
                  <a:schemeClr val="tx1">
                    <a:lumMod val="95000"/>
                    <a:lumOff val="5000"/>
                  </a:schemeClr>
                </a:solidFill>
                <a:latin typeface="+mj-lt"/>
                <a:ea typeface="+mn-ea"/>
                <a:cs typeface="+mn-cs"/>
              </a:rPr>
              <a:pPr lvl="0" indent="0">
                <a:lnSpc>
                  <a:spcPct val="90000"/>
                </a:lnSpc>
                <a:spcBef>
                  <a:spcPts val="0"/>
                </a:spcBef>
                <a:spcAft>
                  <a:spcPts val="600"/>
                </a:spcAft>
                <a:buNone/>
              </a:pPr>
              <a:t>9</a:t>
            </a:fld>
            <a:endParaRPr lang="en-US" sz="300" kern="1200" dirty="0">
              <a:solidFill>
                <a:schemeClr val="tx1">
                  <a:lumMod val="95000"/>
                  <a:lumOff val="5000"/>
                </a:schemeClr>
              </a:solidFill>
              <a:latin typeface="+mj-lt"/>
              <a:ea typeface="+mn-ea"/>
              <a:cs typeface="+mn-cs"/>
            </a:endParaRPr>
          </a:p>
        </p:txBody>
      </p:sp>
      <p:graphicFrame>
        <p:nvGraphicFramePr>
          <p:cNvPr id="17" name="TextBox 11">
            <a:extLst>
              <a:ext uri="{FF2B5EF4-FFF2-40B4-BE49-F238E27FC236}">
                <a16:creationId xmlns:a16="http://schemas.microsoft.com/office/drawing/2014/main" id="{E7F558DE-6E0E-F5BA-B5BB-B61FCC0F5D02}"/>
              </a:ext>
            </a:extLst>
          </p:cNvPr>
          <p:cNvGraphicFramePr/>
          <p:nvPr>
            <p:extLst>
              <p:ext uri="{D42A27DB-BD31-4B8C-83A1-F6EECF244321}">
                <p14:modId xmlns:p14="http://schemas.microsoft.com/office/powerpoint/2010/main" val="3408621619"/>
              </p:ext>
            </p:extLst>
          </p:nvPr>
        </p:nvGraphicFramePr>
        <p:xfrm>
          <a:off x="837802" y="1563624"/>
          <a:ext cx="7290197" cy="3017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668189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a9cd1eb3-0b56-4c07-a8bd-c8f48a26745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28E9F1EDF49674E9C17573DC5EE9FC5" ma:contentTypeVersion="16" ma:contentTypeDescription="Create a new document." ma:contentTypeScope="" ma:versionID="aacc9275ce1b00ee7e4291ebeda269c2">
  <xsd:schema xmlns:xsd="http://www.w3.org/2001/XMLSchema" xmlns:xs="http://www.w3.org/2001/XMLSchema" xmlns:p="http://schemas.microsoft.com/office/2006/metadata/properties" xmlns:ns3="2742fbcf-1f6c-4e85-b8df-adb3fc7dd01d" xmlns:ns4="a9cd1eb3-0b56-4c07-a8bd-c8f48a267451" targetNamespace="http://schemas.microsoft.com/office/2006/metadata/properties" ma:root="true" ma:fieldsID="ad003a61675de25eca52e83ac82b4f8b" ns3:_="" ns4:_="">
    <xsd:import namespace="2742fbcf-1f6c-4e85-b8df-adb3fc7dd01d"/>
    <xsd:import namespace="a9cd1eb3-0b56-4c07-a8bd-c8f48a26745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AutoKeyPoints" minOccurs="0"/>
                <xsd:element ref="ns4:MediaServiceKeyPoints" minOccurs="0"/>
                <xsd:element ref="ns4:MediaServiceGenerationTime" minOccurs="0"/>
                <xsd:element ref="ns4:MediaServiceEventHashCode" minOccurs="0"/>
                <xsd:element ref="ns4:MediaLengthInSeconds" minOccurs="0"/>
                <xsd:element ref="ns4:MediaServiceLocation"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42fbcf-1f6c-4e85-b8df-adb3fc7dd01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cd1eb3-0b56-4c07-a8bd-c8f48a26745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974530-AC96-431F-AD8D-2C022D30E692}">
  <ds:schemaRefs>
    <ds:schemaRef ds:uri="http://purl.org/dc/elements/1.1/"/>
    <ds:schemaRef ds:uri="http://schemas.microsoft.com/office/2006/metadata/properties"/>
    <ds:schemaRef ds:uri="http://purl.org/dc/terms/"/>
    <ds:schemaRef ds:uri="http://schemas.openxmlformats.org/package/2006/metadata/core-properties"/>
    <ds:schemaRef ds:uri="2742fbcf-1f6c-4e85-b8df-adb3fc7dd01d"/>
    <ds:schemaRef ds:uri="http://schemas.microsoft.com/office/2006/documentManagement/types"/>
    <ds:schemaRef ds:uri="http://schemas.microsoft.com/office/infopath/2007/PartnerControls"/>
    <ds:schemaRef ds:uri="a9cd1eb3-0b56-4c07-a8bd-c8f48a267451"/>
    <ds:schemaRef ds:uri="http://www.w3.org/XML/1998/namespace"/>
    <ds:schemaRef ds:uri="http://purl.org/dc/dcmitype/"/>
  </ds:schemaRefs>
</ds:datastoreItem>
</file>

<file path=customXml/itemProps2.xml><?xml version="1.0" encoding="utf-8"?>
<ds:datastoreItem xmlns:ds="http://schemas.openxmlformats.org/officeDocument/2006/customXml" ds:itemID="{15BC683C-F712-4285-83F9-47B438E00907}">
  <ds:schemaRefs>
    <ds:schemaRef ds:uri="http://schemas.microsoft.com/sharepoint/v3/contenttype/forms"/>
  </ds:schemaRefs>
</ds:datastoreItem>
</file>

<file path=customXml/itemProps3.xml><?xml version="1.0" encoding="utf-8"?>
<ds:datastoreItem xmlns:ds="http://schemas.openxmlformats.org/officeDocument/2006/customXml" ds:itemID="{E833019A-930B-48B3-AE0E-8B05ECABD9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42fbcf-1f6c-4e85-b8df-adb3fc7dd01d"/>
    <ds:schemaRef ds:uri="a9cd1eb3-0b56-4c07-a8bd-c8f48a2674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TotalTime>
  <Words>1173</Words>
  <Application>Microsoft Office PowerPoint</Application>
  <PresentationFormat>On-screen Show (16:9)</PresentationFormat>
  <Paragraphs>139</Paragraphs>
  <Slides>15</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Calibri</vt:lpstr>
      <vt:lpstr>Lato</vt:lpstr>
      <vt:lpstr>Impact</vt:lpstr>
      <vt:lpstr>Arial</vt:lpstr>
      <vt:lpstr>Bodoni MT</vt:lpstr>
      <vt:lpstr>Nirmala UI Semilight</vt:lpstr>
      <vt:lpstr>Main Event</vt:lpstr>
      <vt:lpstr>Title I Annual Parent Meeting</vt:lpstr>
      <vt:lpstr>All About Title I</vt:lpstr>
      <vt:lpstr> Title I Funding Process</vt:lpstr>
      <vt:lpstr>Title I Supplemental Resources</vt:lpstr>
      <vt:lpstr>    Title I Schoolwide Planning and Input</vt:lpstr>
      <vt:lpstr>Title I Schoolwide Budget</vt:lpstr>
      <vt:lpstr>PowerPoint Presentation</vt:lpstr>
      <vt:lpstr>Parent’s Right to Know</vt:lpstr>
      <vt:lpstr>Working Together for Student Success</vt:lpstr>
      <vt:lpstr>Parent-School-Student Compact</vt:lpstr>
      <vt:lpstr>Disston academy Compact</vt:lpstr>
      <vt:lpstr>Parent and Family Engagement Plan</vt:lpstr>
      <vt:lpstr>Accountability </vt:lpstr>
      <vt:lpstr>Parent Advisory Council (PAC)</vt:lpstr>
      <vt:lpstr>at Disston, we don’t do easy; we build excellence.  Thank you and we look forward to a fantastic Phoenix year!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About Title I</dc:title>
  <dc:creator>Hughes-Leeks Tamika</dc:creator>
  <cp:lastModifiedBy>Hughes-Leeks Tamika</cp:lastModifiedBy>
  <cp:revision>5</cp:revision>
  <cp:lastPrinted>2023-09-14T20:32:27Z</cp:lastPrinted>
  <dcterms:created xsi:type="dcterms:W3CDTF">2023-09-14T19:53:02Z</dcterms:created>
  <dcterms:modified xsi:type="dcterms:W3CDTF">2023-09-14T20:34:51Z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0x010100028E9F1EDF49674E9C17573DC5EE9FC5</vt:lpwstr>
  </property>
</Properties>
</file>